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entury Schoolbook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Schoolbook-bold.fntdata"/><Relationship Id="rId10" Type="http://schemas.openxmlformats.org/officeDocument/2006/relationships/font" Target="fonts/CenturySchoolbook-regular.fntdata"/><Relationship Id="rId13" Type="http://schemas.openxmlformats.org/officeDocument/2006/relationships/font" Target="fonts/CenturySchoolbook-boldItalic.fntdata"/><Relationship Id="rId12" Type="http://schemas.openxmlformats.org/officeDocument/2006/relationships/font" Target="fonts/CenturySchoolbook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3ac3b3fea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e3ac3b3fea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3ac3b3fea_0_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e3ac3b3fea_0_3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3e3ac3b3fea_0_3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idx="1" type="body"/>
          </p:nvPr>
        </p:nvSpPr>
        <p:spPr>
          <a:xfrm>
            <a:off x="2607600" y="1439423"/>
            <a:ext cx="6976800" cy="347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3D3E4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type="title"/>
          </p:nvPr>
        </p:nvSpPr>
        <p:spPr>
          <a:xfrm>
            <a:off x="642173" y="84857"/>
            <a:ext cx="10907654" cy="7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D3E49"/>
              </a:buClr>
              <a:buSzPts val="3200"/>
              <a:buFont typeface="Times New Roman"/>
              <a:buNone/>
              <a:defRPr b="1" i="0" sz="32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13" name="Google Shape;13;p2"/>
          <p:cNvGrpSpPr/>
          <p:nvPr/>
        </p:nvGrpSpPr>
        <p:grpSpPr>
          <a:xfrm>
            <a:off x="-181153" y="5311220"/>
            <a:ext cx="1569378" cy="1553838"/>
            <a:chOff x="1995786" y="1386372"/>
            <a:chExt cx="1572371" cy="1556803"/>
          </a:xfrm>
        </p:grpSpPr>
        <p:sp>
          <p:nvSpPr>
            <p:cNvPr id="14" name="Google Shape;14;p2"/>
            <p:cNvSpPr/>
            <p:nvPr/>
          </p:nvSpPr>
          <p:spPr>
            <a:xfrm>
              <a:off x="2176990" y="1562256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95786" y="1386372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569397" y="6013401"/>
            <a:ext cx="1037480" cy="1027206"/>
            <a:chOff x="1995786" y="1386372"/>
            <a:chExt cx="1572371" cy="1556803"/>
          </a:xfrm>
        </p:grpSpPr>
        <p:sp>
          <p:nvSpPr>
            <p:cNvPr id="17" name="Google Shape;17;p2"/>
            <p:cNvSpPr/>
            <p:nvPr/>
          </p:nvSpPr>
          <p:spPr>
            <a:xfrm>
              <a:off x="2176990" y="1562256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995786" y="1386372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" name="Google Shape;19;p2"/>
          <p:cNvSpPr/>
          <p:nvPr/>
        </p:nvSpPr>
        <p:spPr>
          <a:xfrm>
            <a:off x="329040" y="628425"/>
            <a:ext cx="835816" cy="810998"/>
          </a:xfrm>
          <a:custGeom>
            <a:rect b="b" l="l" r="r" t="t"/>
            <a:pathLst>
              <a:path extrusionOk="0" h="174828" w="180178">
                <a:moveTo>
                  <a:pt x="180178" y="106417"/>
                </a:moveTo>
                <a:cubicBezTo>
                  <a:pt x="179988" y="107560"/>
                  <a:pt x="178845" y="108322"/>
                  <a:pt x="177701" y="108036"/>
                </a:cubicBezTo>
                <a:lnTo>
                  <a:pt x="158366" y="104131"/>
                </a:lnTo>
                <a:lnTo>
                  <a:pt x="163986" y="112703"/>
                </a:lnTo>
                <a:cubicBezTo>
                  <a:pt x="164652" y="113656"/>
                  <a:pt x="164367" y="114989"/>
                  <a:pt x="163414" y="115656"/>
                </a:cubicBezTo>
                <a:cubicBezTo>
                  <a:pt x="162747" y="116132"/>
                  <a:pt x="161890" y="116132"/>
                  <a:pt x="161223" y="115656"/>
                </a:cubicBezTo>
                <a:cubicBezTo>
                  <a:pt x="160938" y="115465"/>
                  <a:pt x="160652" y="115275"/>
                  <a:pt x="160461" y="114989"/>
                </a:cubicBezTo>
                <a:lnTo>
                  <a:pt x="152555" y="102988"/>
                </a:lnTo>
                <a:lnTo>
                  <a:pt x="133410" y="99178"/>
                </a:lnTo>
                <a:lnTo>
                  <a:pt x="143697" y="114894"/>
                </a:lnTo>
                <a:cubicBezTo>
                  <a:pt x="144364" y="115846"/>
                  <a:pt x="144078" y="117180"/>
                  <a:pt x="143126" y="117847"/>
                </a:cubicBezTo>
                <a:cubicBezTo>
                  <a:pt x="142459" y="118323"/>
                  <a:pt x="141602" y="118323"/>
                  <a:pt x="140935" y="117847"/>
                </a:cubicBezTo>
                <a:cubicBezTo>
                  <a:pt x="140649" y="117656"/>
                  <a:pt x="140364" y="117466"/>
                  <a:pt x="140173" y="117180"/>
                </a:cubicBezTo>
                <a:lnTo>
                  <a:pt x="127600" y="97939"/>
                </a:lnTo>
                <a:lnTo>
                  <a:pt x="109407" y="94320"/>
                </a:lnTo>
                <a:lnTo>
                  <a:pt x="119885" y="110227"/>
                </a:lnTo>
                <a:lnTo>
                  <a:pt x="127410" y="113275"/>
                </a:lnTo>
                <a:cubicBezTo>
                  <a:pt x="128457" y="113751"/>
                  <a:pt x="129029" y="114894"/>
                  <a:pt x="128552" y="116037"/>
                </a:cubicBezTo>
                <a:cubicBezTo>
                  <a:pt x="128552" y="116227"/>
                  <a:pt x="128362" y="116323"/>
                  <a:pt x="128267" y="116513"/>
                </a:cubicBezTo>
                <a:cubicBezTo>
                  <a:pt x="127695" y="117275"/>
                  <a:pt x="126743" y="117561"/>
                  <a:pt x="125886" y="117180"/>
                </a:cubicBezTo>
                <a:lnTo>
                  <a:pt x="123980" y="116418"/>
                </a:lnTo>
                <a:lnTo>
                  <a:pt x="125695" y="118990"/>
                </a:lnTo>
                <a:cubicBezTo>
                  <a:pt x="126362" y="119942"/>
                  <a:pt x="126076" y="121276"/>
                  <a:pt x="125124" y="121942"/>
                </a:cubicBezTo>
                <a:cubicBezTo>
                  <a:pt x="125124" y="121942"/>
                  <a:pt x="125124" y="121942"/>
                  <a:pt x="125124" y="121942"/>
                </a:cubicBezTo>
                <a:cubicBezTo>
                  <a:pt x="124457" y="122323"/>
                  <a:pt x="123600" y="122323"/>
                  <a:pt x="122933" y="121942"/>
                </a:cubicBezTo>
                <a:cubicBezTo>
                  <a:pt x="122647" y="121752"/>
                  <a:pt x="122361" y="121561"/>
                  <a:pt x="122171" y="121276"/>
                </a:cubicBezTo>
                <a:lnTo>
                  <a:pt x="117123" y="113560"/>
                </a:lnTo>
                <a:lnTo>
                  <a:pt x="97596" y="105559"/>
                </a:lnTo>
                <a:lnTo>
                  <a:pt x="103883" y="124133"/>
                </a:lnTo>
                <a:lnTo>
                  <a:pt x="124266" y="134039"/>
                </a:lnTo>
                <a:lnTo>
                  <a:pt x="124266" y="134039"/>
                </a:lnTo>
                <a:cubicBezTo>
                  <a:pt x="125314" y="134515"/>
                  <a:pt x="125695" y="135849"/>
                  <a:pt x="125219" y="136801"/>
                </a:cubicBezTo>
                <a:cubicBezTo>
                  <a:pt x="124743" y="137849"/>
                  <a:pt x="123504" y="138325"/>
                  <a:pt x="122456" y="137754"/>
                </a:cubicBezTo>
                <a:lnTo>
                  <a:pt x="105788" y="129658"/>
                </a:lnTo>
                <a:lnTo>
                  <a:pt x="112074" y="148136"/>
                </a:lnTo>
                <a:lnTo>
                  <a:pt x="124743" y="154232"/>
                </a:lnTo>
                <a:lnTo>
                  <a:pt x="124743" y="154232"/>
                </a:lnTo>
                <a:cubicBezTo>
                  <a:pt x="125790" y="154708"/>
                  <a:pt x="126171" y="155947"/>
                  <a:pt x="125695" y="156994"/>
                </a:cubicBezTo>
                <a:cubicBezTo>
                  <a:pt x="125219" y="158042"/>
                  <a:pt x="123980" y="158518"/>
                  <a:pt x="122933" y="157947"/>
                </a:cubicBezTo>
                <a:lnTo>
                  <a:pt x="113979" y="153565"/>
                </a:lnTo>
                <a:lnTo>
                  <a:pt x="120171" y="172044"/>
                </a:lnTo>
                <a:cubicBezTo>
                  <a:pt x="120551" y="173187"/>
                  <a:pt x="119980" y="174330"/>
                  <a:pt x="118837" y="174711"/>
                </a:cubicBezTo>
                <a:cubicBezTo>
                  <a:pt x="117694" y="175092"/>
                  <a:pt x="116551" y="174520"/>
                  <a:pt x="116170" y="173377"/>
                </a:cubicBezTo>
                <a:lnTo>
                  <a:pt x="109883" y="154613"/>
                </a:lnTo>
                <a:lnTo>
                  <a:pt x="105312" y="163757"/>
                </a:lnTo>
                <a:cubicBezTo>
                  <a:pt x="104835" y="164805"/>
                  <a:pt x="103502" y="165186"/>
                  <a:pt x="102454" y="164710"/>
                </a:cubicBezTo>
                <a:cubicBezTo>
                  <a:pt x="101692" y="164329"/>
                  <a:pt x="101311" y="163567"/>
                  <a:pt x="101311" y="162900"/>
                </a:cubicBezTo>
                <a:cubicBezTo>
                  <a:pt x="101311" y="162519"/>
                  <a:pt x="101311" y="162233"/>
                  <a:pt x="101501" y="161947"/>
                </a:cubicBezTo>
                <a:lnTo>
                  <a:pt x="107978" y="149089"/>
                </a:lnTo>
                <a:lnTo>
                  <a:pt x="101692" y="130515"/>
                </a:lnTo>
                <a:lnTo>
                  <a:pt x="93215" y="147374"/>
                </a:lnTo>
                <a:cubicBezTo>
                  <a:pt x="92739" y="148422"/>
                  <a:pt x="91405" y="148803"/>
                  <a:pt x="90357" y="148327"/>
                </a:cubicBezTo>
                <a:cubicBezTo>
                  <a:pt x="89595" y="147946"/>
                  <a:pt x="89214" y="147279"/>
                  <a:pt x="89214" y="146517"/>
                </a:cubicBezTo>
                <a:cubicBezTo>
                  <a:pt x="89214" y="146136"/>
                  <a:pt x="89214" y="145850"/>
                  <a:pt x="89405" y="145564"/>
                </a:cubicBezTo>
                <a:lnTo>
                  <a:pt x="99692" y="125086"/>
                </a:lnTo>
                <a:lnTo>
                  <a:pt x="93786" y="107464"/>
                </a:lnTo>
                <a:lnTo>
                  <a:pt x="85214" y="124514"/>
                </a:lnTo>
                <a:lnTo>
                  <a:pt x="86357" y="132515"/>
                </a:lnTo>
                <a:cubicBezTo>
                  <a:pt x="86547" y="133658"/>
                  <a:pt x="85690" y="134706"/>
                  <a:pt x="84547" y="134896"/>
                </a:cubicBezTo>
                <a:cubicBezTo>
                  <a:pt x="84356" y="134896"/>
                  <a:pt x="84166" y="134896"/>
                  <a:pt x="83975" y="134896"/>
                </a:cubicBezTo>
                <a:cubicBezTo>
                  <a:pt x="83023" y="134801"/>
                  <a:pt x="82261" y="134134"/>
                  <a:pt x="82166" y="133182"/>
                </a:cubicBezTo>
                <a:lnTo>
                  <a:pt x="81880" y="131182"/>
                </a:lnTo>
                <a:lnTo>
                  <a:pt x="80451" y="133944"/>
                </a:lnTo>
                <a:cubicBezTo>
                  <a:pt x="79975" y="134992"/>
                  <a:pt x="78642" y="135373"/>
                  <a:pt x="77594" y="134896"/>
                </a:cubicBezTo>
                <a:cubicBezTo>
                  <a:pt x="77594" y="134896"/>
                  <a:pt x="77594" y="134896"/>
                  <a:pt x="77594" y="134896"/>
                </a:cubicBezTo>
                <a:cubicBezTo>
                  <a:pt x="76927" y="134515"/>
                  <a:pt x="76451" y="133753"/>
                  <a:pt x="76451" y="133087"/>
                </a:cubicBezTo>
                <a:cubicBezTo>
                  <a:pt x="76451" y="132801"/>
                  <a:pt x="76451" y="132420"/>
                  <a:pt x="76641" y="132134"/>
                </a:cubicBezTo>
                <a:lnTo>
                  <a:pt x="80737" y="123943"/>
                </a:lnTo>
                <a:lnTo>
                  <a:pt x="77879" y="102988"/>
                </a:lnTo>
                <a:lnTo>
                  <a:pt x="65021" y="117751"/>
                </a:lnTo>
                <a:lnTo>
                  <a:pt x="66640" y="140326"/>
                </a:lnTo>
                <a:lnTo>
                  <a:pt x="66640" y="140326"/>
                </a:lnTo>
                <a:cubicBezTo>
                  <a:pt x="66640" y="141469"/>
                  <a:pt x="65878" y="142516"/>
                  <a:pt x="64735" y="142612"/>
                </a:cubicBezTo>
                <a:cubicBezTo>
                  <a:pt x="63592" y="142612"/>
                  <a:pt x="62544" y="141850"/>
                  <a:pt x="62449" y="140707"/>
                </a:cubicBezTo>
                <a:lnTo>
                  <a:pt x="61116" y="122228"/>
                </a:lnTo>
                <a:lnTo>
                  <a:pt x="48257" y="136897"/>
                </a:lnTo>
                <a:lnTo>
                  <a:pt x="49304" y="150994"/>
                </a:lnTo>
                <a:lnTo>
                  <a:pt x="49304" y="150994"/>
                </a:lnTo>
                <a:cubicBezTo>
                  <a:pt x="49304" y="152137"/>
                  <a:pt x="48543" y="153184"/>
                  <a:pt x="47400" y="153280"/>
                </a:cubicBezTo>
                <a:cubicBezTo>
                  <a:pt x="46256" y="153280"/>
                  <a:pt x="45209" y="152518"/>
                  <a:pt x="45114" y="151375"/>
                </a:cubicBezTo>
                <a:lnTo>
                  <a:pt x="44351" y="141469"/>
                </a:lnTo>
                <a:lnTo>
                  <a:pt x="31493" y="156137"/>
                </a:lnTo>
                <a:cubicBezTo>
                  <a:pt x="30731" y="156994"/>
                  <a:pt x="29397" y="157090"/>
                  <a:pt x="28540" y="156328"/>
                </a:cubicBezTo>
                <a:cubicBezTo>
                  <a:pt x="27683" y="155566"/>
                  <a:pt x="27588" y="154232"/>
                  <a:pt x="28350" y="153375"/>
                </a:cubicBezTo>
                <a:lnTo>
                  <a:pt x="41399" y="138516"/>
                </a:lnTo>
                <a:lnTo>
                  <a:pt x="31207" y="139087"/>
                </a:lnTo>
                <a:cubicBezTo>
                  <a:pt x="30064" y="139087"/>
                  <a:pt x="29112" y="138230"/>
                  <a:pt x="29016" y="137087"/>
                </a:cubicBezTo>
                <a:cubicBezTo>
                  <a:pt x="29016" y="136325"/>
                  <a:pt x="29397" y="135563"/>
                  <a:pt x="30064" y="135182"/>
                </a:cubicBezTo>
                <a:cubicBezTo>
                  <a:pt x="30350" y="134992"/>
                  <a:pt x="30635" y="134896"/>
                  <a:pt x="31017" y="134896"/>
                </a:cubicBezTo>
                <a:lnTo>
                  <a:pt x="45399" y="134039"/>
                </a:lnTo>
                <a:lnTo>
                  <a:pt x="58258" y="119371"/>
                </a:lnTo>
                <a:lnTo>
                  <a:pt x="39494" y="120418"/>
                </a:lnTo>
                <a:cubicBezTo>
                  <a:pt x="38351" y="120418"/>
                  <a:pt x="37303" y="119561"/>
                  <a:pt x="37303" y="118418"/>
                </a:cubicBezTo>
                <a:cubicBezTo>
                  <a:pt x="37303" y="117656"/>
                  <a:pt x="37684" y="116894"/>
                  <a:pt x="38351" y="116513"/>
                </a:cubicBezTo>
                <a:cubicBezTo>
                  <a:pt x="38637" y="116323"/>
                  <a:pt x="38922" y="116227"/>
                  <a:pt x="39303" y="116227"/>
                </a:cubicBezTo>
                <a:lnTo>
                  <a:pt x="62163" y="114894"/>
                </a:lnTo>
                <a:lnTo>
                  <a:pt x="74355" y="100987"/>
                </a:lnTo>
                <a:lnTo>
                  <a:pt x="55400" y="102035"/>
                </a:lnTo>
                <a:lnTo>
                  <a:pt x="49019" y="106988"/>
                </a:lnTo>
                <a:cubicBezTo>
                  <a:pt x="48066" y="107655"/>
                  <a:pt x="46828" y="107560"/>
                  <a:pt x="46066" y="106607"/>
                </a:cubicBezTo>
                <a:cubicBezTo>
                  <a:pt x="45971" y="106417"/>
                  <a:pt x="45875" y="106321"/>
                  <a:pt x="45875" y="106131"/>
                </a:cubicBezTo>
                <a:cubicBezTo>
                  <a:pt x="45495" y="105274"/>
                  <a:pt x="45685" y="104226"/>
                  <a:pt x="46447" y="103654"/>
                </a:cubicBezTo>
                <a:lnTo>
                  <a:pt x="48066" y="102416"/>
                </a:lnTo>
                <a:lnTo>
                  <a:pt x="45018" y="102607"/>
                </a:lnTo>
                <a:cubicBezTo>
                  <a:pt x="43875" y="102607"/>
                  <a:pt x="42827" y="101749"/>
                  <a:pt x="42827" y="100606"/>
                </a:cubicBezTo>
                <a:cubicBezTo>
                  <a:pt x="42827" y="100606"/>
                  <a:pt x="42827" y="100606"/>
                  <a:pt x="42827" y="100606"/>
                </a:cubicBezTo>
                <a:cubicBezTo>
                  <a:pt x="42827" y="99844"/>
                  <a:pt x="43208" y="99082"/>
                  <a:pt x="43875" y="98701"/>
                </a:cubicBezTo>
                <a:cubicBezTo>
                  <a:pt x="44161" y="98511"/>
                  <a:pt x="44447" y="98416"/>
                  <a:pt x="44828" y="98416"/>
                </a:cubicBezTo>
                <a:lnTo>
                  <a:pt x="53972" y="97844"/>
                </a:lnTo>
                <a:lnTo>
                  <a:pt x="70641" y="84890"/>
                </a:lnTo>
                <a:lnTo>
                  <a:pt x="51495" y="81080"/>
                </a:lnTo>
                <a:lnTo>
                  <a:pt x="32731" y="93844"/>
                </a:lnTo>
                <a:lnTo>
                  <a:pt x="32731" y="93844"/>
                </a:lnTo>
                <a:cubicBezTo>
                  <a:pt x="31778" y="94510"/>
                  <a:pt x="30445" y="94225"/>
                  <a:pt x="29778" y="93272"/>
                </a:cubicBezTo>
                <a:cubicBezTo>
                  <a:pt x="29112" y="92320"/>
                  <a:pt x="29397" y="90986"/>
                  <a:pt x="30350" y="90319"/>
                </a:cubicBezTo>
                <a:lnTo>
                  <a:pt x="45685" y="79937"/>
                </a:lnTo>
                <a:lnTo>
                  <a:pt x="26540" y="76127"/>
                </a:lnTo>
                <a:lnTo>
                  <a:pt x="14919" y="84033"/>
                </a:lnTo>
                <a:lnTo>
                  <a:pt x="14919" y="84033"/>
                </a:lnTo>
                <a:cubicBezTo>
                  <a:pt x="13967" y="84700"/>
                  <a:pt x="12633" y="84414"/>
                  <a:pt x="11967" y="83461"/>
                </a:cubicBezTo>
                <a:cubicBezTo>
                  <a:pt x="11300" y="82509"/>
                  <a:pt x="11585" y="81175"/>
                  <a:pt x="12538" y="80509"/>
                </a:cubicBezTo>
                <a:lnTo>
                  <a:pt x="20729" y="74889"/>
                </a:lnTo>
                <a:lnTo>
                  <a:pt x="1679" y="71079"/>
                </a:lnTo>
                <a:cubicBezTo>
                  <a:pt x="536" y="70888"/>
                  <a:pt x="-225" y="69745"/>
                  <a:pt x="60" y="68602"/>
                </a:cubicBezTo>
                <a:cubicBezTo>
                  <a:pt x="251" y="67459"/>
                  <a:pt x="1394" y="66697"/>
                  <a:pt x="2537" y="66983"/>
                </a:cubicBezTo>
                <a:lnTo>
                  <a:pt x="21873" y="70888"/>
                </a:lnTo>
                <a:lnTo>
                  <a:pt x="16253" y="62316"/>
                </a:lnTo>
                <a:cubicBezTo>
                  <a:pt x="15586" y="61363"/>
                  <a:pt x="15872" y="60030"/>
                  <a:pt x="16824" y="59363"/>
                </a:cubicBezTo>
                <a:cubicBezTo>
                  <a:pt x="17491" y="58887"/>
                  <a:pt x="18348" y="58887"/>
                  <a:pt x="19015" y="59363"/>
                </a:cubicBezTo>
                <a:cubicBezTo>
                  <a:pt x="19301" y="59554"/>
                  <a:pt x="19587" y="59744"/>
                  <a:pt x="19777" y="60030"/>
                </a:cubicBezTo>
                <a:lnTo>
                  <a:pt x="27683" y="72031"/>
                </a:lnTo>
                <a:lnTo>
                  <a:pt x="46828" y="75841"/>
                </a:lnTo>
                <a:lnTo>
                  <a:pt x="36541" y="60030"/>
                </a:lnTo>
                <a:cubicBezTo>
                  <a:pt x="35874" y="59077"/>
                  <a:pt x="36160" y="57744"/>
                  <a:pt x="37113" y="57077"/>
                </a:cubicBezTo>
                <a:cubicBezTo>
                  <a:pt x="37779" y="56601"/>
                  <a:pt x="38637" y="56601"/>
                  <a:pt x="39303" y="57077"/>
                </a:cubicBezTo>
                <a:cubicBezTo>
                  <a:pt x="39589" y="57268"/>
                  <a:pt x="39875" y="57458"/>
                  <a:pt x="40065" y="57744"/>
                </a:cubicBezTo>
                <a:lnTo>
                  <a:pt x="52638" y="76984"/>
                </a:lnTo>
                <a:lnTo>
                  <a:pt x="70831" y="80604"/>
                </a:lnTo>
                <a:lnTo>
                  <a:pt x="60353" y="64697"/>
                </a:lnTo>
                <a:lnTo>
                  <a:pt x="52829" y="61649"/>
                </a:lnTo>
                <a:cubicBezTo>
                  <a:pt x="51781" y="61173"/>
                  <a:pt x="51209" y="60030"/>
                  <a:pt x="51686" y="58887"/>
                </a:cubicBezTo>
                <a:cubicBezTo>
                  <a:pt x="51686" y="58696"/>
                  <a:pt x="51876" y="58601"/>
                  <a:pt x="51972" y="58411"/>
                </a:cubicBezTo>
                <a:cubicBezTo>
                  <a:pt x="52543" y="57649"/>
                  <a:pt x="53496" y="57363"/>
                  <a:pt x="54353" y="57744"/>
                </a:cubicBezTo>
                <a:lnTo>
                  <a:pt x="56258" y="58506"/>
                </a:lnTo>
                <a:lnTo>
                  <a:pt x="54543" y="55934"/>
                </a:lnTo>
                <a:cubicBezTo>
                  <a:pt x="53876" y="54982"/>
                  <a:pt x="54162" y="53648"/>
                  <a:pt x="55115" y="52981"/>
                </a:cubicBezTo>
                <a:cubicBezTo>
                  <a:pt x="55115" y="52981"/>
                  <a:pt x="55115" y="52981"/>
                  <a:pt x="55115" y="52981"/>
                </a:cubicBezTo>
                <a:cubicBezTo>
                  <a:pt x="55781" y="52505"/>
                  <a:pt x="56639" y="52505"/>
                  <a:pt x="57305" y="52981"/>
                </a:cubicBezTo>
                <a:cubicBezTo>
                  <a:pt x="57591" y="53172"/>
                  <a:pt x="57877" y="53362"/>
                  <a:pt x="58068" y="53648"/>
                </a:cubicBezTo>
                <a:lnTo>
                  <a:pt x="63116" y="61363"/>
                </a:lnTo>
                <a:lnTo>
                  <a:pt x="82642" y="69364"/>
                </a:lnTo>
                <a:lnTo>
                  <a:pt x="76355" y="50791"/>
                </a:lnTo>
                <a:lnTo>
                  <a:pt x="55972" y="40885"/>
                </a:lnTo>
                <a:lnTo>
                  <a:pt x="55972" y="40885"/>
                </a:lnTo>
                <a:cubicBezTo>
                  <a:pt x="54924" y="40408"/>
                  <a:pt x="54543" y="39075"/>
                  <a:pt x="55020" y="38122"/>
                </a:cubicBezTo>
                <a:cubicBezTo>
                  <a:pt x="55496" y="37075"/>
                  <a:pt x="56734" y="36598"/>
                  <a:pt x="57782" y="37170"/>
                </a:cubicBezTo>
                <a:lnTo>
                  <a:pt x="74450" y="45266"/>
                </a:lnTo>
                <a:lnTo>
                  <a:pt x="68164" y="26788"/>
                </a:lnTo>
                <a:lnTo>
                  <a:pt x="55496" y="20692"/>
                </a:lnTo>
                <a:lnTo>
                  <a:pt x="55496" y="20692"/>
                </a:lnTo>
                <a:cubicBezTo>
                  <a:pt x="54448" y="20215"/>
                  <a:pt x="54067" y="18882"/>
                  <a:pt x="54543" y="17834"/>
                </a:cubicBezTo>
                <a:cubicBezTo>
                  <a:pt x="55020" y="16786"/>
                  <a:pt x="56258" y="16310"/>
                  <a:pt x="57305" y="16882"/>
                </a:cubicBezTo>
                <a:lnTo>
                  <a:pt x="66259" y="21263"/>
                </a:lnTo>
                <a:lnTo>
                  <a:pt x="59973" y="2785"/>
                </a:lnTo>
                <a:cubicBezTo>
                  <a:pt x="59592" y="1642"/>
                  <a:pt x="60163" y="499"/>
                  <a:pt x="61306" y="118"/>
                </a:cubicBezTo>
                <a:cubicBezTo>
                  <a:pt x="62449" y="-263"/>
                  <a:pt x="63592" y="308"/>
                  <a:pt x="63973" y="1451"/>
                </a:cubicBezTo>
                <a:lnTo>
                  <a:pt x="70260" y="20215"/>
                </a:lnTo>
                <a:lnTo>
                  <a:pt x="74831" y="11071"/>
                </a:lnTo>
                <a:cubicBezTo>
                  <a:pt x="75308" y="10024"/>
                  <a:pt x="76641" y="9643"/>
                  <a:pt x="77689" y="10119"/>
                </a:cubicBezTo>
                <a:cubicBezTo>
                  <a:pt x="78451" y="10500"/>
                  <a:pt x="78832" y="11167"/>
                  <a:pt x="78832" y="11929"/>
                </a:cubicBezTo>
                <a:cubicBezTo>
                  <a:pt x="78832" y="12214"/>
                  <a:pt x="78832" y="12595"/>
                  <a:pt x="78642" y="12881"/>
                </a:cubicBezTo>
                <a:lnTo>
                  <a:pt x="72165" y="25740"/>
                </a:lnTo>
                <a:lnTo>
                  <a:pt x="78451" y="44218"/>
                </a:lnTo>
                <a:lnTo>
                  <a:pt x="86928" y="27359"/>
                </a:lnTo>
                <a:cubicBezTo>
                  <a:pt x="87500" y="26311"/>
                  <a:pt x="88738" y="25930"/>
                  <a:pt x="89786" y="26407"/>
                </a:cubicBezTo>
                <a:cubicBezTo>
                  <a:pt x="90548" y="26788"/>
                  <a:pt x="90929" y="27454"/>
                  <a:pt x="90929" y="28216"/>
                </a:cubicBezTo>
                <a:cubicBezTo>
                  <a:pt x="90929" y="28502"/>
                  <a:pt x="90929" y="28883"/>
                  <a:pt x="90738" y="29169"/>
                </a:cubicBezTo>
                <a:lnTo>
                  <a:pt x="80451" y="49648"/>
                </a:lnTo>
                <a:lnTo>
                  <a:pt x="86357" y="67269"/>
                </a:lnTo>
                <a:lnTo>
                  <a:pt x="94929" y="50219"/>
                </a:lnTo>
                <a:lnTo>
                  <a:pt x="93786" y="42218"/>
                </a:lnTo>
                <a:cubicBezTo>
                  <a:pt x="93596" y="41075"/>
                  <a:pt x="94453" y="40027"/>
                  <a:pt x="95596" y="39837"/>
                </a:cubicBezTo>
                <a:cubicBezTo>
                  <a:pt x="95787" y="39837"/>
                  <a:pt x="95977" y="39837"/>
                  <a:pt x="96168" y="39837"/>
                </a:cubicBezTo>
                <a:cubicBezTo>
                  <a:pt x="97120" y="39932"/>
                  <a:pt x="97882" y="40599"/>
                  <a:pt x="97977" y="41551"/>
                </a:cubicBezTo>
                <a:lnTo>
                  <a:pt x="98263" y="43552"/>
                </a:lnTo>
                <a:lnTo>
                  <a:pt x="99692" y="40789"/>
                </a:lnTo>
                <a:cubicBezTo>
                  <a:pt x="100168" y="39742"/>
                  <a:pt x="101501" y="39361"/>
                  <a:pt x="102549" y="39837"/>
                </a:cubicBezTo>
                <a:lnTo>
                  <a:pt x="102549" y="39837"/>
                </a:lnTo>
                <a:cubicBezTo>
                  <a:pt x="103216" y="40218"/>
                  <a:pt x="103692" y="40980"/>
                  <a:pt x="103692" y="41647"/>
                </a:cubicBezTo>
                <a:cubicBezTo>
                  <a:pt x="103692" y="41932"/>
                  <a:pt x="103692" y="42313"/>
                  <a:pt x="103502" y="42599"/>
                </a:cubicBezTo>
                <a:lnTo>
                  <a:pt x="99406" y="50791"/>
                </a:lnTo>
                <a:lnTo>
                  <a:pt x="102264" y="71746"/>
                </a:lnTo>
                <a:lnTo>
                  <a:pt x="115122" y="56982"/>
                </a:lnTo>
                <a:lnTo>
                  <a:pt x="113503" y="34312"/>
                </a:lnTo>
                <a:lnTo>
                  <a:pt x="113503" y="34312"/>
                </a:lnTo>
                <a:cubicBezTo>
                  <a:pt x="113503" y="33169"/>
                  <a:pt x="114265" y="32122"/>
                  <a:pt x="115408" y="32026"/>
                </a:cubicBezTo>
                <a:cubicBezTo>
                  <a:pt x="116551" y="32026"/>
                  <a:pt x="117599" y="32788"/>
                  <a:pt x="117694" y="33931"/>
                </a:cubicBezTo>
                <a:lnTo>
                  <a:pt x="119027" y="52410"/>
                </a:lnTo>
                <a:lnTo>
                  <a:pt x="131886" y="37741"/>
                </a:lnTo>
                <a:lnTo>
                  <a:pt x="130839" y="23644"/>
                </a:lnTo>
                <a:lnTo>
                  <a:pt x="130839" y="23644"/>
                </a:lnTo>
                <a:cubicBezTo>
                  <a:pt x="130839" y="22501"/>
                  <a:pt x="131600" y="21454"/>
                  <a:pt x="132744" y="21358"/>
                </a:cubicBezTo>
                <a:cubicBezTo>
                  <a:pt x="133887" y="21358"/>
                  <a:pt x="134934" y="22120"/>
                  <a:pt x="135029" y="23263"/>
                </a:cubicBezTo>
                <a:lnTo>
                  <a:pt x="135792" y="33169"/>
                </a:lnTo>
                <a:lnTo>
                  <a:pt x="148650" y="18501"/>
                </a:lnTo>
                <a:cubicBezTo>
                  <a:pt x="149412" y="17644"/>
                  <a:pt x="150746" y="17548"/>
                  <a:pt x="151603" y="18310"/>
                </a:cubicBezTo>
                <a:cubicBezTo>
                  <a:pt x="152460" y="19072"/>
                  <a:pt x="152555" y="20406"/>
                  <a:pt x="151794" y="21263"/>
                </a:cubicBezTo>
                <a:lnTo>
                  <a:pt x="138744" y="36122"/>
                </a:lnTo>
                <a:lnTo>
                  <a:pt x="148936" y="35551"/>
                </a:lnTo>
                <a:cubicBezTo>
                  <a:pt x="150079" y="35551"/>
                  <a:pt x="151032" y="36408"/>
                  <a:pt x="151127" y="37551"/>
                </a:cubicBezTo>
                <a:cubicBezTo>
                  <a:pt x="151127" y="38408"/>
                  <a:pt x="150746" y="39075"/>
                  <a:pt x="150079" y="39456"/>
                </a:cubicBezTo>
                <a:cubicBezTo>
                  <a:pt x="149793" y="39646"/>
                  <a:pt x="149508" y="39742"/>
                  <a:pt x="149126" y="39742"/>
                </a:cubicBezTo>
                <a:lnTo>
                  <a:pt x="134839" y="40599"/>
                </a:lnTo>
                <a:lnTo>
                  <a:pt x="121980" y="55267"/>
                </a:lnTo>
                <a:lnTo>
                  <a:pt x="140745" y="54220"/>
                </a:lnTo>
                <a:cubicBezTo>
                  <a:pt x="141888" y="54220"/>
                  <a:pt x="142935" y="55077"/>
                  <a:pt x="142935" y="56220"/>
                </a:cubicBezTo>
                <a:cubicBezTo>
                  <a:pt x="142935" y="56982"/>
                  <a:pt x="142554" y="57744"/>
                  <a:pt x="141888" y="58125"/>
                </a:cubicBezTo>
                <a:cubicBezTo>
                  <a:pt x="141602" y="58315"/>
                  <a:pt x="141316" y="58411"/>
                  <a:pt x="140935" y="58411"/>
                </a:cubicBezTo>
                <a:lnTo>
                  <a:pt x="118075" y="59744"/>
                </a:lnTo>
                <a:lnTo>
                  <a:pt x="105883" y="73651"/>
                </a:lnTo>
                <a:lnTo>
                  <a:pt x="124838" y="72603"/>
                </a:lnTo>
                <a:lnTo>
                  <a:pt x="131220" y="67650"/>
                </a:lnTo>
                <a:cubicBezTo>
                  <a:pt x="132172" y="66983"/>
                  <a:pt x="133410" y="67078"/>
                  <a:pt x="134172" y="68031"/>
                </a:cubicBezTo>
                <a:cubicBezTo>
                  <a:pt x="134268" y="68221"/>
                  <a:pt x="134363" y="68317"/>
                  <a:pt x="134363" y="68507"/>
                </a:cubicBezTo>
                <a:cubicBezTo>
                  <a:pt x="134744" y="69364"/>
                  <a:pt x="134553" y="70412"/>
                  <a:pt x="133791" y="70984"/>
                </a:cubicBezTo>
                <a:lnTo>
                  <a:pt x="132172" y="72222"/>
                </a:lnTo>
                <a:lnTo>
                  <a:pt x="135220" y="72031"/>
                </a:lnTo>
                <a:cubicBezTo>
                  <a:pt x="136363" y="72031"/>
                  <a:pt x="137411" y="72889"/>
                  <a:pt x="137411" y="74032"/>
                </a:cubicBezTo>
                <a:cubicBezTo>
                  <a:pt x="137411" y="74032"/>
                  <a:pt x="137411" y="74032"/>
                  <a:pt x="137411" y="74032"/>
                </a:cubicBezTo>
                <a:cubicBezTo>
                  <a:pt x="137411" y="74794"/>
                  <a:pt x="137030" y="75556"/>
                  <a:pt x="136363" y="75937"/>
                </a:cubicBezTo>
                <a:cubicBezTo>
                  <a:pt x="136077" y="76127"/>
                  <a:pt x="135792" y="76222"/>
                  <a:pt x="135411" y="76222"/>
                </a:cubicBezTo>
                <a:lnTo>
                  <a:pt x="126267" y="76794"/>
                </a:lnTo>
                <a:lnTo>
                  <a:pt x="109598" y="89748"/>
                </a:lnTo>
                <a:lnTo>
                  <a:pt x="128743" y="93558"/>
                </a:lnTo>
                <a:lnTo>
                  <a:pt x="147507" y="80794"/>
                </a:lnTo>
                <a:lnTo>
                  <a:pt x="147507" y="80794"/>
                </a:lnTo>
                <a:cubicBezTo>
                  <a:pt x="148460" y="80128"/>
                  <a:pt x="149793" y="80413"/>
                  <a:pt x="150460" y="81366"/>
                </a:cubicBezTo>
                <a:cubicBezTo>
                  <a:pt x="151127" y="82318"/>
                  <a:pt x="150841" y="83652"/>
                  <a:pt x="149889" y="84319"/>
                </a:cubicBezTo>
                <a:lnTo>
                  <a:pt x="134553" y="94701"/>
                </a:lnTo>
                <a:lnTo>
                  <a:pt x="153603" y="98511"/>
                </a:lnTo>
                <a:lnTo>
                  <a:pt x="165224" y="90605"/>
                </a:lnTo>
                <a:lnTo>
                  <a:pt x="165224" y="90605"/>
                </a:lnTo>
                <a:cubicBezTo>
                  <a:pt x="166176" y="89938"/>
                  <a:pt x="167510" y="90224"/>
                  <a:pt x="168176" y="91177"/>
                </a:cubicBezTo>
                <a:cubicBezTo>
                  <a:pt x="168843" y="92129"/>
                  <a:pt x="168558" y="93463"/>
                  <a:pt x="167605" y="94129"/>
                </a:cubicBezTo>
                <a:lnTo>
                  <a:pt x="159414" y="99749"/>
                </a:lnTo>
                <a:lnTo>
                  <a:pt x="178464" y="103559"/>
                </a:lnTo>
                <a:cubicBezTo>
                  <a:pt x="179607" y="103750"/>
                  <a:pt x="180369" y="104893"/>
                  <a:pt x="180083" y="106036"/>
                </a:cubicBezTo>
                <a:close/>
                <a:moveTo>
                  <a:pt x="101882" y="78604"/>
                </a:moveTo>
                <a:lnTo>
                  <a:pt x="96263" y="84985"/>
                </a:lnTo>
                <a:lnTo>
                  <a:pt x="94358" y="87176"/>
                </a:lnTo>
                <a:lnTo>
                  <a:pt x="94834" y="87176"/>
                </a:lnTo>
                <a:cubicBezTo>
                  <a:pt x="94834" y="87176"/>
                  <a:pt x="95691" y="87462"/>
                  <a:pt x="95691" y="87462"/>
                </a:cubicBezTo>
                <a:lnTo>
                  <a:pt x="96263" y="87462"/>
                </a:lnTo>
                <a:cubicBezTo>
                  <a:pt x="96263" y="87462"/>
                  <a:pt x="104169" y="89176"/>
                  <a:pt x="104169" y="89176"/>
                </a:cubicBezTo>
                <a:lnTo>
                  <a:pt x="118932" y="77651"/>
                </a:lnTo>
                <a:lnTo>
                  <a:pt x="101882" y="78604"/>
                </a:lnTo>
                <a:close/>
                <a:moveTo>
                  <a:pt x="90262" y="87843"/>
                </a:moveTo>
                <a:cubicBezTo>
                  <a:pt x="90262" y="87843"/>
                  <a:pt x="90262" y="87748"/>
                  <a:pt x="90357" y="87652"/>
                </a:cubicBezTo>
                <a:cubicBezTo>
                  <a:pt x="90357" y="87652"/>
                  <a:pt x="90357" y="87557"/>
                  <a:pt x="90262" y="87462"/>
                </a:cubicBezTo>
                <a:cubicBezTo>
                  <a:pt x="90262" y="87462"/>
                  <a:pt x="90072" y="87462"/>
                  <a:pt x="90072" y="87462"/>
                </a:cubicBezTo>
                <a:cubicBezTo>
                  <a:pt x="90072" y="87462"/>
                  <a:pt x="90072" y="87557"/>
                  <a:pt x="89976" y="87652"/>
                </a:cubicBezTo>
                <a:cubicBezTo>
                  <a:pt x="89976" y="87652"/>
                  <a:pt x="89976" y="87748"/>
                  <a:pt x="90072" y="87843"/>
                </a:cubicBezTo>
                <a:cubicBezTo>
                  <a:pt x="90072" y="87843"/>
                  <a:pt x="90262" y="87843"/>
                  <a:pt x="90262" y="87843"/>
                </a:cubicBezTo>
                <a:close/>
                <a:moveTo>
                  <a:pt x="88262" y="72889"/>
                </a:moveTo>
                <a:lnTo>
                  <a:pt x="91024" y="80890"/>
                </a:lnTo>
                <a:lnTo>
                  <a:pt x="91976" y="83652"/>
                </a:lnTo>
                <a:lnTo>
                  <a:pt x="92262" y="83271"/>
                </a:lnTo>
                <a:lnTo>
                  <a:pt x="92834" y="82604"/>
                </a:lnTo>
                <a:lnTo>
                  <a:pt x="93215" y="82128"/>
                </a:lnTo>
                <a:lnTo>
                  <a:pt x="98549" y="76032"/>
                </a:lnTo>
                <a:lnTo>
                  <a:pt x="95977" y="57458"/>
                </a:lnTo>
                <a:lnTo>
                  <a:pt x="88262" y="72793"/>
                </a:lnTo>
                <a:close/>
                <a:moveTo>
                  <a:pt x="76451" y="81842"/>
                </a:moveTo>
                <a:lnTo>
                  <a:pt x="84738" y="83461"/>
                </a:lnTo>
                <a:lnTo>
                  <a:pt x="87595" y="84033"/>
                </a:lnTo>
                <a:lnTo>
                  <a:pt x="87404" y="83557"/>
                </a:lnTo>
                <a:lnTo>
                  <a:pt x="87119" y="82699"/>
                </a:lnTo>
                <a:lnTo>
                  <a:pt x="86928" y="82128"/>
                </a:lnTo>
                <a:lnTo>
                  <a:pt x="84356" y="74508"/>
                </a:lnTo>
                <a:lnTo>
                  <a:pt x="67116" y="67459"/>
                </a:lnTo>
                <a:lnTo>
                  <a:pt x="76451" y="81747"/>
                </a:lnTo>
                <a:close/>
                <a:moveTo>
                  <a:pt x="78356" y="96511"/>
                </a:moveTo>
                <a:lnTo>
                  <a:pt x="83975" y="90129"/>
                </a:lnTo>
                <a:lnTo>
                  <a:pt x="85880" y="87938"/>
                </a:lnTo>
                <a:lnTo>
                  <a:pt x="85404" y="87938"/>
                </a:lnTo>
                <a:cubicBezTo>
                  <a:pt x="85404" y="87938"/>
                  <a:pt x="84547" y="87652"/>
                  <a:pt x="84547" y="87652"/>
                </a:cubicBezTo>
                <a:lnTo>
                  <a:pt x="83975" y="87652"/>
                </a:lnTo>
                <a:cubicBezTo>
                  <a:pt x="83975" y="87652"/>
                  <a:pt x="76070" y="85938"/>
                  <a:pt x="76070" y="85938"/>
                </a:cubicBezTo>
                <a:lnTo>
                  <a:pt x="61306" y="97463"/>
                </a:lnTo>
                <a:lnTo>
                  <a:pt x="78356" y="96511"/>
                </a:lnTo>
                <a:close/>
                <a:moveTo>
                  <a:pt x="91976" y="102226"/>
                </a:moveTo>
                <a:lnTo>
                  <a:pt x="89214" y="94225"/>
                </a:lnTo>
                <a:lnTo>
                  <a:pt x="88262" y="91462"/>
                </a:lnTo>
                <a:lnTo>
                  <a:pt x="87976" y="91843"/>
                </a:lnTo>
                <a:lnTo>
                  <a:pt x="87404" y="92510"/>
                </a:lnTo>
                <a:lnTo>
                  <a:pt x="87024" y="92986"/>
                </a:lnTo>
                <a:lnTo>
                  <a:pt x="81690" y="99082"/>
                </a:lnTo>
                <a:lnTo>
                  <a:pt x="84261" y="117656"/>
                </a:lnTo>
                <a:lnTo>
                  <a:pt x="91976" y="102321"/>
                </a:lnTo>
                <a:close/>
                <a:moveTo>
                  <a:pt x="103788" y="93272"/>
                </a:moveTo>
                <a:lnTo>
                  <a:pt x="95501" y="91653"/>
                </a:lnTo>
                <a:lnTo>
                  <a:pt x="92643" y="91081"/>
                </a:lnTo>
                <a:lnTo>
                  <a:pt x="92834" y="91558"/>
                </a:lnTo>
                <a:lnTo>
                  <a:pt x="93120" y="92415"/>
                </a:lnTo>
                <a:lnTo>
                  <a:pt x="93310" y="92986"/>
                </a:lnTo>
                <a:lnTo>
                  <a:pt x="95882" y="100606"/>
                </a:lnTo>
                <a:lnTo>
                  <a:pt x="113122" y="107655"/>
                </a:lnTo>
                <a:lnTo>
                  <a:pt x="103788" y="9336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Google Shape;20;p2"/>
          <p:cNvCxnSpPr/>
          <p:nvPr/>
        </p:nvCxnSpPr>
        <p:spPr>
          <a:xfrm>
            <a:off x="788223" y="0"/>
            <a:ext cx="0" cy="852046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784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" name="Google Shape;21;p2"/>
          <p:cNvSpPr/>
          <p:nvPr/>
        </p:nvSpPr>
        <p:spPr>
          <a:xfrm>
            <a:off x="11138452" y="1439423"/>
            <a:ext cx="838316" cy="748782"/>
          </a:xfrm>
          <a:custGeom>
            <a:rect b="b" l="l" r="r" t="t"/>
            <a:pathLst>
              <a:path extrusionOk="0" h="148714" w="166496">
                <a:moveTo>
                  <a:pt x="128016" y="145080"/>
                </a:moveTo>
                <a:cubicBezTo>
                  <a:pt x="127159" y="145652"/>
                  <a:pt x="125920" y="145366"/>
                  <a:pt x="125349" y="144509"/>
                </a:cubicBezTo>
                <a:lnTo>
                  <a:pt x="115633" y="129459"/>
                </a:lnTo>
                <a:lnTo>
                  <a:pt x="113633" y="138508"/>
                </a:lnTo>
                <a:cubicBezTo>
                  <a:pt x="113443" y="139556"/>
                  <a:pt x="112395" y="140127"/>
                  <a:pt x="111347" y="139937"/>
                </a:cubicBezTo>
                <a:cubicBezTo>
                  <a:pt x="110585" y="139746"/>
                  <a:pt x="110109" y="139270"/>
                  <a:pt x="109918" y="138603"/>
                </a:cubicBezTo>
                <a:cubicBezTo>
                  <a:pt x="109918" y="138318"/>
                  <a:pt x="109918" y="138032"/>
                  <a:pt x="109918" y="137746"/>
                </a:cubicBezTo>
                <a:lnTo>
                  <a:pt x="112776" y="124983"/>
                </a:lnTo>
                <a:lnTo>
                  <a:pt x="103156" y="110124"/>
                </a:lnTo>
                <a:lnTo>
                  <a:pt x="99441" y="126792"/>
                </a:lnTo>
                <a:cubicBezTo>
                  <a:pt x="99250" y="127840"/>
                  <a:pt x="98203" y="128507"/>
                  <a:pt x="97155" y="128221"/>
                </a:cubicBezTo>
                <a:cubicBezTo>
                  <a:pt x="96393" y="128031"/>
                  <a:pt x="95917" y="127554"/>
                  <a:pt x="95726" y="126888"/>
                </a:cubicBezTo>
                <a:cubicBezTo>
                  <a:pt x="95726" y="126602"/>
                  <a:pt x="95726" y="126316"/>
                  <a:pt x="95726" y="125935"/>
                </a:cubicBezTo>
                <a:lnTo>
                  <a:pt x="100203" y="105647"/>
                </a:lnTo>
                <a:lnTo>
                  <a:pt x="91059" y="91550"/>
                </a:lnTo>
                <a:lnTo>
                  <a:pt x="87344" y="108409"/>
                </a:lnTo>
                <a:lnTo>
                  <a:pt x="90106" y="115267"/>
                </a:lnTo>
                <a:cubicBezTo>
                  <a:pt x="90488" y="116220"/>
                  <a:pt x="90106" y="117363"/>
                  <a:pt x="89059" y="117744"/>
                </a:cubicBezTo>
                <a:cubicBezTo>
                  <a:pt x="88868" y="117744"/>
                  <a:pt x="88773" y="117744"/>
                  <a:pt x="88582" y="117744"/>
                </a:cubicBezTo>
                <a:cubicBezTo>
                  <a:pt x="87725" y="117839"/>
                  <a:pt x="86963" y="117458"/>
                  <a:pt x="86582" y="116601"/>
                </a:cubicBezTo>
                <a:lnTo>
                  <a:pt x="85916" y="114886"/>
                </a:lnTo>
                <a:lnTo>
                  <a:pt x="85344" y="117648"/>
                </a:lnTo>
                <a:cubicBezTo>
                  <a:pt x="85153" y="118696"/>
                  <a:pt x="84106" y="119363"/>
                  <a:pt x="83058" y="119077"/>
                </a:cubicBezTo>
                <a:cubicBezTo>
                  <a:pt x="83058" y="119077"/>
                  <a:pt x="83058" y="119077"/>
                  <a:pt x="83058" y="119077"/>
                </a:cubicBezTo>
                <a:cubicBezTo>
                  <a:pt x="82391" y="118887"/>
                  <a:pt x="81820" y="118410"/>
                  <a:pt x="81629" y="117744"/>
                </a:cubicBezTo>
                <a:cubicBezTo>
                  <a:pt x="81629" y="117458"/>
                  <a:pt x="81629" y="117172"/>
                  <a:pt x="81629" y="116791"/>
                </a:cubicBezTo>
                <a:lnTo>
                  <a:pt x="83439" y="108695"/>
                </a:lnTo>
                <a:lnTo>
                  <a:pt x="76295" y="90978"/>
                </a:lnTo>
                <a:lnTo>
                  <a:pt x="68199" y="106790"/>
                </a:lnTo>
                <a:lnTo>
                  <a:pt x="74676" y="126316"/>
                </a:lnTo>
                <a:lnTo>
                  <a:pt x="74676" y="126316"/>
                </a:lnTo>
                <a:cubicBezTo>
                  <a:pt x="74962" y="127269"/>
                  <a:pt x="74486" y="128412"/>
                  <a:pt x="73438" y="128697"/>
                </a:cubicBezTo>
                <a:cubicBezTo>
                  <a:pt x="72485" y="128983"/>
                  <a:pt x="71342" y="128507"/>
                  <a:pt x="71056" y="127459"/>
                </a:cubicBezTo>
                <a:lnTo>
                  <a:pt x="65818" y="111552"/>
                </a:lnTo>
                <a:lnTo>
                  <a:pt x="57817" y="127269"/>
                </a:lnTo>
                <a:lnTo>
                  <a:pt x="61817" y="139365"/>
                </a:lnTo>
                <a:lnTo>
                  <a:pt x="61817" y="139365"/>
                </a:lnTo>
                <a:cubicBezTo>
                  <a:pt x="62103" y="140318"/>
                  <a:pt x="61627" y="141461"/>
                  <a:pt x="60579" y="141747"/>
                </a:cubicBezTo>
                <a:cubicBezTo>
                  <a:pt x="59626" y="142032"/>
                  <a:pt x="58483" y="141556"/>
                  <a:pt x="58198" y="140508"/>
                </a:cubicBezTo>
                <a:lnTo>
                  <a:pt x="55340" y="131936"/>
                </a:lnTo>
                <a:lnTo>
                  <a:pt x="47339" y="147652"/>
                </a:lnTo>
                <a:cubicBezTo>
                  <a:pt x="46863" y="148605"/>
                  <a:pt x="45720" y="148986"/>
                  <a:pt x="44767" y="148509"/>
                </a:cubicBezTo>
                <a:cubicBezTo>
                  <a:pt x="43815" y="148033"/>
                  <a:pt x="43434" y="146890"/>
                  <a:pt x="43910" y="145938"/>
                </a:cubicBezTo>
                <a:lnTo>
                  <a:pt x="52006" y="130031"/>
                </a:lnTo>
                <a:lnTo>
                  <a:pt x="43148" y="132793"/>
                </a:lnTo>
                <a:cubicBezTo>
                  <a:pt x="42196" y="133079"/>
                  <a:pt x="41053" y="132507"/>
                  <a:pt x="40767" y="131555"/>
                </a:cubicBezTo>
                <a:cubicBezTo>
                  <a:pt x="40576" y="130888"/>
                  <a:pt x="40767" y="130126"/>
                  <a:pt x="41243" y="129650"/>
                </a:cubicBezTo>
                <a:cubicBezTo>
                  <a:pt x="41434" y="129459"/>
                  <a:pt x="41719" y="129269"/>
                  <a:pt x="42005" y="129174"/>
                </a:cubicBezTo>
                <a:lnTo>
                  <a:pt x="54388" y="125268"/>
                </a:lnTo>
                <a:lnTo>
                  <a:pt x="62389" y="109457"/>
                </a:lnTo>
                <a:lnTo>
                  <a:pt x="46196" y="114600"/>
                </a:lnTo>
                <a:cubicBezTo>
                  <a:pt x="45244" y="114886"/>
                  <a:pt x="44101" y="114315"/>
                  <a:pt x="43815" y="113362"/>
                </a:cubicBezTo>
                <a:cubicBezTo>
                  <a:pt x="43624" y="112695"/>
                  <a:pt x="43815" y="111933"/>
                  <a:pt x="44291" y="111457"/>
                </a:cubicBezTo>
                <a:cubicBezTo>
                  <a:pt x="44482" y="111267"/>
                  <a:pt x="44767" y="111076"/>
                  <a:pt x="45053" y="110981"/>
                </a:cubicBezTo>
                <a:lnTo>
                  <a:pt x="64865" y="104790"/>
                </a:lnTo>
                <a:lnTo>
                  <a:pt x="72485" y="89835"/>
                </a:lnTo>
                <a:lnTo>
                  <a:pt x="56102" y="94979"/>
                </a:lnTo>
                <a:lnTo>
                  <a:pt x="51625" y="100789"/>
                </a:lnTo>
                <a:cubicBezTo>
                  <a:pt x="50959" y="101646"/>
                  <a:pt x="49816" y="101742"/>
                  <a:pt x="48958" y="101075"/>
                </a:cubicBezTo>
                <a:cubicBezTo>
                  <a:pt x="48863" y="100980"/>
                  <a:pt x="48768" y="100789"/>
                  <a:pt x="48673" y="100694"/>
                </a:cubicBezTo>
                <a:cubicBezTo>
                  <a:pt x="48196" y="100027"/>
                  <a:pt x="48101" y="99075"/>
                  <a:pt x="48673" y="98408"/>
                </a:cubicBezTo>
                <a:lnTo>
                  <a:pt x="49816" y="96979"/>
                </a:lnTo>
                <a:lnTo>
                  <a:pt x="47149" y="97836"/>
                </a:lnTo>
                <a:cubicBezTo>
                  <a:pt x="46196" y="98122"/>
                  <a:pt x="45053" y="97551"/>
                  <a:pt x="44767" y="96598"/>
                </a:cubicBezTo>
                <a:cubicBezTo>
                  <a:pt x="44767" y="96598"/>
                  <a:pt x="44767" y="96598"/>
                  <a:pt x="44767" y="96598"/>
                </a:cubicBezTo>
                <a:cubicBezTo>
                  <a:pt x="44577" y="95931"/>
                  <a:pt x="44767" y="95169"/>
                  <a:pt x="45244" y="94693"/>
                </a:cubicBezTo>
                <a:cubicBezTo>
                  <a:pt x="45434" y="94503"/>
                  <a:pt x="45720" y="94312"/>
                  <a:pt x="46006" y="94217"/>
                </a:cubicBezTo>
                <a:lnTo>
                  <a:pt x="53912" y="91740"/>
                </a:lnTo>
                <a:lnTo>
                  <a:pt x="65627" y="76596"/>
                </a:lnTo>
                <a:lnTo>
                  <a:pt x="47911" y="77453"/>
                </a:lnTo>
                <a:lnTo>
                  <a:pt x="34290" y="92788"/>
                </a:lnTo>
                <a:lnTo>
                  <a:pt x="34290" y="92788"/>
                </a:lnTo>
                <a:cubicBezTo>
                  <a:pt x="33623" y="93550"/>
                  <a:pt x="32385" y="93645"/>
                  <a:pt x="31623" y="92979"/>
                </a:cubicBezTo>
                <a:cubicBezTo>
                  <a:pt x="30861" y="92312"/>
                  <a:pt x="30766" y="91074"/>
                  <a:pt x="31432" y="90312"/>
                </a:cubicBezTo>
                <a:lnTo>
                  <a:pt x="42577" y="77739"/>
                </a:lnTo>
                <a:lnTo>
                  <a:pt x="24955" y="78596"/>
                </a:lnTo>
                <a:lnTo>
                  <a:pt x="16478" y="88121"/>
                </a:lnTo>
                <a:lnTo>
                  <a:pt x="16478" y="88121"/>
                </a:lnTo>
                <a:cubicBezTo>
                  <a:pt x="15811" y="88883"/>
                  <a:pt x="14573" y="88978"/>
                  <a:pt x="13811" y="88311"/>
                </a:cubicBezTo>
                <a:cubicBezTo>
                  <a:pt x="13049" y="87645"/>
                  <a:pt x="12954" y="86406"/>
                  <a:pt x="13621" y="85644"/>
                </a:cubicBezTo>
                <a:lnTo>
                  <a:pt x="19621" y="78882"/>
                </a:lnTo>
                <a:lnTo>
                  <a:pt x="2000" y="79739"/>
                </a:lnTo>
                <a:cubicBezTo>
                  <a:pt x="952" y="79739"/>
                  <a:pt x="95" y="78977"/>
                  <a:pt x="0" y="77929"/>
                </a:cubicBezTo>
                <a:cubicBezTo>
                  <a:pt x="0" y="76881"/>
                  <a:pt x="762" y="76024"/>
                  <a:pt x="1810" y="75929"/>
                </a:cubicBezTo>
                <a:lnTo>
                  <a:pt x="19621" y="74976"/>
                </a:lnTo>
                <a:lnTo>
                  <a:pt x="12764" y="68690"/>
                </a:lnTo>
                <a:cubicBezTo>
                  <a:pt x="12001" y="68023"/>
                  <a:pt x="11906" y="66785"/>
                  <a:pt x="12668" y="66023"/>
                </a:cubicBezTo>
                <a:cubicBezTo>
                  <a:pt x="13144" y="65451"/>
                  <a:pt x="13906" y="65261"/>
                  <a:pt x="14573" y="65451"/>
                </a:cubicBezTo>
                <a:cubicBezTo>
                  <a:pt x="14859" y="65451"/>
                  <a:pt x="15145" y="65642"/>
                  <a:pt x="15335" y="65928"/>
                </a:cubicBezTo>
                <a:lnTo>
                  <a:pt x="24955" y="74786"/>
                </a:lnTo>
                <a:lnTo>
                  <a:pt x="42577" y="73929"/>
                </a:lnTo>
                <a:lnTo>
                  <a:pt x="30004" y="62403"/>
                </a:lnTo>
                <a:cubicBezTo>
                  <a:pt x="29242" y="61641"/>
                  <a:pt x="29146" y="60498"/>
                  <a:pt x="29908" y="59736"/>
                </a:cubicBezTo>
                <a:cubicBezTo>
                  <a:pt x="30385" y="59165"/>
                  <a:pt x="31147" y="58974"/>
                  <a:pt x="31814" y="59165"/>
                </a:cubicBezTo>
                <a:cubicBezTo>
                  <a:pt x="32099" y="59165"/>
                  <a:pt x="32385" y="59355"/>
                  <a:pt x="32575" y="59641"/>
                </a:cubicBezTo>
                <a:lnTo>
                  <a:pt x="47816" y="73738"/>
                </a:lnTo>
                <a:lnTo>
                  <a:pt x="64579" y="72881"/>
                </a:lnTo>
                <a:lnTo>
                  <a:pt x="51911" y="61165"/>
                </a:lnTo>
                <a:lnTo>
                  <a:pt x="44672" y="60117"/>
                </a:lnTo>
                <a:cubicBezTo>
                  <a:pt x="43624" y="59927"/>
                  <a:pt x="42958" y="58974"/>
                  <a:pt x="43053" y="57927"/>
                </a:cubicBezTo>
                <a:cubicBezTo>
                  <a:pt x="43053" y="57736"/>
                  <a:pt x="43148" y="57641"/>
                  <a:pt x="43243" y="57450"/>
                </a:cubicBezTo>
                <a:cubicBezTo>
                  <a:pt x="43529" y="56688"/>
                  <a:pt x="44387" y="56117"/>
                  <a:pt x="45244" y="56307"/>
                </a:cubicBezTo>
                <a:lnTo>
                  <a:pt x="47053" y="56593"/>
                </a:lnTo>
                <a:lnTo>
                  <a:pt x="44958" y="54688"/>
                </a:lnTo>
                <a:cubicBezTo>
                  <a:pt x="44196" y="54021"/>
                  <a:pt x="44101" y="52783"/>
                  <a:pt x="44863" y="52021"/>
                </a:cubicBezTo>
                <a:cubicBezTo>
                  <a:pt x="44863" y="52021"/>
                  <a:pt x="44863" y="52021"/>
                  <a:pt x="44863" y="52021"/>
                </a:cubicBezTo>
                <a:cubicBezTo>
                  <a:pt x="45339" y="51450"/>
                  <a:pt x="46101" y="51354"/>
                  <a:pt x="46768" y="51450"/>
                </a:cubicBezTo>
                <a:cubicBezTo>
                  <a:pt x="47053" y="51450"/>
                  <a:pt x="47339" y="51640"/>
                  <a:pt x="47530" y="51926"/>
                </a:cubicBezTo>
                <a:lnTo>
                  <a:pt x="53626" y="57546"/>
                </a:lnTo>
                <a:lnTo>
                  <a:pt x="72580" y="60213"/>
                </a:lnTo>
                <a:lnTo>
                  <a:pt x="62960" y="45354"/>
                </a:lnTo>
                <a:lnTo>
                  <a:pt x="42863" y="41163"/>
                </a:lnTo>
                <a:lnTo>
                  <a:pt x="42863" y="41163"/>
                </a:lnTo>
                <a:cubicBezTo>
                  <a:pt x="41815" y="40972"/>
                  <a:pt x="41148" y="39924"/>
                  <a:pt x="41339" y="38877"/>
                </a:cubicBezTo>
                <a:cubicBezTo>
                  <a:pt x="41529" y="37829"/>
                  <a:pt x="42577" y="37162"/>
                  <a:pt x="43529" y="37353"/>
                </a:cubicBezTo>
                <a:lnTo>
                  <a:pt x="59912" y="40782"/>
                </a:lnTo>
                <a:lnTo>
                  <a:pt x="50292" y="25923"/>
                </a:lnTo>
                <a:lnTo>
                  <a:pt x="37814" y="23351"/>
                </a:lnTo>
                <a:lnTo>
                  <a:pt x="37814" y="23351"/>
                </a:lnTo>
                <a:cubicBezTo>
                  <a:pt x="36766" y="23160"/>
                  <a:pt x="36100" y="22113"/>
                  <a:pt x="36290" y="21065"/>
                </a:cubicBezTo>
                <a:cubicBezTo>
                  <a:pt x="36481" y="20017"/>
                  <a:pt x="37528" y="19350"/>
                  <a:pt x="38576" y="19541"/>
                </a:cubicBezTo>
                <a:lnTo>
                  <a:pt x="47339" y="21351"/>
                </a:lnTo>
                <a:lnTo>
                  <a:pt x="37814" y="6492"/>
                </a:lnTo>
                <a:cubicBezTo>
                  <a:pt x="37243" y="5634"/>
                  <a:pt x="37528" y="4396"/>
                  <a:pt x="38386" y="3825"/>
                </a:cubicBezTo>
                <a:cubicBezTo>
                  <a:pt x="39243" y="3253"/>
                  <a:pt x="40481" y="3539"/>
                  <a:pt x="41053" y="4396"/>
                </a:cubicBezTo>
                <a:lnTo>
                  <a:pt x="50768" y="19446"/>
                </a:lnTo>
                <a:lnTo>
                  <a:pt x="52768" y="10397"/>
                </a:lnTo>
                <a:cubicBezTo>
                  <a:pt x="52959" y="9349"/>
                  <a:pt x="54007" y="8778"/>
                  <a:pt x="55054" y="8968"/>
                </a:cubicBezTo>
                <a:cubicBezTo>
                  <a:pt x="55816" y="9159"/>
                  <a:pt x="56293" y="9635"/>
                  <a:pt x="56483" y="10302"/>
                </a:cubicBezTo>
                <a:cubicBezTo>
                  <a:pt x="56483" y="10587"/>
                  <a:pt x="56483" y="10873"/>
                  <a:pt x="56483" y="11159"/>
                </a:cubicBezTo>
                <a:lnTo>
                  <a:pt x="53626" y="23922"/>
                </a:lnTo>
                <a:lnTo>
                  <a:pt x="63246" y="38781"/>
                </a:lnTo>
                <a:lnTo>
                  <a:pt x="66961" y="22113"/>
                </a:lnTo>
                <a:cubicBezTo>
                  <a:pt x="67151" y="21065"/>
                  <a:pt x="68199" y="20398"/>
                  <a:pt x="69247" y="20684"/>
                </a:cubicBezTo>
                <a:cubicBezTo>
                  <a:pt x="70009" y="20874"/>
                  <a:pt x="70485" y="21351"/>
                  <a:pt x="70675" y="22017"/>
                </a:cubicBezTo>
                <a:cubicBezTo>
                  <a:pt x="70675" y="22303"/>
                  <a:pt x="70675" y="22589"/>
                  <a:pt x="70675" y="22875"/>
                </a:cubicBezTo>
                <a:lnTo>
                  <a:pt x="66199" y="43163"/>
                </a:lnTo>
                <a:lnTo>
                  <a:pt x="75343" y="57260"/>
                </a:lnTo>
                <a:lnTo>
                  <a:pt x="79057" y="40401"/>
                </a:lnTo>
                <a:lnTo>
                  <a:pt x="76295" y="33543"/>
                </a:lnTo>
                <a:cubicBezTo>
                  <a:pt x="75914" y="32590"/>
                  <a:pt x="76295" y="31447"/>
                  <a:pt x="77343" y="31066"/>
                </a:cubicBezTo>
                <a:cubicBezTo>
                  <a:pt x="77533" y="31066"/>
                  <a:pt x="77629" y="31066"/>
                  <a:pt x="77819" y="31066"/>
                </a:cubicBezTo>
                <a:cubicBezTo>
                  <a:pt x="78676" y="30971"/>
                  <a:pt x="79439" y="31352"/>
                  <a:pt x="79819" y="32209"/>
                </a:cubicBezTo>
                <a:lnTo>
                  <a:pt x="80486" y="33924"/>
                </a:lnTo>
                <a:lnTo>
                  <a:pt x="81058" y="31161"/>
                </a:lnTo>
                <a:cubicBezTo>
                  <a:pt x="81248" y="30114"/>
                  <a:pt x="82296" y="29447"/>
                  <a:pt x="83344" y="29733"/>
                </a:cubicBezTo>
                <a:cubicBezTo>
                  <a:pt x="83344" y="29733"/>
                  <a:pt x="83344" y="29733"/>
                  <a:pt x="83344" y="29733"/>
                </a:cubicBezTo>
                <a:cubicBezTo>
                  <a:pt x="84011" y="29923"/>
                  <a:pt x="84582" y="30399"/>
                  <a:pt x="84772" y="31066"/>
                </a:cubicBezTo>
                <a:cubicBezTo>
                  <a:pt x="84772" y="31352"/>
                  <a:pt x="84772" y="31638"/>
                  <a:pt x="84772" y="31923"/>
                </a:cubicBezTo>
                <a:lnTo>
                  <a:pt x="82963" y="40020"/>
                </a:lnTo>
                <a:lnTo>
                  <a:pt x="90106" y="57736"/>
                </a:lnTo>
                <a:lnTo>
                  <a:pt x="98203" y="41925"/>
                </a:lnTo>
                <a:lnTo>
                  <a:pt x="91726" y="22398"/>
                </a:lnTo>
                <a:lnTo>
                  <a:pt x="91726" y="22398"/>
                </a:lnTo>
                <a:cubicBezTo>
                  <a:pt x="91440" y="21446"/>
                  <a:pt x="91916" y="20303"/>
                  <a:pt x="92964" y="20017"/>
                </a:cubicBezTo>
                <a:cubicBezTo>
                  <a:pt x="93916" y="19731"/>
                  <a:pt x="95059" y="20208"/>
                  <a:pt x="95345" y="21255"/>
                </a:cubicBezTo>
                <a:lnTo>
                  <a:pt x="100584" y="37162"/>
                </a:lnTo>
                <a:lnTo>
                  <a:pt x="108585" y="21446"/>
                </a:lnTo>
                <a:lnTo>
                  <a:pt x="104584" y="9349"/>
                </a:lnTo>
                <a:lnTo>
                  <a:pt x="104584" y="9349"/>
                </a:lnTo>
                <a:cubicBezTo>
                  <a:pt x="104203" y="8301"/>
                  <a:pt x="104775" y="7254"/>
                  <a:pt x="105823" y="6968"/>
                </a:cubicBezTo>
                <a:cubicBezTo>
                  <a:pt x="106775" y="6682"/>
                  <a:pt x="107918" y="7158"/>
                  <a:pt x="108204" y="8206"/>
                </a:cubicBezTo>
                <a:lnTo>
                  <a:pt x="111062" y="16779"/>
                </a:lnTo>
                <a:lnTo>
                  <a:pt x="119063" y="1062"/>
                </a:lnTo>
                <a:cubicBezTo>
                  <a:pt x="119539" y="110"/>
                  <a:pt x="120682" y="-271"/>
                  <a:pt x="121634" y="205"/>
                </a:cubicBezTo>
                <a:cubicBezTo>
                  <a:pt x="122587" y="681"/>
                  <a:pt x="122968" y="1824"/>
                  <a:pt x="122491" y="2777"/>
                </a:cubicBezTo>
                <a:lnTo>
                  <a:pt x="114395" y="18684"/>
                </a:lnTo>
                <a:lnTo>
                  <a:pt x="123253" y="15921"/>
                </a:lnTo>
                <a:cubicBezTo>
                  <a:pt x="124206" y="15636"/>
                  <a:pt x="125349" y="16207"/>
                  <a:pt x="125635" y="17160"/>
                </a:cubicBezTo>
                <a:cubicBezTo>
                  <a:pt x="125825" y="17826"/>
                  <a:pt x="125635" y="18588"/>
                  <a:pt x="125158" y="19065"/>
                </a:cubicBezTo>
                <a:cubicBezTo>
                  <a:pt x="124968" y="19255"/>
                  <a:pt x="124682" y="19446"/>
                  <a:pt x="124397" y="19541"/>
                </a:cubicBezTo>
                <a:lnTo>
                  <a:pt x="112014" y="23446"/>
                </a:lnTo>
                <a:lnTo>
                  <a:pt x="104013" y="39258"/>
                </a:lnTo>
                <a:lnTo>
                  <a:pt x="120301" y="34114"/>
                </a:lnTo>
                <a:cubicBezTo>
                  <a:pt x="121253" y="33828"/>
                  <a:pt x="122396" y="34400"/>
                  <a:pt x="122682" y="35352"/>
                </a:cubicBezTo>
                <a:cubicBezTo>
                  <a:pt x="122872" y="36019"/>
                  <a:pt x="122682" y="36781"/>
                  <a:pt x="122206" y="37257"/>
                </a:cubicBezTo>
                <a:cubicBezTo>
                  <a:pt x="122015" y="37448"/>
                  <a:pt x="121729" y="37638"/>
                  <a:pt x="121444" y="37734"/>
                </a:cubicBezTo>
                <a:lnTo>
                  <a:pt x="101632" y="43925"/>
                </a:lnTo>
                <a:lnTo>
                  <a:pt x="94012" y="58879"/>
                </a:lnTo>
                <a:lnTo>
                  <a:pt x="110395" y="53736"/>
                </a:lnTo>
                <a:lnTo>
                  <a:pt x="114871" y="47925"/>
                </a:lnTo>
                <a:cubicBezTo>
                  <a:pt x="115538" y="47068"/>
                  <a:pt x="116681" y="46973"/>
                  <a:pt x="117539" y="47640"/>
                </a:cubicBezTo>
                <a:cubicBezTo>
                  <a:pt x="117634" y="47735"/>
                  <a:pt x="117729" y="47830"/>
                  <a:pt x="117824" y="48021"/>
                </a:cubicBezTo>
                <a:cubicBezTo>
                  <a:pt x="118300" y="48687"/>
                  <a:pt x="118396" y="49640"/>
                  <a:pt x="117824" y="50307"/>
                </a:cubicBezTo>
                <a:lnTo>
                  <a:pt x="116681" y="51735"/>
                </a:lnTo>
                <a:lnTo>
                  <a:pt x="119348" y="50878"/>
                </a:lnTo>
                <a:cubicBezTo>
                  <a:pt x="120301" y="50592"/>
                  <a:pt x="121444" y="51164"/>
                  <a:pt x="121729" y="52116"/>
                </a:cubicBezTo>
                <a:lnTo>
                  <a:pt x="121729" y="52116"/>
                </a:lnTo>
                <a:cubicBezTo>
                  <a:pt x="121920" y="52783"/>
                  <a:pt x="121729" y="53545"/>
                  <a:pt x="121253" y="54021"/>
                </a:cubicBezTo>
                <a:cubicBezTo>
                  <a:pt x="121063" y="54212"/>
                  <a:pt x="120777" y="54402"/>
                  <a:pt x="120491" y="54498"/>
                </a:cubicBezTo>
                <a:lnTo>
                  <a:pt x="112586" y="56974"/>
                </a:lnTo>
                <a:lnTo>
                  <a:pt x="100870" y="72119"/>
                </a:lnTo>
                <a:lnTo>
                  <a:pt x="118586" y="71262"/>
                </a:lnTo>
                <a:lnTo>
                  <a:pt x="132207" y="55926"/>
                </a:lnTo>
                <a:lnTo>
                  <a:pt x="132207" y="55926"/>
                </a:lnTo>
                <a:cubicBezTo>
                  <a:pt x="132874" y="55164"/>
                  <a:pt x="134112" y="55069"/>
                  <a:pt x="134874" y="55736"/>
                </a:cubicBezTo>
                <a:cubicBezTo>
                  <a:pt x="135636" y="56403"/>
                  <a:pt x="135731" y="57641"/>
                  <a:pt x="135064" y="58403"/>
                </a:cubicBezTo>
                <a:lnTo>
                  <a:pt x="123920" y="70976"/>
                </a:lnTo>
                <a:lnTo>
                  <a:pt x="141541" y="70119"/>
                </a:lnTo>
                <a:lnTo>
                  <a:pt x="150019" y="60594"/>
                </a:lnTo>
                <a:lnTo>
                  <a:pt x="150019" y="60594"/>
                </a:lnTo>
                <a:cubicBezTo>
                  <a:pt x="150685" y="59832"/>
                  <a:pt x="151924" y="59736"/>
                  <a:pt x="152686" y="60403"/>
                </a:cubicBezTo>
                <a:cubicBezTo>
                  <a:pt x="153448" y="61070"/>
                  <a:pt x="153543" y="62308"/>
                  <a:pt x="152876" y="63070"/>
                </a:cubicBezTo>
                <a:lnTo>
                  <a:pt x="146876" y="69833"/>
                </a:lnTo>
                <a:lnTo>
                  <a:pt x="164497" y="68976"/>
                </a:lnTo>
                <a:cubicBezTo>
                  <a:pt x="165545" y="68976"/>
                  <a:pt x="166402" y="69738"/>
                  <a:pt x="166497" y="70785"/>
                </a:cubicBezTo>
                <a:cubicBezTo>
                  <a:pt x="166497" y="71833"/>
                  <a:pt x="165735" y="72690"/>
                  <a:pt x="164687" y="72786"/>
                </a:cubicBezTo>
                <a:lnTo>
                  <a:pt x="146876" y="73738"/>
                </a:lnTo>
                <a:lnTo>
                  <a:pt x="153733" y="80025"/>
                </a:lnTo>
                <a:cubicBezTo>
                  <a:pt x="154495" y="80691"/>
                  <a:pt x="154591" y="81930"/>
                  <a:pt x="153829" y="82692"/>
                </a:cubicBezTo>
                <a:cubicBezTo>
                  <a:pt x="153353" y="83263"/>
                  <a:pt x="152591" y="83454"/>
                  <a:pt x="151924" y="83263"/>
                </a:cubicBezTo>
                <a:cubicBezTo>
                  <a:pt x="151638" y="83263"/>
                  <a:pt x="151352" y="83073"/>
                  <a:pt x="151162" y="82787"/>
                </a:cubicBezTo>
                <a:lnTo>
                  <a:pt x="141541" y="73929"/>
                </a:lnTo>
                <a:lnTo>
                  <a:pt x="123920" y="74786"/>
                </a:lnTo>
                <a:lnTo>
                  <a:pt x="136493" y="86311"/>
                </a:lnTo>
                <a:cubicBezTo>
                  <a:pt x="137255" y="86978"/>
                  <a:pt x="137351" y="88216"/>
                  <a:pt x="136589" y="88978"/>
                </a:cubicBezTo>
                <a:cubicBezTo>
                  <a:pt x="136112" y="89550"/>
                  <a:pt x="135350" y="89740"/>
                  <a:pt x="134683" y="89550"/>
                </a:cubicBezTo>
                <a:cubicBezTo>
                  <a:pt x="134398" y="89550"/>
                  <a:pt x="134112" y="89359"/>
                  <a:pt x="133922" y="89073"/>
                </a:cubicBezTo>
                <a:lnTo>
                  <a:pt x="118586" y="74976"/>
                </a:lnTo>
                <a:lnTo>
                  <a:pt x="101822" y="75834"/>
                </a:lnTo>
                <a:lnTo>
                  <a:pt x="114491" y="87549"/>
                </a:lnTo>
                <a:lnTo>
                  <a:pt x="121729" y="88597"/>
                </a:lnTo>
                <a:cubicBezTo>
                  <a:pt x="122777" y="88788"/>
                  <a:pt x="123539" y="89740"/>
                  <a:pt x="123349" y="90788"/>
                </a:cubicBezTo>
                <a:cubicBezTo>
                  <a:pt x="123349" y="90978"/>
                  <a:pt x="123253" y="91074"/>
                  <a:pt x="123158" y="91264"/>
                </a:cubicBezTo>
                <a:cubicBezTo>
                  <a:pt x="122872" y="92026"/>
                  <a:pt x="122015" y="92502"/>
                  <a:pt x="121158" y="92407"/>
                </a:cubicBezTo>
                <a:lnTo>
                  <a:pt x="119348" y="92121"/>
                </a:lnTo>
                <a:lnTo>
                  <a:pt x="121444" y="94026"/>
                </a:lnTo>
                <a:cubicBezTo>
                  <a:pt x="122206" y="94693"/>
                  <a:pt x="122301" y="95931"/>
                  <a:pt x="121539" y="96693"/>
                </a:cubicBezTo>
                <a:cubicBezTo>
                  <a:pt x="121539" y="96693"/>
                  <a:pt x="121539" y="96693"/>
                  <a:pt x="121539" y="96693"/>
                </a:cubicBezTo>
                <a:cubicBezTo>
                  <a:pt x="121063" y="97265"/>
                  <a:pt x="120301" y="97455"/>
                  <a:pt x="119634" y="97265"/>
                </a:cubicBezTo>
                <a:cubicBezTo>
                  <a:pt x="119348" y="97265"/>
                  <a:pt x="119063" y="97074"/>
                  <a:pt x="118872" y="96789"/>
                </a:cubicBezTo>
                <a:lnTo>
                  <a:pt x="112776" y="91169"/>
                </a:lnTo>
                <a:lnTo>
                  <a:pt x="93821" y="88502"/>
                </a:lnTo>
                <a:lnTo>
                  <a:pt x="103441" y="103361"/>
                </a:lnTo>
                <a:lnTo>
                  <a:pt x="123539" y="107552"/>
                </a:lnTo>
                <a:lnTo>
                  <a:pt x="123539" y="107552"/>
                </a:lnTo>
                <a:cubicBezTo>
                  <a:pt x="124587" y="107742"/>
                  <a:pt x="125254" y="108790"/>
                  <a:pt x="124968" y="109838"/>
                </a:cubicBezTo>
                <a:cubicBezTo>
                  <a:pt x="124778" y="110886"/>
                  <a:pt x="123730" y="111552"/>
                  <a:pt x="122682" y="111362"/>
                </a:cubicBezTo>
                <a:lnTo>
                  <a:pt x="106299" y="107933"/>
                </a:lnTo>
                <a:lnTo>
                  <a:pt x="115919" y="122792"/>
                </a:lnTo>
                <a:lnTo>
                  <a:pt x="128397" y="125364"/>
                </a:lnTo>
                <a:lnTo>
                  <a:pt x="128397" y="125364"/>
                </a:lnTo>
                <a:cubicBezTo>
                  <a:pt x="129445" y="125554"/>
                  <a:pt x="130112" y="126602"/>
                  <a:pt x="129921" y="127650"/>
                </a:cubicBezTo>
                <a:cubicBezTo>
                  <a:pt x="129730" y="128697"/>
                  <a:pt x="128683" y="129364"/>
                  <a:pt x="127635" y="129174"/>
                </a:cubicBezTo>
                <a:lnTo>
                  <a:pt x="118872" y="127364"/>
                </a:lnTo>
                <a:lnTo>
                  <a:pt x="128397" y="142223"/>
                </a:lnTo>
                <a:cubicBezTo>
                  <a:pt x="128968" y="143080"/>
                  <a:pt x="128683" y="144318"/>
                  <a:pt x="127826" y="144890"/>
                </a:cubicBezTo>
                <a:close/>
                <a:moveTo>
                  <a:pt x="96679" y="76596"/>
                </a:moveTo>
                <a:lnTo>
                  <a:pt x="89059" y="76977"/>
                </a:lnTo>
                <a:lnTo>
                  <a:pt x="86487" y="76977"/>
                </a:lnTo>
                <a:cubicBezTo>
                  <a:pt x="86487" y="76977"/>
                  <a:pt x="86677" y="77453"/>
                  <a:pt x="86677" y="77453"/>
                </a:cubicBezTo>
                <a:lnTo>
                  <a:pt x="87154" y="78120"/>
                </a:lnTo>
                <a:lnTo>
                  <a:pt x="87440" y="78596"/>
                </a:lnTo>
                <a:lnTo>
                  <a:pt x="91440" y="84787"/>
                </a:lnTo>
                <a:lnTo>
                  <a:pt x="108204" y="87168"/>
                </a:lnTo>
                <a:lnTo>
                  <a:pt x="96774" y="76691"/>
                </a:lnTo>
                <a:close/>
                <a:moveTo>
                  <a:pt x="83344" y="74786"/>
                </a:moveTo>
                <a:cubicBezTo>
                  <a:pt x="83344" y="74786"/>
                  <a:pt x="83439" y="74786"/>
                  <a:pt x="83534" y="74786"/>
                </a:cubicBezTo>
                <a:cubicBezTo>
                  <a:pt x="83534" y="74786"/>
                  <a:pt x="83534" y="74691"/>
                  <a:pt x="83534" y="74595"/>
                </a:cubicBezTo>
                <a:cubicBezTo>
                  <a:pt x="83534" y="74595"/>
                  <a:pt x="83534" y="74500"/>
                  <a:pt x="83439" y="74405"/>
                </a:cubicBezTo>
                <a:cubicBezTo>
                  <a:pt x="83439" y="74405"/>
                  <a:pt x="83248" y="74405"/>
                  <a:pt x="83248" y="74405"/>
                </a:cubicBezTo>
                <a:cubicBezTo>
                  <a:pt x="83248" y="74405"/>
                  <a:pt x="83248" y="74500"/>
                  <a:pt x="83248" y="74595"/>
                </a:cubicBezTo>
                <a:cubicBezTo>
                  <a:pt x="83248" y="74595"/>
                  <a:pt x="83344" y="74691"/>
                  <a:pt x="83439" y="74786"/>
                </a:cubicBezTo>
                <a:close/>
                <a:moveTo>
                  <a:pt x="91726" y="64118"/>
                </a:moveTo>
                <a:lnTo>
                  <a:pt x="88201" y="70976"/>
                </a:lnTo>
                <a:lnTo>
                  <a:pt x="87058" y="73262"/>
                </a:lnTo>
                <a:lnTo>
                  <a:pt x="87440" y="73262"/>
                </a:lnTo>
                <a:cubicBezTo>
                  <a:pt x="87440" y="73262"/>
                  <a:pt x="88201" y="73262"/>
                  <a:pt x="88201" y="73262"/>
                </a:cubicBezTo>
                <a:lnTo>
                  <a:pt x="88773" y="73262"/>
                </a:lnTo>
                <a:cubicBezTo>
                  <a:pt x="88773" y="73262"/>
                  <a:pt x="96107" y="72881"/>
                  <a:pt x="96107" y="72881"/>
                </a:cubicBezTo>
                <a:lnTo>
                  <a:pt x="106490" y="59546"/>
                </a:lnTo>
                <a:lnTo>
                  <a:pt x="91726" y="64213"/>
                </a:lnTo>
                <a:close/>
                <a:moveTo>
                  <a:pt x="78486" y="62118"/>
                </a:moveTo>
                <a:lnTo>
                  <a:pt x="82677" y="68595"/>
                </a:lnTo>
                <a:lnTo>
                  <a:pt x="84106" y="70785"/>
                </a:lnTo>
                <a:lnTo>
                  <a:pt x="84296" y="70404"/>
                </a:lnTo>
                <a:lnTo>
                  <a:pt x="84677" y="69738"/>
                </a:lnTo>
                <a:lnTo>
                  <a:pt x="84963" y="69261"/>
                </a:lnTo>
                <a:lnTo>
                  <a:pt x="88297" y="62784"/>
                </a:lnTo>
                <a:lnTo>
                  <a:pt x="81915" y="47068"/>
                </a:lnTo>
                <a:lnTo>
                  <a:pt x="78581" y="62213"/>
                </a:lnTo>
                <a:close/>
                <a:moveTo>
                  <a:pt x="70104" y="72595"/>
                </a:moveTo>
                <a:lnTo>
                  <a:pt x="77724" y="72214"/>
                </a:lnTo>
                <a:lnTo>
                  <a:pt x="80296" y="72214"/>
                </a:lnTo>
                <a:cubicBezTo>
                  <a:pt x="80296" y="72214"/>
                  <a:pt x="80105" y="71738"/>
                  <a:pt x="80105" y="71738"/>
                </a:cubicBezTo>
                <a:lnTo>
                  <a:pt x="79724" y="71071"/>
                </a:lnTo>
                <a:lnTo>
                  <a:pt x="79439" y="70595"/>
                </a:lnTo>
                <a:lnTo>
                  <a:pt x="75438" y="64499"/>
                </a:lnTo>
                <a:lnTo>
                  <a:pt x="58674" y="62118"/>
                </a:lnTo>
                <a:lnTo>
                  <a:pt x="70104" y="72595"/>
                </a:lnTo>
                <a:close/>
                <a:moveTo>
                  <a:pt x="75057" y="85073"/>
                </a:moveTo>
                <a:lnTo>
                  <a:pt x="78581" y="78215"/>
                </a:lnTo>
                <a:lnTo>
                  <a:pt x="79724" y="75929"/>
                </a:lnTo>
                <a:lnTo>
                  <a:pt x="79343" y="75929"/>
                </a:lnTo>
                <a:cubicBezTo>
                  <a:pt x="79343" y="75929"/>
                  <a:pt x="78581" y="75929"/>
                  <a:pt x="78581" y="75929"/>
                </a:cubicBezTo>
                <a:lnTo>
                  <a:pt x="78010" y="75929"/>
                </a:lnTo>
                <a:cubicBezTo>
                  <a:pt x="78010" y="75929"/>
                  <a:pt x="70675" y="76310"/>
                  <a:pt x="70675" y="76310"/>
                </a:cubicBezTo>
                <a:lnTo>
                  <a:pt x="60293" y="89645"/>
                </a:lnTo>
                <a:lnTo>
                  <a:pt x="75057" y="84978"/>
                </a:lnTo>
                <a:close/>
                <a:moveTo>
                  <a:pt x="88297" y="87073"/>
                </a:moveTo>
                <a:lnTo>
                  <a:pt x="84106" y="80596"/>
                </a:lnTo>
                <a:lnTo>
                  <a:pt x="82677" y="78405"/>
                </a:lnTo>
                <a:lnTo>
                  <a:pt x="82487" y="78786"/>
                </a:lnTo>
                <a:lnTo>
                  <a:pt x="82105" y="79453"/>
                </a:lnTo>
                <a:lnTo>
                  <a:pt x="81820" y="79929"/>
                </a:lnTo>
                <a:lnTo>
                  <a:pt x="78486" y="86406"/>
                </a:lnTo>
                <a:lnTo>
                  <a:pt x="84868" y="102123"/>
                </a:lnTo>
                <a:lnTo>
                  <a:pt x="88201" y="8697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Google Shape;22;p2"/>
          <p:cNvCxnSpPr/>
          <p:nvPr/>
        </p:nvCxnSpPr>
        <p:spPr>
          <a:xfrm>
            <a:off x="11557610" y="0"/>
            <a:ext cx="0" cy="1651828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784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" name="Google Shape;23;p2"/>
          <p:cNvSpPr/>
          <p:nvPr/>
        </p:nvSpPr>
        <p:spPr>
          <a:xfrm>
            <a:off x="6096000" y="803129"/>
            <a:ext cx="712244" cy="713764"/>
          </a:xfrm>
          <a:custGeom>
            <a:rect b="b" l="l" r="r" t="t"/>
            <a:pathLst>
              <a:path extrusionOk="0" h="134195" w="133909">
                <a:moveTo>
                  <a:pt x="115580" y="116723"/>
                </a:moveTo>
                <a:cubicBezTo>
                  <a:pt x="115008" y="117294"/>
                  <a:pt x="113961" y="117294"/>
                  <a:pt x="113389" y="116723"/>
                </a:cubicBezTo>
                <a:lnTo>
                  <a:pt x="102912" y="106245"/>
                </a:lnTo>
                <a:lnTo>
                  <a:pt x="102912" y="113961"/>
                </a:lnTo>
                <a:cubicBezTo>
                  <a:pt x="102912" y="114818"/>
                  <a:pt x="102150" y="115485"/>
                  <a:pt x="101292" y="115485"/>
                </a:cubicBezTo>
                <a:cubicBezTo>
                  <a:pt x="100721" y="115485"/>
                  <a:pt x="100149" y="115104"/>
                  <a:pt x="99864" y="114627"/>
                </a:cubicBezTo>
                <a:cubicBezTo>
                  <a:pt x="99768" y="114437"/>
                  <a:pt x="99673" y="114151"/>
                  <a:pt x="99673" y="113865"/>
                </a:cubicBezTo>
                <a:lnTo>
                  <a:pt x="99673" y="103007"/>
                </a:lnTo>
                <a:cubicBezTo>
                  <a:pt x="99673" y="103007"/>
                  <a:pt x="89386" y="92625"/>
                  <a:pt x="89386" y="92625"/>
                </a:cubicBezTo>
                <a:lnTo>
                  <a:pt x="89386" y="106817"/>
                </a:lnTo>
                <a:cubicBezTo>
                  <a:pt x="89291" y="107674"/>
                  <a:pt x="88529" y="108436"/>
                  <a:pt x="87672" y="108341"/>
                </a:cubicBezTo>
                <a:cubicBezTo>
                  <a:pt x="87100" y="108341"/>
                  <a:pt x="86529" y="107960"/>
                  <a:pt x="86243" y="107484"/>
                </a:cubicBezTo>
                <a:cubicBezTo>
                  <a:pt x="86148" y="107293"/>
                  <a:pt x="86052" y="107007"/>
                  <a:pt x="86052" y="106722"/>
                </a:cubicBezTo>
                <a:lnTo>
                  <a:pt x="86052" y="89386"/>
                </a:lnTo>
                <a:cubicBezTo>
                  <a:pt x="86052" y="89386"/>
                  <a:pt x="76337" y="79480"/>
                  <a:pt x="76337" y="79480"/>
                </a:cubicBezTo>
                <a:lnTo>
                  <a:pt x="76337" y="93863"/>
                </a:lnTo>
                <a:cubicBezTo>
                  <a:pt x="76337" y="93863"/>
                  <a:pt x="79671" y="98911"/>
                  <a:pt x="79671" y="98911"/>
                </a:cubicBezTo>
                <a:cubicBezTo>
                  <a:pt x="80147" y="99673"/>
                  <a:pt x="79956" y="100626"/>
                  <a:pt x="79290" y="101102"/>
                </a:cubicBezTo>
                <a:cubicBezTo>
                  <a:pt x="79194" y="101102"/>
                  <a:pt x="79004" y="101197"/>
                  <a:pt x="78909" y="101292"/>
                </a:cubicBezTo>
                <a:cubicBezTo>
                  <a:pt x="78242" y="101483"/>
                  <a:pt x="77480" y="101292"/>
                  <a:pt x="77099" y="100721"/>
                </a:cubicBezTo>
                <a:lnTo>
                  <a:pt x="76242" y="99483"/>
                </a:lnTo>
                <a:lnTo>
                  <a:pt x="76242" y="101769"/>
                </a:lnTo>
                <a:cubicBezTo>
                  <a:pt x="76242" y="102626"/>
                  <a:pt x="75480" y="103388"/>
                  <a:pt x="74622" y="103388"/>
                </a:cubicBezTo>
                <a:cubicBezTo>
                  <a:pt x="74622" y="103388"/>
                  <a:pt x="74622" y="103388"/>
                  <a:pt x="74622" y="103388"/>
                </a:cubicBezTo>
                <a:cubicBezTo>
                  <a:pt x="74051" y="103388"/>
                  <a:pt x="73479" y="103007"/>
                  <a:pt x="73289" y="102531"/>
                </a:cubicBezTo>
                <a:cubicBezTo>
                  <a:pt x="73194" y="102340"/>
                  <a:pt x="73098" y="102054"/>
                  <a:pt x="73098" y="101769"/>
                </a:cubicBezTo>
                <a:lnTo>
                  <a:pt x="73098" y="94815"/>
                </a:lnTo>
                <a:cubicBezTo>
                  <a:pt x="73098" y="94815"/>
                  <a:pt x="64240" y="81671"/>
                  <a:pt x="64240" y="81671"/>
                </a:cubicBezTo>
                <a:lnTo>
                  <a:pt x="60430" y="95958"/>
                </a:lnTo>
                <a:lnTo>
                  <a:pt x="69098" y="110722"/>
                </a:lnTo>
                <a:lnTo>
                  <a:pt x="69098" y="110722"/>
                </a:lnTo>
                <a:cubicBezTo>
                  <a:pt x="69574" y="111484"/>
                  <a:pt x="69288" y="112437"/>
                  <a:pt x="68526" y="112913"/>
                </a:cubicBezTo>
                <a:cubicBezTo>
                  <a:pt x="67764" y="113389"/>
                  <a:pt x="66812" y="113103"/>
                  <a:pt x="66336" y="112341"/>
                </a:cubicBezTo>
                <a:lnTo>
                  <a:pt x="59287" y="100340"/>
                </a:lnTo>
                <a:lnTo>
                  <a:pt x="55477" y="114532"/>
                </a:lnTo>
                <a:lnTo>
                  <a:pt x="60811" y="123676"/>
                </a:lnTo>
                <a:lnTo>
                  <a:pt x="60811" y="123676"/>
                </a:lnTo>
                <a:cubicBezTo>
                  <a:pt x="61287" y="124438"/>
                  <a:pt x="61002" y="125391"/>
                  <a:pt x="60240" y="125867"/>
                </a:cubicBezTo>
                <a:cubicBezTo>
                  <a:pt x="59478" y="126343"/>
                  <a:pt x="58525" y="126057"/>
                  <a:pt x="58049" y="125295"/>
                </a:cubicBezTo>
                <a:lnTo>
                  <a:pt x="54239" y="118818"/>
                </a:lnTo>
                <a:lnTo>
                  <a:pt x="50429" y="133011"/>
                </a:lnTo>
                <a:cubicBezTo>
                  <a:pt x="50238" y="133868"/>
                  <a:pt x="49381" y="134344"/>
                  <a:pt x="48524" y="134154"/>
                </a:cubicBezTo>
                <a:cubicBezTo>
                  <a:pt x="47667" y="133963"/>
                  <a:pt x="47190" y="133106"/>
                  <a:pt x="47381" y="132249"/>
                </a:cubicBezTo>
                <a:lnTo>
                  <a:pt x="51191" y="117866"/>
                </a:lnTo>
                <a:lnTo>
                  <a:pt x="44523" y="121676"/>
                </a:lnTo>
                <a:cubicBezTo>
                  <a:pt x="43761" y="122057"/>
                  <a:pt x="42809" y="121866"/>
                  <a:pt x="42428" y="121104"/>
                </a:cubicBezTo>
                <a:cubicBezTo>
                  <a:pt x="42142" y="120533"/>
                  <a:pt x="42142" y="119961"/>
                  <a:pt x="42428" y="119485"/>
                </a:cubicBezTo>
                <a:cubicBezTo>
                  <a:pt x="42523" y="119295"/>
                  <a:pt x="42714" y="119104"/>
                  <a:pt x="42999" y="119009"/>
                </a:cubicBezTo>
                <a:lnTo>
                  <a:pt x="52429" y="113675"/>
                </a:lnTo>
                <a:lnTo>
                  <a:pt x="56239" y="99483"/>
                </a:lnTo>
                <a:lnTo>
                  <a:pt x="43952" y="106531"/>
                </a:lnTo>
                <a:cubicBezTo>
                  <a:pt x="43190" y="107007"/>
                  <a:pt x="42237" y="106722"/>
                  <a:pt x="41761" y="105960"/>
                </a:cubicBezTo>
                <a:cubicBezTo>
                  <a:pt x="41475" y="105388"/>
                  <a:pt x="41475" y="104817"/>
                  <a:pt x="41761" y="104340"/>
                </a:cubicBezTo>
                <a:cubicBezTo>
                  <a:pt x="41856" y="104150"/>
                  <a:pt x="42047" y="103959"/>
                  <a:pt x="42333" y="103864"/>
                </a:cubicBezTo>
                <a:lnTo>
                  <a:pt x="57382" y="95292"/>
                </a:lnTo>
                <a:lnTo>
                  <a:pt x="61002" y="81766"/>
                </a:lnTo>
                <a:lnTo>
                  <a:pt x="48524" y="88815"/>
                </a:lnTo>
                <a:lnTo>
                  <a:pt x="45857" y="94339"/>
                </a:lnTo>
                <a:cubicBezTo>
                  <a:pt x="45476" y="95101"/>
                  <a:pt x="44523" y="95482"/>
                  <a:pt x="43761" y="95101"/>
                </a:cubicBezTo>
                <a:cubicBezTo>
                  <a:pt x="43666" y="95101"/>
                  <a:pt x="43571" y="94911"/>
                  <a:pt x="43476" y="94815"/>
                </a:cubicBezTo>
                <a:cubicBezTo>
                  <a:pt x="42904" y="94339"/>
                  <a:pt x="42714" y="93577"/>
                  <a:pt x="43095" y="92910"/>
                </a:cubicBezTo>
                <a:lnTo>
                  <a:pt x="43761" y="91482"/>
                </a:lnTo>
                <a:lnTo>
                  <a:pt x="41761" y="92625"/>
                </a:lnTo>
                <a:cubicBezTo>
                  <a:pt x="40999" y="93101"/>
                  <a:pt x="40047" y="92815"/>
                  <a:pt x="39570" y="92053"/>
                </a:cubicBezTo>
                <a:lnTo>
                  <a:pt x="39570" y="92053"/>
                </a:lnTo>
                <a:cubicBezTo>
                  <a:pt x="39285" y="91482"/>
                  <a:pt x="39285" y="90910"/>
                  <a:pt x="39570" y="90434"/>
                </a:cubicBezTo>
                <a:cubicBezTo>
                  <a:pt x="39666" y="90243"/>
                  <a:pt x="39856" y="90053"/>
                  <a:pt x="40142" y="89958"/>
                </a:cubicBezTo>
                <a:lnTo>
                  <a:pt x="46143" y="86529"/>
                </a:lnTo>
                <a:lnTo>
                  <a:pt x="53096" y="72146"/>
                </a:lnTo>
                <a:lnTo>
                  <a:pt x="38904" y="75956"/>
                </a:lnTo>
                <a:lnTo>
                  <a:pt x="30522" y="90815"/>
                </a:lnTo>
                <a:lnTo>
                  <a:pt x="30522" y="90815"/>
                </a:lnTo>
                <a:cubicBezTo>
                  <a:pt x="30141" y="91577"/>
                  <a:pt x="29093" y="91863"/>
                  <a:pt x="28331" y="91386"/>
                </a:cubicBezTo>
                <a:cubicBezTo>
                  <a:pt x="27569" y="91005"/>
                  <a:pt x="27283" y="89958"/>
                  <a:pt x="27759" y="89196"/>
                </a:cubicBezTo>
                <a:lnTo>
                  <a:pt x="34617" y="77004"/>
                </a:lnTo>
                <a:lnTo>
                  <a:pt x="20425" y="80814"/>
                </a:lnTo>
                <a:lnTo>
                  <a:pt x="15186" y="90053"/>
                </a:lnTo>
                <a:lnTo>
                  <a:pt x="15186" y="90053"/>
                </a:lnTo>
                <a:cubicBezTo>
                  <a:pt x="14805" y="90815"/>
                  <a:pt x="13758" y="91101"/>
                  <a:pt x="12996" y="90624"/>
                </a:cubicBezTo>
                <a:cubicBezTo>
                  <a:pt x="12234" y="90148"/>
                  <a:pt x="11948" y="89196"/>
                  <a:pt x="12424" y="88434"/>
                </a:cubicBezTo>
                <a:lnTo>
                  <a:pt x="16139" y="81861"/>
                </a:lnTo>
                <a:lnTo>
                  <a:pt x="1947" y="85671"/>
                </a:lnTo>
                <a:cubicBezTo>
                  <a:pt x="1089" y="85862"/>
                  <a:pt x="232" y="85386"/>
                  <a:pt x="42" y="84528"/>
                </a:cubicBezTo>
                <a:cubicBezTo>
                  <a:pt x="-149" y="83671"/>
                  <a:pt x="327" y="82814"/>
                  <a:pt x="1185" y="82623"/>
                </a:cubicBezTo>
                <a:lnTo>
                  <a:pt x="15567" y="78718"/>
                </a:lnTo>
                <a:lnTo>
                  <a:pt x="8900" y="74813"/>
                </a:lnTo>
                <a:cubicBezTo>
                  <a:pt x="8138" y="74337"/>
                  <a:pt x="7947" y="73384"/>
                  <a:pt x="8328" y="72622"/>
                </a:cubicBezTo>
                <a:cubicBezTo>
                  <a:pt x="8614" y="72051"/>
                  <a:pt x="9186" y="71860"/>
                  <a:pt x="9757" y="71860"/>
                </a:cubicBezTo>
                <a:cubicBezTo>
                  <a:pt x="10043" y="71860"/>
                  <a:pt x="10233" y="71860"/>
                  <a:pt x="10424" y="72051"/>
                </a:cubicBezTo>
                <a:lnTo>
                  <a:pt x="19758" y="77575"/>
                </a:lnTo>
                <a:lnTo>
                  <a:pt x="33951" y="73765"/>
                </a:lnTo>
                <a:lnTo>
                  <a:pt x="21759" y="66526"/>
                </a:lnTo>
                <a:cubicBezTo>
                  <a:pt x="20997" y="66050"/>
                  <a:pt x="20711" y="65097"/>
                  <a:pt x="21187" y="64335"/>
                </a:cubicBezTo>
                <a:cubicBezTo>
                  <a:pt x="21473" y="63764"/>
                  <a:pt x="22044" y="63478"/>
                  <a:pt x="22616" y="63573"/>
                </a:cubicBezTo>
                <a:cubicBezTo>
                  <a:pt x="22902" y="63573"/>
                  <a:pt x="23092" y="63573"/>
                  <a:pt x="23378" y="63764"/>
                </a:cubicBezTo>
                <a:lnTo>
                  <a:pt x="38237" y="72527"/>
                </a:lnTo>
                <a:lnTo>
                  <a:pt x="51667" y="68907"/>
                </a:lnTo>
                <a:lnTo>
                  <a:pt x="39285" y="61668"/>
                </a:lnTo>
                <a:lnTo>
                  <a:pt x="33189" y="62145"/>
                </a:lnTo>
                <a:cubicBezTo>
                  <a:pt x="32331" y="62145"/>
                  <a:pt x="31569" y="61573"/>
                  <a:pt x="31474" y="60716"/>
                </a:cubicBezTo>
                <a:cubicBezTo>
                  <a:pt x="31474" y="60621"/>
                  <a:pt x="31474" y="60430"/>
                  <a:pt x="31474" y="60335"/>
                </a:cubicBezTo>
                <a:cubicBezTo>
                  <a:pt x="31569" y="59668"/>
                  <a:pt x="32141" y="59097"/>
                  <a:pt x="32903" y="59001"/>
                </a:cubicBezTo>
                <a:lnTo>
                  <a:pt x="34427" y="59001"/>
                </a:lnTo>
                <a:cubicBezTo>
                  <a:pt x="34427" y="59001"/>
                  <a:pt x="32427" y="57668"/>
                  <a:pt x="32427" y="57668"/>
                </a:cubicBezTo>
                <a:cubicBezTo>
                  <a:pt x="31665" y="57192"/>
                  <a:pt x="31379" y="56239"/>
                  <a:pt x="31855" y="55477"/>
                </a:cubicBezTo>
                <a:lnTo>
                  <a:pt x="31855" y="55477"/>
                </a:lnTo>
                <a:cubicBezTo>
                  <a:pt x="32141" y="54906"/>
                  <a:pt x="32712" y="54715"/>
                  <a:pt x="33284" y="54715"/>
                </a:cubicBezTo>
                <a:cubicBezTo>
                  <a:pt x="33570" y="54715"/>
                  <a:pt x="33760" y="54715"/>
                  <a:pt x="34046" y="54906"/>
                </a:cubicBezTo>
                <a:lnTo>
                  <a:pt x="39951" y="58430"/>
                </a:lnTo>
                <a:lnTo>
                  <a:pt x="55763" y="57287"/>
                </a:lnTo>
                <a:lnTo>
                  <a:pt x="45381" y="46809"/>
                </a:lnTo>
                <a:lnTo>
                  <a:pt x="28331" y="46809"/>
                </a:lnTo>
                <a:cubicBezTo>
                  <a:pt x="28331" y="46809"/>
                  <a:pt x="28331" y="46905"/>
                  <a:pt x="28331" y="46905"/>
                </a:cubicBezTo>
                <a:cubicBezTo>
                  <a:pt x="27474" y="46905"/>
                  <a:pt x="26712" y="46238"/>
                  <a:pt x="26712" y="45381"/>
                </a:cubicBezTo>
                <a:cubicBezTo>
                  <a:pt x="26712" y="44523"/>
                  <a:pt x="27378" y="43761"/>
                  <a:pt x="28236" y="43761"/>
                </a:cubicBezTo>
                <a:lnTo>
                  <a:pt x="42142" y="43761"/>
                </a:lnTo>
                <a:cubicBezTo>
                  <a:pt x="42142" y="43761"/>
                  <a:pt x="31760" y="33284"/>
                  <a:pt x="31760" y="33284"/>
                </a:cubicBezTo>
                <a:lnTo>
                  <a:pt x="21187" y="33284"/>
                </a:lnTo>
                <a:cubicBezTo>
                  <a:pt x="21187" y="33284"/>
                  <a:pt x="21187" y="33284"/>
                  <a:pt x="21187" y="33284"/>
                </a:cubicBezTo>
                <a:cubicBezTo>
                  <a:pt x="20330" y="33284"/>
                  <a:pt x="19568" y="32617"/>
                  <a:pt x="19568" y="31760"/>
                </a:cubicBezTo>
                <a:cubicBezTo>
                  <a:pt x="19568" y="30903"/>
                  <a:pt x="20235" y="30141"/>
                  <a:pt x="21092" y="30141"/>
                </a:cubicBezTo>
                <a:lnTo>
                  <a:pt x="28617" y="30141"/>
                </a:lnTo>
                <a:cubicBezTo>
                  <a:pt x="28617" y="30141"/>
                  <a:pt x="18234" y="19663"/>
                  <a:pt x="18234" y="19663"/>
                </a:cubicBezTo>
                <a:cubicBezTo>
                  <a:pt x="17568" y="19092"/>
                  <a:pt x="17568" y="18044"/>
                  <a:pt x="18234" y="17472"/>
                </a:cubicBezTo>
                <a:cubicBezTo>
                  <a:pt x="18806" y="16806"/>
                  <a:pt x="19854" y="16806"/>
                  <a:pt x="20425" y="17472"/>
                </a:cubicBezTo>
                <a:lnTo>
                  <a:pt x="30903" y="27950"/>
                </a:lnTo>
                <a:lnTo>
                  <a:pt x="30903" y="20235"/>
                </a:lnTo>
                <a:cubicBezTo>
                  <a:pt x="30903" y="19377"/>
                  <a:pt x="31665" y="18711"/>
                  <a:pt x="32522" y="18711"/>
                </a:cubicBezTo>
                <a:cubicBezTo>
                  <a:pt x="33093" y="18711"/>
                  <a:pt x="33665" y="19092"/>
                  <a:pt x="33951" y="19568"/>
                </a:cubicBezTo>
                <a:cubicBezTo>
                  <a:pt x="34046" y="19758"/>
                  <a:pt x="34141" y="20044"/>
                  <a:pt x="34141" y="20330"/>
                </a:cubicBezTo>
                <a:lnTo>
                  <a:pt x="34141" y="31188"/>
                </a:lnTo>
                <a:cubicBezTo>
                  <a:pt x="34141" y="31188"/>
                  <a:pt x="44428" y="41571"/>
                  <a:pt x="44428" y="41571"/>
                </a:cubicBezTo>
                <a:lnTo>
                  <a:pt x="44428" y="27378"/>
                </a:lnTo>
                <a:cubicBezTo>
                  <a:pt x="44523" y="26521"/>
                  <a:pt x="45285" y="25759"/>
                  <a:pt x="46143" y="25854"/>
                </a:cubicBezTo>
                <a:cubicBezTo>
                  <a:pt x="46714" y="25854"/>
                  <a:pt x="47286" y="26235"/>
                  <a:pt x="47571" y="26712"/>
                </a:cubicBezTo>
                <a:cubicBezTo>
                  <a:pt x="47667" y="26902"/>
                  <a:pt x="47762" y="27188"/>
                  <a:pt x="47762" y="27474"/>
                </a:cubicBezTo>
                <a:lnTo>
                  <a:pt x="47762" y="44809"/>
                </a:lnTo>
                <a:cubicBezTo>
                  <a:pt x="47762" y="44809"/>
                  <a:pt x="57477" y="54715"/>
                  <a:pt x="57477" y="54715"/>
                </a:cubicBezTo>
                <a:lnTo>
                  <a:pt x="57477" y="40332"/>
                </a:lnTo>
                <a:cubicBezTo>
                  <a:pt x="57477" y="40332"/>
                  <a:pt x="54144" y="35284"/>
                  <a:pt x="54144" y="35284"/>
                </a:cubicBezTo>
                <a:cubicBezTo>
                  <a:pt x="53667" y="34522"/>
                  <a:pt x="53858" y="33570"/>
                  <a:pt x="54525" y="33093"/>
                </a:cubicBezTo>
                <a:cubicBezTo>
                  <a:pt x="54620" y="33093"/>
                  <a:pt x="54810" y="32998"/>
                  <a:pt x="54906" y="32903"/>
                </a:cubicBezTo>
                <a:cubicBezTo>
                  <a:pt x="55572" y="32712"/>
                  <a:pt x="56334" y="32903"/>
                  <a:pt x="56715" y="33474"/>
                </a:cubicBezTo>
                <a:lnTo>
                  <a:pt x="57573" y="34713"/>
                </a:lnTo>
                <a:lnTo>
                  <a:pt x="57573" y="32427"/>
                </a:lnTo>
                <a:cubicBezTo>
                  <a:pt x="57573" y="31569"/>
                  <a:pt x="58335" y="30807"/>
                  <a:pt x="59192" y="30807"/>
                </a:cubicBezTo>
                <a:cubicBezTo>
                  <a:pt x="59192" y="30807"/>
                  <a:pt x="59192" y="30807"/>
                  <a:pt x="59192" y="30807"/>
                </a:cubicBezTo>
                <a:cubicBezTo>
                  <a:pt x="59763" y="30807"/>
                  <a:pt x="60335" y="31188"/>
                  <a:pt x="60525" y="31665"/>
                </a:cubicBezTo>
                <a:cubicBezTo>
                  <a:pt x="60621" y="31855"/>
                  <a:pt x="60716" y="32141"/>
                  <a:pt x="60716" y="32427"/>
                </a:cubicBezTo>
                <a:lnTo>
                  <a:pt x="60716" y="39380"/>
                </a:lnTo>
                <a:cubicBezTo>
                  <a:pt x="60716" y="39380"/>
                  <a:pt x="69574" y="52524"/>
                  <a:pt x="69574" y="52524"/>
                </a:cubicBezTo>
                <a:lnTo>
                  <a:pt x="73384" y="38237"/>
                </a:lnTo>
                <a:lnTo>
                  <a:pt x="64716" y="23473"/>
                </a:lnTo>
                <a:lnTo>
                  <a:pt x="64716" y="23473"/>
                </a:lnTo>
                <a:cubicBezTo>
                  <a:pt x="64240" y="22711"/>
                  <a:pt x="64526" y="21759"/>
                  <a:pt x="65288" y="21282"/>
                </a:cubicBezTo>
                <a:cubicBezTo>
                  <a:pt x="66050" y="20806"/>
                  <a:pt x="67002" y="21092"/>
                  <a:pt x="67479" y="21854"/>
                </a:cubicBezTo>
                <a:lnTo>
                  <a:pt x="74527" y="33855"/>
                </a:lnTo>
                <a:lnTo>
                  <a:pt x="78337" y="19663"/>
                </a:lnTo>
                <a:lnTo>
                  <a:pt x="73003" y="10519"/>
                </a:lnTo>
                <a:lnTo>
                  <a:pt x="73003" y="10519"/>
                </a:lnTo>
                <a:cubicBezTo>
                  <a:pt x="72527" y="9757"/>
                  <a:pt x="72813" y="8805"/>
                  <a:pt x="73575" y="8328"/>
                </a:cubicBezTo>
                <a:cubicBezTo>
                  <a:pt x="74337" y="7852"/>
                  <a:pt x="75289" y="8138"/>
                  <a:pt x="75765" y="8900"/>
                </a:cubicBezTo>
                <a:lnTo>
                  <a:pt x="79575" y="15377"/>
                </a:lnTo>
                <a:lnTo>
                  <a:pt x="83385" y="1185"/>
                </a:lnTo>
                <a:cubicBezTo>
                  <a:pt x="83576" y="327"/>
                  <a:pt x="84433" y="-149"/>
                  <a:pt x="85290" y="42"/>
                </a:cubicBezTo>
                <a:cubicBezTo>
                  <a:pt x="86148" y="232"/>
                  <a:pt x="86624" y="1089"/>
                  <a:pt x="86433" y="1947"/>
                </a:cubicBezTo>
                <a:lnTo>
                  <a:pt x="82623" y="16329"/>
                </a:lnTo>
                <a:lnTo>
                  <a:pt x="89291" y="12519"/>
                </a:lnTo>
                <a:cubicBezTo>
                  <a:pt x="90053" y="12043"/>
                  <a:pt x="91005" y="12329"/>
                  <a:pt x="91482" y="13091"/>
                </a:cubicBezTo>
                <a:cubicBezTo>
                  <a:pt x="91767" y="13662"/>
                  <a:pt x="91767" y="14234"/>
                  <a:pt x="91482" y="14710"/>
                </a:cubicBezTo>
                <a:cubicBezTo>
                  <a:pt x="91386" y="14901"/>
                  <a:pt x="91196" y="15091"/>
                  <a:pt x="90910" y="15186"/>
                </a:cubicBezTo>
                <a:lnTo>
                  <a:pt x="81480" y="20520"/>
                </a:lnTo>
                <a:lnTo>
                  <a:pt x="77670" y="34713"/>
                </a:lnTo>
                <a:lnTo>
                  <a:pt x="89958" y="27664"/>
                </a:lnTo>
                <a:cubicBezTo>
                  <a:pt x="90720" y="27283"/>
                  <a:pt x="91672" y="27474"/>
                  <a:pt x="92148" y="28236"/>
                </a:cubicBezTo>
                <a:cubicBezTo>
                  <a:pt x="92434" y="28807"/>
                  <a:pt x="92434" y="29379"/>
                  <a:pt x="92148" y="29855"/>
                </a:cubicBezTo>
                <a:cubicBezTo>
                  <a:pt x="92053" y="30045"/>
                  <a:pt x="91863" y="30236"/>
                  <a:pt x="91577" y="30331"/>
                </a:cubicBezTo>
                <a:lnTo>
                  <a:pt x="76527" y="38904"/>
                </a:lnTo>
                <a:lnTo>
                  <a:pt x="72908" y="52429"/>
                </a:lnTo>
                <a:lnTo>
                  <a:pt x="85386" y="45381"/>
                </a:lnTo>
                <a:lnTo>
                  <a:pt x="88053" y="39856"/>
                </a:lnTo>
                <a:cubicBezTo>
                  <a:pt x="88434" y="39094"/>
                  <a:pt x="89386" y="38713"/>
                  <a:pt x="90148" y="39094"/>
                </a:cubicBezTo>
                <a:cubicBezTo>
                  <a:pt x="90243" y="39094"/>
                  <a:pt x="90339" y="39285"/>
                  <a:pt x="90434" y="39380"/>
                </a:cubicBezTo>
                <a:cubicBezTo>
                  <a:pt x="90910" y="39856"/>
                  <a:pt x="91196" y="40618"/>
                  <a:pt x="90815" y="41285"/>
                </a:cubicBezTo>
                <a:lnTo>
                  <a:pt x="90148" y="42618"/>
                </a:lnTo>
                <a:lnTo>
                  <a:pt x="92148" y="41475"/>
                </a:lnTo>
                <a:cubicBezTo>
                  <a:pt x="92910" y="41094"/>
                  <a:pt x="93863" y="41285"/>
                  <a:pt x="94339" y="42047"/>
                </a:cubicBezTo>
                <a:lnTo>
                  <a:pt x="94339" y="42047"/>
                </a:lnTo>
                <a:cubicBezTo>
                  <a:pt x="94625" y="42618"/>
                  <a:pt x="94625" y="43190"/>
                  <a:pt x="94339" y="43666"/>
                </a:cubicBezTo>
                <a:cubicBezTo>
                  <a:pt x="94244" y="43857"/>
                  <a:pt x="94053" y="44047"/>
                  <a:pt x="93768" y="44142"/>
                </a:cubicBezTo>
                <a:lnTo>
                  <a:pt x="87767" y="47571"/>
                </a:lnTo>
                <a:lnTo>
                  <a:pt x="80814" y="61954"/>
                </a:lnTo>
                <a:lnTo>
                  <a:pt x="95006" y="58144"/>
                </a:lnTo>
                <a:lnTo>
                  <a:pt x="103388" y="43285"/>
                </a:lnTo>
                <a:lnTo>
                  <a:pt x="103388" y="43285"/>
                </a:lnTo>
                <a:cubicBezTo>
                  <a:pt x="103769" y="42523"/>
                  <a:pt x="104817" y="42237"/>
                  <a:pt x="105579" y="42714"/>
                </a:cubicBezTo>
                <a:cubicBezTo>
                  <a:pt x="106341" y="43190"/>
                  <a:pt x="106626" y="44142"/>
                  <a:pt x="106150" y="44904"/>
                </a:cubicBezTo>
                <a:lnTo>
                  <a:pt x="99292" y="57096"/>
                </a:lnTo>
                <a:lnTo>
                  <a:pt x="113484" y="53286"/>
                </a:lnTo>
                <a:lnTo>
                  <a:pt x="118723" y="44047"/>
                </a:lnTo>
                <a:lnTo>
                  <a:pt x="118723" y="44047"/>
                </a:lnTo>
                <a:cubicBezTo>
                  <a:pt x="119104" y="43285"/>
                  <a:pt x="120152" y="42999"/>
                  <a:pt x="120914" y="43476"/>
                </a:cubicBezTo>
                <a:cubicBezTo>
                  <a:pt x="121676" y="43952"/>
                  <a:pt x="121962" y="44904"/>
                  <a:pt x="121485" y="45666"/>
                </a:cubicBezTo>
                <a:lnTo>
                  <a:pt x="117771" y="52239"/>
                </a:lnTo>
                <a:lnTo>
                  <a:pt x="131963" y="48429"/>
                </a:lnTo>
                <a:cubicBezTo>
                  <a:pt x="132820" y="48238"/>
                  <a:pt x="133677" y="48714"/>
                  <a:pt x="133868" y="49572"/>
                </a:cubicBezTo>
                <a:cubicBezTo>
                  <a:pt x="134058" y="50429"/>
                  <a:pt x="133582" y="51286"/>
                  <a:pt x="132725" y="51477"/>
                </a:cubicBezTo>
                <a:lnTo>
                  <a:pt x="118342" y="55382"/>
                </a:lnTo>
                <a:lnTo>
                  <a:pt x="125010" y="59287"/>
                </a:lnTo>
                <a:cubicBezTo>
                  <a:pt x="125772" y="59763"/>
                  <a:pt x="125962" y="60716"/>
                  <a:pt x="125581" y="61478"/>
                </a:cubicBezTo>
                <a:cubicBezTo>
                  <a:pt x="125295" y="62049"/>
                  <a:pt x="124724" y="62240"/>
                  <a:pt x="124152" y="62240"/>
                </a:cubicBezTo>
                <a:cubicBezTo>
                  <a:pt x="123867" y="62240"/>
                  <a:pt x="123676" y="62240"/>
                  <a:pt x="123486" y="62049"/>
                </a:cubicBezTo>
                <a:lnTo>
                  <a:pt x="114151" y="56525"/>
                </a:lnTo>
                <a:lnTo>
                  <a:pt x="99959" y="60335"/>
                </a:lnTo>
                <a:lnTo>
                  <a:pt x="112151" y="67574"/>
                </a:lnTo>
                <a:cubicBezTo>
                  <a:pt x="112913" y="68050"/>
                  <a:pt x="113103" y="69003"/>
                  <a:pt x="112722" y="69765"/>
                </a:cubicBezTo>
                <a:cubicBezTo>
                  <a:pt x="112437" y="70336"/>
                  <a:pt x="111865" y="70527"/>
                  <a:pt x="111294" y="70527"/>
                </a:cubicBezTo>
                <a:cubicBezTo>
                  <a:pt x="111008" y="70527"/>
                  <a:pt x="110817" y="70527"/>
                  <a:pt x="110532" y="70336"/>
                </a:cubicBezTo>
                <a:lnTo>
                  <a:pt x="95673" y="61573"/>
                </a:lnTo>
                <a:lnTo>
                  <a:pt x="82242" y="65193"/>
                </a:lnTo>
                <a:lnTo>
                  <a:pt x="94625" y="72432"/>
                </a:lnTo>
                <a:lnTo>
                  <a:pt x="100721" y="71955"/>
                </a:lnTo>
                <a:cubicBezTo>
                  <a:pt x="101578" y="71955"/>
                  <a:pt x="102340" y="72527"/>
                  <a:pt x="102435" y="73384"/>
                </a:cubicBezTo>
                <a:cubicBezTo>
                  <a:pt x="102435" y="73479"/>
                  <a:pt x="102435" y="73670"/>
                  <a:pt x="102435" y="73765"/>
                </a:cubicBezTo>
                <a:cubicBezTo>
                  <a:pt x="102340" y="74432"/>
                  <a:pt x="101769" y="75003"/>
                  <a:pt x="101007" y="75099"/>
                </a:cubicBezTo>
                <a:lnTo>
                  <a:pt x="99483" y="75099"/>
                </a:lnTo>
                <a:cubicBezTo>
                  <a:pt x="99483" y="75099"/>
                  <a:pt x="101483" y="76432"/>
                  <a:pt x="101483" y="76432"/>
                </a:cubicBezTo>
                <a:cubicBezTo>
                  <a:pt x="102245" y="76908"/>
                  <a:pt x="102531" y="77861"/>
                  <a:pt x="102054" y="78623"/>
                </a:cubicBezTo>
                <a:cubicBezTo>
                  <a:pt x="102054" y="78623"/>
                  <a:pt x="102054" y="78623"/>
                  <a:pt x="102054" y="78623"/>
                </a:cubicBezTo>
                <a:cubicBezTo>
                  <a:pt x="101769" y="79194"/>
                  <a:pt x="101197" y="79385"/>
                  <a:pt x="100626" y="79385"/>
                </a:cubicBezTo>
                <a:cubicBezTo>
                  <a:pt x="100340" y="79385"/>
                  <a:pt x="100149" y="79385"/>
                  <a:pt x="99864" y="79194"/>
                </a:cubicBezTo>
                <a:lnTo>
                  <a:pt x="93958" y="75670"/>
                </a:lnTo>
                <a:lnTo>
                  <a:pt x="78147" y="76813"/>
                </a:lnTo>
                <a:lnTo>
                  <a:pt x="88529" y="87291"/>
                </a:lnTo>
                <a:lnTo>
                  <a:pt x="105579" y="87291"/>
                </a:lnTo>
                <a:cubicBezTo>
                  <a:pt x="106436" y="87100"/>
                  <a:pt x="107198" y="87862"/>
                  <a:pt x="107198" y="88719"/>
                </a:cubicBezTo>
                <a:cubicBezTo>
                  <a:pt x="107198" y="89577"/>
                  <a:pt x="106531" y="90339"/>
                  <a:pt x="105674" y="90339"/>
                </a:cubicBezTo>
                <a:lnTo>
                  <a:pt x="91767" y="90339"/>
                </a:lnTo>
                <a:cubicBezTo>
                  <a:pt x="91767" y="90339"/>
                  <a:pt x="102150" y="100816"/>
                  <a:pt x="102150" y="100816"/>
                </a:cubicBezTo>
                <a:lnTo>
                  <a:pt x="112722" y="100816"/>
                </a:lnTo>
                <a:cubicBezTo>
                  <a:pt x="113580" y="100816"/>
                  <a:pt x="114342" y="101388"/>
                  <a:pt x="114342" y="102340"/>
                </a:cubicBezTo>
                <a:cubicBezTo>
                  <a:pt x="114342" y="103293"/>
                  <a:pt x="113675" y="103959"/>
                  <a:pt x="112818" y="103959"/>
                </a:cubicBezTo>
                <a:lnTo>
                  <a:pt x="105293" y="103959"/>
                </a:lnTo>
                <a:cubicBezTo>
                  <a:pt x="105293" y="103959"/>
                  <a:pt x="115675" y="114437"/>
                  <a:pt x="115675" y="114437"/>
                </a:cubicBezTo>
                <a:cubicBezTo>
                  <a:pt x="116342" y="115008"/>
                  <a:pt x="116342" y="116056"/>
                  <a:pt x="115675" y="116628"/>
                </a:cubicBezTo>
                <a:close/>
                <a:moveTo>
                  <a:pt x="78147" y="66526"/>
                </a:moveTo>
                <a:lnTo>
                  <a:pt x="71955" y="68145"/>
                </a:lnTo>
                <a:lnTo>
                  <a:pt x="69860" y="68717"/>
                </a:lnTo>
                <a:lnTo>
                  <a:pt x="70146" y="69003"/>
                </a:lnTo>
                <a:lnTo>
                  <a:pt x="70622" y="69479"/>
                </a:lnTo>
                <a:lnTo>
                  <a:pt x="70908" y="69765"/>
                </a:lnTo>
                <a:lnTo>
                  <a:pt x="75194" y="74051"/>
                </a:lnTo>
                <a:lnTo>
                  <a:pt x="89196" y="73003"/>
                </a:lnTo>
                <a:lnTo>
                  <a:pt x="78147" y="66431"/>
                </a:lnTo>
                <a:close/>
                <a:moveTo>
                  <a:pt x="67002" y="67383"/>
                </a:moveTo>
                <a:cubicBezTo>
                  <a:pt x="67002" y="67383"/>
                  <a:pt x="67098" y="67383"/>
                  <a:pt x="67193" y="67383"/>
                </a:cubicBezTo>
                <a:cubicBezTo>
                  <a:pt x="67193" y="67383"/>
                  <a:pt x="67193" y="67288"/>
                  <a:pt x="67193" y="67193"/>
                </a:cubicBezTo>
                <a:cubicBezTo>
                  <a:pt x="67193" y="67193"/>
                  <a:pt x="67098" y="67193"/>
                  <a:pt x="67002" y="67098"/>
                </a:cubicBezTo>
                <a:cubicBezTo>
                  <a:pt x="67002" y="67098"/>
                  <a:pt x="66907" y="67098"/>
                  <a:pt x="66812" y="67098"/>
                </a:cubicBezTo>
                <a:cubicBezTo>
                  <a:pt x="66812" y="67098"/>
                  <a:pt x="66812" y="67193"/>
                  <a:pt x="66812" y="67288"/>
                </a:cubicBezTo>
                <a:cubicBezTo>
                  <a:pt x="66812" y="67288"/>
                  <a:pt x="66812" y="67288"/>
                  <a:pt x="66907" y="67383"/>
                </a:cubicBezTo>
                <a:close/>
                <a:moveTo>
                  <a:pt x="71955" y="57192"/>
                </a:moveTo>
                <a:lnTo>
                  <a:pt x="70336" y="63383"/>
                </a:lnTo>
                <a:lnTo>
                  <a:pt x="69765" y="65478"/>
                </a:lnTo>
                <a:lnTo>
                  <a:pt x="70050" y="65478"/>
                </a:lnTo>
                <a:cubicBezTo>
                  <a:pt x="70050" y="65478"/>
                  <a:pt x="70717" y="65193"/>
                  <a:pt x="70717" y="65193"/>
                </a:cubicBezTo>
                <a:lnTo>
                  <a:pt x="71193" y="65193"/>
                </a:lnTo>
                <a:cubicBezTo>
                  <a:pt x="71193" y="65193"/>
                  <a:pt x="77099" y="63478"/>
                  <a:pt x="77099" y="63478"/>
                </a:cubicBezTo>
                <a:lnTo>
                  <a:pt x="83195" y="50810"/>
                </a:lnTo>
                <a:lnTo>
                  <a:pt x="72051" y="57192"/>
                </a:lnTo>
                <a:close/>
                <a:moveTo>
                  <a:pt x="60811" y="57858"/>
                </a:moveTo>
                <a:lnTo>
                  <a:pt x="65288" y="62335"/>
                </a:lnTo>
                <a:lnTo>
                  <a:pt x="66812" y="63859"/>
                </a:lnTo>
                <a:lnTo>
                  <a:pt x="66812" y="63573"/>
                </a:lnTo>
                <a:cubicBezTo>
                  <a:pt x="66812" y="63573"/>
                  <a:pt x="67098" y="62907"/>
                  <a:pt x="67098" y="62907"/>
                </a:cubicBezTo>
                <a:lnTo>
                  <a:pt x="67098" y="62430"/>
                </a:lnTo>
                <a:cubicBezTo>
                  <a:pt x="67098" y="62430"/>
                  <a:pt x="68812" y="56525"/>
                  <a:pt x="68812" y="56525"/>
                </a:cubicBezTo>
                <a:lnTo>
                  <a:pt x="60906" y="44904"/>
                </a:lnTo>
                <a:lnTo>
                  <a:pt x="60906" y="57763"/>
                </a:lnTo>
                <a:close/>
                <a:moveTo>
                  <a:pt x="55763" y="67860"/>
                </a:moveTo>
                <a:lnTo>
                  <a:pt x="61954" y="66240"/>
                </a:lnTo>
                <a:lnTo>
                  <a:pt x="64050" y="65669"/>
                </a:lnTo>
                <a:lnTo>
                  <a:pt x="63764" y="65383"/>
                </a:lnTo>
                <a:lnTo>
                  <a:pt x="63288" y="64907"/>
                </a:lnTo>
                <a:lnTo>
                  <a:pt x="63002" y="64621"/>
                </a:lnTo>
                <a:lnTo>
                  <a:pt x="58716" y="60335"/>
                </a:lnTo>
                <a:lnTo>
                  <a:pt x="44714" y="61383"/>
                </a:lnTo>
                <a:lnTo>
                  <a:pt x="55763" y="67955"/>
                </a:lnTo>
                <a:close/>
                <a:moveTo>
                  <a:pt x="61954" y="77194"/>
                </a:moveTo>
                <a:lnTo>
                  <a:pt x="63573" y="71003"/>
                </a:lnTo>
                <a:lnTo>
                  <a:pt x="64145" y="68907"/>
                </a:lnTo>
                <a:lnTo>
                  <a:pt x="63859" y="68907"/>
                </a:lnTo>
                <a:cubicBezTo>
                  <a:pt x="63859" y="68907"/>
                  <a:pt x="63192" y="69193"/>
                  <a:pt x="63192" y="69193"/>
                </a:cubicBezTo>
                <a:lnTo>
                  <a:pt x="62716" y="69193"/>
                </a:lnTo>
                <a:cubicBezTo>
                  <a:pt x="62716" y="69193"/>
                  <a:pt x="56811" y="70908"/>
                  <a:pt x="56811" y="70908"/>
                </a:cubicBezTo>
                <a:lnTo>
                  <a:pt x="50715" y="83576"/>
                </a:lnTo>
                <a:lnTo>
                  <a:pt x="61859" y="77194"/>
                </a:lnTo>
                <a:close/>
                <a:moveTo>
                  <a:pt x="73098" y="76527"/>
                </a:moveTo>
                <a:lnTo>
                  <a:pt x="68622" y="72051"/>
                </a:lnTo>
                <a:lnTo>
                  <a:pt x="67098" y="70527"/>
                </a:lnTo>
                <a:lnTo>
                  <a:pt x="67098" y="70908"/>
                </a:lnTo>
                <a:cubicBezTo>
                  <a:pt x="67098" y="70908"/>
                  <a:pt x="66812" y="71574"/>
                  <a:pt x="66812" y="71574"/>
                </a:cubicBezTo>
                <a:lnTo>
                  <a:pt x="66812" y="72051"/>
                </a:lnTo>
                <a:cubicBezTo>
                  <a:pt x="66812" y="72051"/>
                  <a:pt x="65097" y="77956"/>
                  <a:pt x="65097" y="77956"/>
                </a:cubicBezTo>
                <a:lnTo>
                  <a:pt x="73003" y="89577"/>
                </a:lnTo>
                <a:lnTo>
                  <a:pt x="73003" y="7671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9612717" y="990118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2125474" y="505580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/>
        </p:nvSpPr>
        <p:spPr>
          <a:xfrm>
            <a:off x="329040" y="628425"/>
            <a:ext cx="835816" cy="810998"/>
          </a:xfrm>
          <a:custGeom>
            <a:rect b="b" l="l" r="r" t="t"/>
            <a:pathLst>
              <a:path extrusionOk="0" h="174828" w="180178">
                <a:moveTo>
                  <a:pt x="180178" y="106417"/>
                </a:moveTo>
                <a:cubicBezTo>
                  <a:pt x="179988" y="107560"/>
                  <a:pt x="178845" y="108322"/>
                  <a:pt x="177701" y="108036"/>
                </a:cubicBezTo>
                <a:lnTo>
                  <a:pt x="158366" y="104131"/>
                </a:lnTo>
                <a:lnTo>
                  <a:pt x="163986" y="112703"/>
                </a:lnTo>
                <a:cubicBezTo>
                  <a:pt x="164652" y="113656"/>
                  <a:pt x="164367" y="114989"/>
                  <a:pt x="163414" y="115656"/>
                </a:cubicBezTo>
                <a:cubicBezTo>
                  <a:pt x="162747" y="116132"/>
                  <a:pt x="161890" y="116132"/>
                  <a:pt x="161223" y="115656"/>
                </a:cubicBezTo>
                <a:cubicBezTo>
                  <a:pt x="160938" y="115465"/>
                  <a:pt x="160652" y="115275"/>
                  <a:pt x="160461" y="114989"/>
                </a:cubicBezTo>
                <a:lnTo>
                  <a:pt x="152555" y="102988"/>
                </a:lnTo>
                <a:lnTo>
                  <a:pt x="133410" y="99178"/>
                </a:lnTo>
                <a:lnTo>
                  <a:pt x="143697" y="114894"/>
                </a:lnTo>
                <a:cubicBezTo>
                  <a:pt x="144364" y="115846"/>
                  <a:pt x="144078" y="117180"/>
                  <a:pt x="143126" y="117847"/>
                </a:cubicBezTo>
                <a:cubicBezTo>
                  <a:pt x="142459" y="118323"/>
                  <a:pt x="141602" y="118323"/>
                  <a:pt x="140935" y="117847"/>
                </a:cubicBezTo>
                <a:cubicBezTo>
                  <a:pt x="140649" y="117656"/>
                  <a:pt x="140364" y="117466"/>
                  <a:pt x="140173" y="117180"/>
                </a:cubicBezTo>
                <a:lnTo>
                  <a:pt x="127600" y="97939"/>
                </a:lnTo>
                <a:lnTo>
                  <a:pt x="109407" y="94320"/>
                </a:lnTo>
                <a:lnTo>
                  <a:pt x="119885" y="110227"/>
                </a:lnTo>
                <a:lnTo>
                  <a:pt x="127410" y="113275"/>
                </a:lnTo>
                <a:cubicBezTo>
                  <a:pt x="128457" y="113751"/>
                  <a:pt x="129029" y="114894"/>
                  <a:pt x="128552" y="116037"/>
                </a:cubicBezTo>
                <a:cubicBezTo>
                  <a:pt x="128552" y="116227"/>
                  <a:pt x="128362" y="116323"/>
                  <a:pt x="128267" y="116513"/>
                </a:cubicBezTo>
                <a:cubicBezTo>
                  <a:pt x="127695" y="117275"/>
                  <a:pt x="126743" y="117561"/>
                  <a:pt x="125886" y="117180"/>
                </a:cubicBezTo>
                <a:lnTo>
                  <a:pt x="123980" y="116418"/>
                </a:lnTo>
                <a:lnTo>
                  <a:pt x="125695" y="118990"/>
                </a:lnTo>
                <a:cubicBezTo>
                  <a:pt x="126362" y="119942"/>
                  <a:pt x="126076" y="121276"/>
                  <a:pt x="125124" y="121942"/>
                </a:cubicBezTo>
                <a:cubicBezTo>
                  <a:pt x="125124" y="121942"/>
                  <a:pt x="125124" y="121942"/>
                  <a:pt x="125124" y="121942"/>
                </a:cubicBezTo>
                <a:cubicBezTo>
                  <a:pt x="124457" y="122323"/>
                  <a:pt x="123600" y="122323"/>
                  <a:pt x="122933" y="121942"/>
                </a:cubicBezTo>
                <a:cubicBezTo>
                  <a:pt x="122647" y="121752"/>
                  <a:pt x="122361" y="121561"/>
                  <a:pt x="122171" y="121276"/>
                </a:cubicBezTo>
                <a:lnTo>
                  <a:pt x="117123" y="113560"/>
                </a:lnTo>
                <a:lnTo>
                  <a:pt x="97596" y="105559"/>
                </a:lnTo>
                <a:lnTo>
                  <a:pt x="103883" y="124133"/>
                </a:lnTo>
                <a:lnTo>
                  <a:pt x="124266" y="134039"/>
                </a:lnTo>
                <a:lnTo>
                  <a:pt x="124266" y="134039"/>
                </a:lnTo>
                <a:cubicBezTo>
                  <a:pt x="125314" y="134515"/>
                  <a:pt x="125695" y="135849"/>
                  <a:pt x="125219" y="136801"/>
                </a:cubicBezTo>
                <a:cubicBezTo>
                  <a:pt x="124743" y="137849"/>
                  <a:pt x="123504" y="138325"/>
                  <a:pt x="122456" y="137754"/>
                </a:cubicBezTo>
                <a:lnTo>
                  <a:pt x="105788" y="129658"/>
                </a:lnTo>
                <a:lnTo>
                  <a:pt x="112074" y="148136"/>
                </a:lnTo>
                <a:lnTo>
                  <a:pt x="124743" y="154232"/>
                </a:lnTo>
                <a:lnTo>
                  <a:pt x="124743" y="154232"/>
                </a:lnTo>
                <a:cubicBezTo>
                  <a:pt x="125790" y="154708"/>
                  <a:pt x="126171" y="155947"/>
                  <a:pt x="125695" y="156994"/>
                </a:cubicBezTo>
                <a:cubicBezTo>
                  <a:pt x="125219" y="158042"/>
                  <a:pt x="123980" y="158518"/>
                  <a:pt x="122933" y="157947"/>
                </a:cubicBezTo>
                <a:lnTo>
                  <a:pt x="113979" y="153565"/>
                </a:lnTo>
                <a:lnTo>
                  <a:pt x="120171" y="172044"/>
                </a:lnTo>
                <a:cubicBezTo>
                  <a:pt x="120551" y="173187"/>
                  <a:pt x="119980" y="174330"/>
                  <a:pt x="118837" y="174711"/>
                </a:cubicBezTo>
                <a:cubicBezTo>
                  <a:pt x="117694" y="175092"/>
                  <a:pt x="116551" y="174520"/>
                  <a:pt x="116170" y="173377"/>
                </a:cubicBezTo>
                <a:lnTo>
                  <a:pt x="109883" y="154613"/>
                </a:lnTo>
                <a:lnTo>
                  <a:pt x="105312" y="163757"/>
                </a:lnTo>
                <a:cubicBezTo>
                  <a:pt x="104835" y="164805"/>
                  <a:pt x="103502" y="165186"/>
                  <a:pt x="102454" y="164710"/>
                </a:cubicBezTo>
                <a:cubicBezTo>
                  <a:pt x="101692" y="164329"/>
                  <a:pt x="101311" y="163567"/>
                  <a:pt x="101311" y="162900"/>
                </a:cubicBezTo>
                <a:cubicBezTo>
                  <a:pt x="101311" y="162519"/>
                  <a:pt x="101311" y="162233"/>
                  <a:pt x="101501" y="161947"/>
                </a:cubicBezTo>
                <a:lnTo>
                  <a:pt x="107978" y="149089"/>
                </a:lnTo>
                <a:lnTo>
                  <a:pt x="101692" y="130515"/>
                </a:lnTo>
                <a:lnTo>
                  <a:pt x="93215" y="147374"/>
                </a:lnTo>
                <a:cubicBezTo>
                  <a:pt x="92739" y="148422"/>
                  <a:pt x="91405" y="148803"/>
                  <a:pt x="90357" y="148327"/>
                </a:cubicBezTo>
                <a:cubicBezTo>
                  <a:pt x="89595" y="147946"/>
                  <a:pt x="89214" y="147279"/>
                  <a:pt x="89214" y="146517"/>
                </a:cubicBezTo>
                <a:cubicBezTo>
                  <a:pt x="89214" y="146136"/>
                  <a:pt x="89214" y="145850"/>
                  <a:pt x="89405" y="145564"/>
                </a:cubicBezTo>
                <a:lnTo>
                  <a:pt x="99692" y="125086"/>
                </a:lnTo>
                <a:lnTo>
                  <a:pt x="93786" y="107464"/>
                </a:lnTo>
                <a:lnTo>
                  <a:pt x="85214" y="124514"/>
                </a:lnTo>
                <a:lnTo>
                  <a:pt x="86357" y="132515"/>
                </a:lnTo>
                <a:cubicBezTo>
                  <a:pt x="86547" y="133658"/>
                  <a:pt x="85690" y="134706"/>
                  <a:pt x="84547" y="134896"/>
                </a:cubicBezTo>
                <a:cubicBezTo>
                  <a:pt x="84356" y="134896"/>
                  <a:pt x="84166" y="134896"/>
                  <a:pt x="83975" y="134896"/>
                </a:cubicBezTo>
                <a:cubicBezTo>
                  <a:pt x="83023" y="134801"/>
                  <a:pt x="82261" y="134134"/>
                  <a:pt x="82166" y="133182"/>
                </a:cubicBezTo>
                <a:lnTo>
                  <a:pt x="81880" y="131182"/>
                </a:lnTo>
                <a:lnTo>
                  <a:pt x="80451" y="133944"/>
                </a:lnTo>
                <a:cubicBezTo>
                  <a:pt x="79975" y="134992"/>
                  <a:pt x="78642" y="135373"/>
                  <a:pt x="77594" y="134896"/>
                </a:cubicBezTo>
                <a:cubicBezTo>
                  <a:pt x="77594" y="134896"/>
                  <a:pt x="77594" y="134896"/>
                  <a:pt x="77594" y="134896"/>
                </a:cubicBezTo>
                <a:cubicBezTo>
                  <a:pt x="76927" y="134515"/>
                  <a:pt x="76451" y="133753"/>
                  <a:pt x="76451" y="133087"/>
                </a:cubicBezTo>
                <a:cubicBezTo>
                  <a:pt x="76451" y="132801"/>
                  <a:pt x="76451" y="132420"/>
                  <a:pt x="76641" y="132134"/>
                </a:cubicBezTo>
                <a:lnTo>
                  <a:pt x="80737" y="123943"/>
                </a:lnTo>
                <a:lnTo>
                  <a:pt x="77879" y="102988"/>
                </a:lnTo>
                <a:lnTo>
                  <a:pt x="65021" y="117751"/>
                </a:lnTo>
                <a:lnTo>
                  <a:pt x="66640" y="140326"/>
                </a:lnTo>
                <a:lnTo>
                  <a:pt x="66640" y="140326"/>
                </a:lnTo>
                <a:cubicBezTo>
                  <a:pt x="66640" y="141469"/>
                  <a:pt x="65878" y="142516"/>
                  <a:pt x="64735" y="142612"/>
                </a:cubicBezTo>
                <a:cubicBezTo>
                  <a:pt x="63592" y="142612"/>
                  <a:pt x="62544" y="141850"/>
                  <a:pt x="62449" y="140707"/>
                </a:cubicBezTo>
                <a:lnTo>
                  <a:pt x="61116" y="122228"/>
                </a:lnTo>
                <a:lnTo>
                  <a:pt x="48257" y="136897"/>
                </a:lnTo>
                <a:lnTo>
                  <a:pt x="49304" y="150994"/>
                </a:lnTo>
                <a:lnTo>
                  <a:pt x="49304" y="150994"/>
                </a:lnTo>
                <a:cubicBezTo>
                  <a:pt x="49304" y="152137"/>
                  <a:pt x="48543" y="153184"/>
                  <a:pt x="47400" y="153280"/>
                </a:cubicBezTo>
                <a:cubicBezTo>
                  <a:pt x="46256" y="153280"/>
                  <a:pt x="45209" y="152518"/>
                  <a:pt x="45114" y="151375"/>
                </a:cubicBezTo>
                <a:lnTo>
                  <a:pt x="44351" y="141469"/>
                </a:lnTo>
                <a:lnTo>
                  <a:pt x="31493" y="156137"/>
                </a:lnTo>
                <a:cubicBezTo>
                  <a:pt x="30731" y="156994"/>
                  <a:pt x="29397" y="157090"/>
                  <a:pt x="28540" y="156328"/>
                </a:cubicBezTo>
                <a:cubicBezTo>
                  <a:pt x="27683" y="155566"/>
                  <a:pt x="27588" y="154232"/>
                  <a:pt x="28350" y="153375"/>
                </a:cubicBezTo>
                <a:lnTo>
                  <a:pt x="41399" y="138516"/>
                </a:lnTo>
                <a:lnTo>
                  <a:pt x="31207" y="139087"/>
                </a:lnTo>
                <a:cubicBezTo>
                  <a:pt x="30064" y="139087"/>
                  <a:pt x="29112" y="138230"/>
                  <a:pt x="29016" y="137087"/>
                </a:cubicBezTo>
                <a:cubicBezTo>
                  <a:pt x="29016" y="136325"/>
                  <a:pt x="29397" y="135563"/>
                  <a:pt x="30064" y="135182"/>
                </a:cubicBezTo>
                <a:cubicBezTo>
                  <a:pt x="30350" y="134992"/>
                  <a:pt x="30635" y="134896"/>
                  <a:pt x="31017" y="134896"/>
                </a:cubicBezTo>
                <a:lnTo>
                  <a:pt x="45399" y="134039"/>
                </a:lnTo>
                <a:lnTo>
                  <a:pt x="58258" y="119371"/>
                </a:lnTo>
                <a:lnTo>
                  <a:pt x="39494" y="120418"/>
                </a:lnTo>
                <a:cubicBezTo>
                  <a:pt x="38351" y="120418"/>
                  <a:pt x="37303" y="119561"/>
                  <a:pt x="37303" y="118418"/>
                </a:cubicBezTo>
                <a:cubicBezTo>
                  <a:pt x="37303" y="117656"/>
                  <a:pt x="37684" y="116894"/>
                  <a:pt x="38351" y="116513"/>
                </a:cubicBezTo>
                <a:cubicBezTo>
                  <a:pt x="38637" y="116323"/>
                  <a:pt x="38922" y="116227"/>
                  <a:pt x="39303" y="116227"/>
                </a:cubicBezTo>
                <a:lnTo>
                  <a:pt x="62163" y="114894"/>
                </a:lnTo>
                <a:lnTo>
                  <a:pt x="74355" y="100987"/>
                </a:lnTo>
                <a:lnTo>
                  <a:pt x="55400" y="102035"/>
                </a:lnTo>
                <a:lnTo>
                  <a:pt x="49019" y="106988"/>
                </a:lnTo>
                <a:cubicBezTo>
                  <a:pt x="48066" y="107655"/>
                  <a:pt x="46828" y="107560"/>
                  <a:pt x="46066" y="106607"/>
                </a:cubicBezTo>
                <a:cubicBezTo>
                  <a:pt x="45971" y="106417"/>
                  <a:pt x="45875" y="106321"/>
                  <a:pt x="45875" y="106131"/>
                </a:cubicBezTo>
                <a:cubicBezTo>
                  <a:pt x="45495" y="105274"/>
                  <a:pt x="45685" y="104226"/>
                  <a:pt x="46447" y="103654"/>
                </a:cubicBezTo>
                <a:lnTo>
                  <a:pt x="48066" y="102416"/>
                </a:lnTo>
                <a:lnTo>
                  <a:pt x="45018" y="102607"/>
                </a:lnTo>
                <a:cubicBezTo>
                  <a:pt x="43875" y="102607"/>
                  <a:pt x="42827" y="101749"/>
                  <a:pt x="42827" y="100606"/>
                </a:cubicBezTo>
                <a:cubicBezTo>
                  <a:pt x="42827" y="100606"/>
                  <a:pt x="42827" y="100606"/>
                  <a:pt x="42827" y="100606"/>
                </a:cubicBezTo>
                <a:cubicBezTo>
                  <a:pt x="42827" y="99844"/>
                  <a:pt x="43208" y="99082"/>
                  <a:pt x="43875" y="98701"/>
                </a:cubicBezTo>
                <a:cubicBezTo>
                  <a:pt x="44161" y="98511"/>
                  <a:pt x="44447" y="98416"/>
                  <a:pt x="44828" y="98416"/>
                </a:cubicBezTo>
                <a:lnTo>
                  <a:pt x="53972" y="97844"/>
                </a:lnTo>
                <a:lnTo>
                  <a:pt x="70641" y="84890"/>
                </a:lnTo>
                <a:lnTo>
                  <a:pt x="51495" y="81080"/>
                </a:lnTo>
                <a:lnTo>
                  <a:pt x="32731" y="93844"/>
                </a:lnTo>
                <a:lnTo>
                  <a:pt x="32731" y="93844"/>
                </a:lnTo>
                <a:cubicBezTo>
                  <a:pt x="31778" y="94510"/>
                  <a:pt x="30445" y="94225"/>
                  <a:pt x="29778" y="93272"/>
                </a:cubicBezTo>
                <a:cubicBezTo>
                  <a:pt x="29112" y="92320"/>
                  <a:pt x="29397" y="90986"/>
                  <a:pt x="30350" y="90319"/>
                </a:cubicBezTo>
                <a:lnTo>
                  <a:pt x="45685" y="79937"/>
                </a:lnTo>
                <a:lnTo>
                  <a:pt x="26540" y="76127"/>
                </a:lnTo>
                <a:lnTo>
                  <a:pt x="14919" y="84033"/>
                </a:lnTo>
                <a:lnTo>
                  <a:pt x="14919" y="84033"/>
                </a:lnTo>
                <a:cubicBezTo>
                  <a:pt x="13967" y="84700"/>
                  <a:pt x="12633" y="84414"/>
                  <a:pt x="11967" y="83461"/>
                </a:cubicBezTo>
                <a:cubicBezTo>
                  <a:pt x="11300" y="82509"/>
                  <a:pt x="11585" y="81175"/>
                  <a:pt x="12538" y="80509"/>
                </a:cubicBezTo>
                <a:lnTo>
                  <a:pt x="20729" y="74889"/>
                </a:lnTo>
                <a:lnTo>
                  <a:pt x="1679" y="71079"/>
                </a:lnTo>
                <a:cubicBezTo>
                  <a:pt x="536" y="70888"/>
                  <a:pt x="-225" y="69745"/>
                  <a:pt x="60" y="68602"/>
                </a:cubicBezTo>
                <a:cubicBezTo>
                  <a:pt x="251" y="67459"/>
                  <a:pt x="1394" y="66697"/>
                  <a:pt x="2537" y="66983"/>
                </a:cubicBezTo>
                <a:lnTo>
                  <a:pt x="21873" y="70888"/>
                </a:lnTo>
                <a:lnTo>
                  <a:pt x="16253" y="62316"/>
                </a:lnTo>
                <a:cubicBezTo>
                  <a:pt x="15586" y="61363"/>
                  <a:pt x="15872" y="60030"/>
                  <a:pt x="16824" y="59363"/>
                </a:cubicBezTo>
                <a:cubicBezTo>
                  <a:pt x="17491" y="58887"/>
                  <a:pt x="18348" y="58887"/>
                  <a:pt x="19015" y="59363"/>
                </a:cubicBezTo>
                <a:cubicBezTo>
                  <a:pt x="19301" y="59554"/>
                  <a:pt x="19587" y="59744"/>
                  <a:pt x="19777" y="60030"/>
                </a:cubicBezTo>
                <a:lnTo>
                  <a:pt x="27683" y="72031"/>
                </a:lnTo>
                <a:lnTo>
                  <a:pt x="46828" y="75841"/>
                </a:lnTo>
                <a:lnTo>
                  <a:pt x="36541" y="60030"/>
                </a:lnTo>
                <a:cubicBezTo>
                  <a:pt x="35874" y="59077"/>
                  <a:pt x="36160" y="57744"/>
                  <a:pt x="37113" y="57077"/>
                </a:cubicBezTo>
                <a:cubicBezTo>
                  <a:pt x="37779" y="56601"/>
                  <a:pt x="38637" y="56601"/>
                  <a:pt x="39303" y="57077"/>
                </a:cubicBezTo>
                <a:cubicBezTo>
                  <a:pt x="39589" y="57268"/>
                  <a:pt x="39875" y="57458"/>
                  <a:pt x="40065" y="57744"/>
                </a:cubicBezTo>
                <a:lnTo>
                  <a:pt x="52638" y="76984"/>
                </a:lnTo>
                <a:lnTo>
                  <a:pt x="70831" y="80604"/>
                </a:lnTo>
                <a:lnTo>
                  <a:pt x="60353" y="64697"/>
                </a:lnTo>
                <a:lnTo>
                  <a:pt x="52829" y="61649"/>
                </a:lnTo>
                <a:cubicBezTo>
                  <a:pt x="51781" y="61173"/>
                  <a:pt x="51209" y="60030"/>
                  <a:pt x="51686" y="58887"/>
                </a:cubicBezTo>
                <a:cubicBezTo>
                  <a:pt x="51686" y="58696"/>
                  <a:pt x="51876" y="58601"/>
                  <a:pt x="51972" y="58411"/>
                </a:cubicBezTo>
                <a:cubicBezTo>
                  <a:pt x="52543" y="57649"/>
                  <a:pt x="53496" y="57363"/>
                  <a:pt x="54353" y="57744"/>
                </a:cubicBezTo>
                <a:lnTo>
                  <a:pt x="56258" y="58506"/>
                </a:lnTo>
                <a:lnTo>
                  <a:pt x="54543" y="55934"/>
                </a:lnTo>
                <a:cubicBezTo>
                  <a:pt x="53876" y="54982"/>
                  <a:pt x="54162" y="53648"/>
                  <a:pt x="55115" y="52981"/>
                </a:cubicBezTo>
                <a:cubicBezTo>
                  <a:pt x="55115" y="52981"/>
                  <a:pt x="55115" y="52981"/>
                  <a:pt x="55115" y="52981"/>
                </a:cubicBezTo>
                <a:cubicBezTo>
                  <a:pt x="55781" y="52505"/>
                  <a:pt x="56639" y="52505"/>
                  <a:pt x="57305" y="52981"/>
                </a:cubicBezTo>
                <a:cubicBezTo>
                  <a:pt x="57591" y="53172"/>
                  <a:pt x="57877" y="53362"/>
                  <a:pt x="58068" y="53648"/>
                </a:cubicBezTo>
                <a:lnTo>
                  <a:pt x="63116" y="61363"/>
                </a:lnTo>
                <a:lnTo>
                  <a:pt x="82642" y="69364"/>
                </a:lnTo>
                <a:lnTo>
                  <a:pt x="76355" y="50791"/>
                </a:lnTo>
                <a:lnTo>
                  <a:pt x="55972" y="40885"/>
                </a:lnTo>
                <a:lnTo>
                  <a:pt x="55972" y="40885"/>
                </a:lnTo>
                <a:cubicBezTo>
                  <a:pt x="54924" y="40408"/>
                  <a:pt x="54543" y="39075"/>
                  <a:pt x="55020" y="38122"/>
                </a:cubicBezTo>
                <a:cubicBezTo>
                  <a:pt x="55496" y="37075"/>
                  <a:pt x="56734" y="36598"/>
                  <a:pt x="57782" y="37170"/>
                </a:cubicBezTo>
                <a:lnTo>
                  <a:pt x="74450" y="45266"/>
                </a:lnTo>
                <a:lnTo>
                  <a:pt x="68164" y="26788"/>
                </a:lnTo>
                <a:lnTo>
                  <a:pt x="55496" y="20692"/>
                </a:lnTo>
                <a:lnTo>
                  <a:pt x="55496" y="20692"/>
                </a:lnTo>
                <a:cubicBezTo>
                  <a:pt x="54448" y="20215"/>
                  <a:pt x="54067" y="18882"/>
                  <a:pt x="54543" y="17834"/>
                </a:cubicBezTo>
                <a:cubicBezTo>
                  <a:pt x="55020" y="16786"/>
                  <a:pt x="56258" y="16310"/>
                  <a:pt x="57305" y="16882"/>
                </a:cubicBezTo>
                <a:lnTo>
                  <a:pt x="66259" y="21263"/>
                </a:lnTo>
                <a:lnTo>
                  <a:pt x="59973" y="2785"/>
                </a:lnTo>
                <a:cubicBezTo>
                  <a:pt x="59592" y="1642"/>
                  <a:pt x="60163" y="499"/>
                  <a:pt x="61306" y="118"/>
                </a:cubicBezTo>
                <a:cubicBezTo>
                  <a:pt x="62449" y="-263"/>
                  <a:pt x="63592" y="308"/>
                  <a:pt x="63973" y="1451"/>
                </a:cubicBezTo>
                <a:lnTo>
                  <a:pt x="70260" y="20215"/>
                </a:lnTo>
                <a:lnTo>
                  <a:pt x="74831" y="11071"/>
                </a:lnTo>
                <a:cubicBezTo>
                  <a:pt x="75308" y="10024"/>
                  <a:pt x="76641" y="9643"/>
                  <a:pt x="77689" y="10119"/>
                </a:cubicBezTo>
                <a:cubicBezTo>
                  <a:pt x="78451" y="10500"/>
                  <a:pt x="78832" y="11167"/>
                  <a:pt x="78832" y="11929"/>
                </a:cubicBezTo>
                <a:cubicBezTo>
                  <a:pt x="78832" y="12214"/>
                  <a:pt x="78832" y="12595"/>
                  <a:pt x="78642" y="12881"/>
                </a:cubicBezTo>
                <a:lnTo>
                  <a:pt x="72165" y="25740"/>
                </a:lnTo>
                <a:lnTo>
                  <a:pt x="78451" y="44218"/>
                </a:lnTo>
                <a:lnTo>
                  <a:pt x="86928" y="27359"/>
                </a:lnTo>
                <a:cubicBezTo>
                  <a:pt x="87500" y="26311"/>
                  <a:pt x="88738" y="25930"/>
                  <a:pt x="89786" y="26407"/>
                </a:cubicBezTo>
                <a:cubicBezTo>
                  <a:pt x="90548" y="26788"/>
                  <a:pt x="90929" y="27454"/>
                  <a:pt x="90929" y="28216"/>
                </a:cubicBezTo>
                <a:cubicBezTo>
                  <a:pt x="90929" y="28502"/>
                  <a:pt x="90929" y="28883"/>
                  <a:pt x="90738" y="29169"/>
                </a:cubicBezTo>
                <a:lnTo>
                  <a:pt x="80451" y="49648"/>
                </a:lnTo>
                <a:lnTo>
                  <a:pt x="86357" y="67269"/>
                </a:lnTo>
                <a:lnTo>
                  <a:pt x="94929" y="50219"/>
                </a:lnTo>
                <a:lnTo>
                  <a:pt x="93786" y="42218"/>
                </a:lnTo>
                <a:cubicBezTo>
                  <a:pt x="93596" y="41075"/>
                  <a:pt x="94453" y="40027"/>
                  <a:pt x="95596" y="39837"/>
                </a:cubicBezTo>
                <a:cubicBezTo>
                  <a:pt x="95787" y="39837"/>
                  <a:pt x="95977" y="39837"/>
                  <a:pt x="96168" y="39837"/>
                </a:cubicBezTo>
                <a:cubicBezTo>
                  <a:pt x="97120" y="39932"/>
                  <a:pt x="97882" y="40599"/>
                  <a:pt x="97977" y="41551"/>
                </a:cubicBezTo>
                <a:lnTo>
                  <a:pt x="98263" y="43552"/>
                </a:lnTo>
                <a:lnTo>
                  <a:pt x="99692" y="40789"/>
                </a:lnTo>
                <a:cubicBezTo>
                  <a:pt x="100168" y="39742"/>
                  <a:pt x="101501" y="39361"/>
                  <a:pt x="102549" y="39837"/>
                </a:cubicBezTo>
                <a:lnTo>
                  <a:pt x="102549" y="39837"/>
                </a:lnTo>
                <a:cubicBezTo>
                  <a:pt x="103216" y="40218"/>
                  <a:pt x="103692" y="40980"/>
                  <a:pt x="103692" y="41647"/>
                </a:cubicBezTo>
                <a:cubicBezTo>
                  <a:pt x="103692" y="41932"/>
                  <a:pt x="103692" y="42313"/>
                  <a:pt x="103502" y="42599"/>
                </a:cubicBezTo>
                <a:lnTo>
                  <a:pt x="99406" y="50791"/>
                </a:lnTo>
                <a:lnTo>
                  <a:pt x="102264" y="71746"/>
                </a:lnTo>
                <a:lnTo>
                  <a:pt x="115122" y="56982"/>
                </a:lnTo>
                <a:lnTo>
                  <a:pt x="113503" y="34312"/>
                </a:lnTo>
                <a:lnTo>
                  <a:pt x="113503" y="34312"/>
                </a:lnTo>
                <a:cubicBezTo>
                  <a:pt x="113503" y="33169"/>
                  <a:pt x="114265" y="32122"/>
                  <a:pt x="115408" y="32026"/>
                </a:cubicBezTo>
                <a:cubicBezTo>
                  <a:pt x="116551" y="32026"/>
                  <a:pt x="117599" y="32788"/>
                  <a:pt x="117694" y="33931"/>
                </a:cubicBezTo>
                <a:lnTo>
                  <a:pt x="119027" y="52410"/>
                </a:lnTo>
                <a:lnTo>
                  <a:pt x="131886" y="37741"/>
                </a:lnTo>
                <a:lnTo>
                  <a:pt x="130839" y="23644"/>
                </a:lnTo>
                <a:lnTo>
                  <a:pt x="130839" y="23644"/>
                </a:lnTo>
                <a:cubicBezTo>
                  <a:pt x="130839" y="22501"/>
                  <a:pt x="131600" y="21454"/>
                  <a:pt x="132744" y="21358"/>
                </a:cubicBezTo>
                <a:cubicBezTo>
                  <a:pt x="133887" y="21358"/>
                  <a:pt x="134934" y="22120"/>
                  <a:pt x="135029" y="23263"/>
                </a:cubicBezTo>
                <a:lnTo>
                  <a:pt x="135792" y="33169"/>
                </a:lnTo>
                <a:lnTo>
                  <a:pt x="148650" y="18501"/>
                </a:lnTo>
                <a:cubicBezTo>
                  <a:pt x="149412" y="17644"/>
                  <a:pt x="150746" y="17548"/>
                  <a:pt x="151603" y="18310"/>
                </a:cubicBezTo>
                <a:cubicBezTo>
                  <a:pt x="152460" y="19072"/>
                  <a:pt x="152555" y="20406"/>
                  <a:pt x="151794" y="21263"/>
                </a:cubicBezTo>
                <a:lnTo>
                  <a:pt x="138744" y="36122"/>
                </a:lnTo>
                <a:lnTo>
                  <a:pt x="148936" y="35551"/>
                </a:lnTo>
                <a:cubicBezTo>
                  <a:pt x="150079" y="35551"/>
                  <a:pt x="151032" y="36408"/>
                  <a:pt x="151127" y="37551"/>
                </a:cubicBezTo>
                <a:cubicBezTo>
                  <a:pt x="151127" y="38408"/>
                  <a:pt x="150746" y="39075"/>
                  <a:pt x="150079" y="39456"/>
                </a:cubicBezTo>
                <a:cubicBezTo>
                  <a:pt x="149793" y="39646"/>
                  <a:pt x="149508" y="39742"/>
                  <a:pt x="149126" y="39742"/>
                </a:cubicBezTo>
                <a:lnTo>
                  <a:pt x="134839" y="40599"/>
                </a:lnTo>
                <a:lnTo>
                  <a:pt x="121980" y="55267"/>
                </a:lnTo>
                <a:lnTo>
                  <a:pt x="140745" y="54220"/>
                </a:lnTo>
                <a:cubicBezTo>
                  <a:pt x="141888" y="54220"/>
                  <a:pt x="142935" y="55077"/>
                  <a:pt x="142935" y="56220"/>
                </a:cubicBezTo>
                <a:cubicBezTo>
                  <a:pt x="142935" y="56982"/>
                  <a:pt x="142554" y="57744"/>
                  <a:pt x="141888" y="58125"/>
                </a:cubicBezTo>
                <a:cubicBezTo>
                  <a:pt x="141602" y="58315"/>
                  <a:pt x="141316" y="58411"/>
                  <a:pt x="140935" y="58411"/>
                </a:cubicBezTo>
                <a:lnTo>
                  <a:pt x="118075" y="59744"/>
                </a:lnTo>
                <a:lnTo>
                  <a:pt x="105883" y="73651"/>
                </a:lnTo>
                <a:lnTo>
                  <a:pt x="124838" y="72603"/>
                </a:lnTo>
                <a:lnTo>
                  <a:pt x="131220" y="67650"/>
                </a:lnTo>
                <a:cubicBezTo>
                  <a:pt x="132172" y="66983"/>
                  <a:pt x="133410" y="67078"/>
                  <a:pt x="134172" y="68031"/>
                </a:cubicBezTo>
                <a:cubicBezTo>
                  <a:pt x="134268" y="68221"/>
                  <a:pt x="134363" y="68317"/>
                  <a:pt x="134363" y="68507"/>
                </a:cubicBezTo>
                <a:cubicBezTo>
                  <a:pt x="134744" y="69364"/>
                  <a:pt x="134553" y="70412"/>
                  <a:pt x="133791" y="70984"/>
                </a:cubicBezTo>
                <a:lnTo>
                  <a:pt x="132172" y="72222"/>
                </a:lnTo>
                <a:lnTo>
                  <a:pt x="135220" y="72031"/>
                </a:lnTo>
                <a:cubicBezTo>
                  <a:pt x="136363" y="72031"/>
                  <a:pt x="137411" y="72889"/>
                  <a:pt x="137411" y="74032"/>
                </a:cubicBezTo>
                <a:cubicBezTo>
                  <a:pt x="137411" y="74032"/>
                  <a:pt x="137411" y="74032"/>
                  <a:pt x="137411" y="74032"/>
                </a:cubicBezTo>
                <a:cubicBezTo>
                  <a:pt x="137411" y="74794"/>
                  <a:pt x="137030" y="75556"/>
                  <a:pt x="136363" y="75937"/>
                </a:cubicBezTo>
                <a:cubicBezTo>
                  <a:pt x="136077" y="76127"/>
                  <a:pt x="135792" y="76222"/>
                  <a:pt x="135411" y="76222"/>
                </a:cubicBezTo>
                <a:lnTo>
                  <a:pt x="126267" y="76794"/>
                </a:lnTo>
                <a:lnTo>
                  <a:pt x="109598" y="89748"/>
                </a:lnTo>
                <a:lnTo>
                  <a:pt x="128743" y="93558"/>
                </a:lnTo>
                <a:lnTo>
                  <a:pt x="147507" y="80794"/>
                </a:lnTo>
                <a:lnTo>
                  <a:pt x="147507" y="80794"/>
                </a:lnTo>
                <a:cubicBezTo>
                  <a:pt x="148460" y="80128"/>
                  <a:pt x="149793" y="80413"/>
                  <a:pt x="150460" y="81366"/>
                </a:cubicBezTo>
                <a:cubicBezTo>
                  <a:pt x="151127" y="82318"/>
                  <a:pt x="150841" y="83652"/>
                  <a:pt x="149889" y="84319"/>
                </a:cubicBezTo>
                <a:lnTo>
                  <a:pt x="134553" y="94701"/>
                </a:lnTo>
                <a:lnTo>
                  <a:pt x="153603" y="98511"/>
                </a:lnTo>
                <a:lnTo>
                  <a:pt x="165224" y="90605"/>
                </a:lnTo>
                <a:lnTo>
                  <a:pt x="165224" y="90605"/>
                </a:lnTo>
                <a:cubicBezTo>
                  <a:pt x="166176" y="89938"/>
                  <a:pt x="167510" y="90224"/>
                  <a:pt x="168176" y="91177"/>
                </a:cubicBezTo>
                <a:cubicBezTo>
                  <a:pt x="168843" y="92129"/>
                  <a:pt x="168558" y="93463"/>
                  <a:pt x="167605" y="94129"/>
                </a:cubicBezTo>
                <a:lnTo>
                  <a:pt x="159414" y="99749"/>
                </a:lnTo>
                <a:lnTo>
                  <a:pt x="178464" y="103559"/>
                </a:lnTo>
                <a:cubicBezTo>
                  <a:pt x="179607" y="103750"/>
                  <a:pt x="180369" y="104893"/>
                  <a:pt x="180083" y="106036"/>
                </a:cubicBezTo>
                <a:close/>
                <a:moveTo>
                  <a:pt x="101882" y="78604"/>
                </a:moveTo>
                <a:lnTo>
                  <a:pt x="96263" y="84985"/>
                </a:lnTo>
                <a:lnTo>
                  <a:pt x="94358" y="87176"/>
                </a:lnTo>
                <a:lnTo>
                  <a:pt x="94834" y="87176"/>
                </a:lnTo>
                <a:cubicBezTo>
                  <a:pt x="94834" y="87176"/>
                  <a:pt x="95691" y="87462"/>
                  <a:pt x="95691" y="87462"/>
                </a:cubicBezTo>
                <a:lnTo>
                  <a:pt x="96263" y="87462"/>
                </a:lnTo>
                <a:cubicBezTo>
                  <a:pt x="96263" y="87462"/>
                  <a:pt x="104169" y="89176"/>
                  <a:pt x="104169" y="89176"/>
                </a:cubicBezTo>
                <a:lnTo>
                  <a:pt x="118932" y="77651"/>
                </a:lnTo>
                <a:lnTo>
                  <a:pt x="101882" y="78604"/>
                </a:lnTo>
                <a:close/>
                <a:moveTo>
                  <a:pt x="90262" y="87843"/>
                </a:moveTo>
                <a:cubicBezTo>
                  <a:pt x="90262" y="87843"/>
                  <a:pt x="90262" y="87748"/>
                  <a:pt x="90357" y="87652"/>
                </a:cubicBezTo>
                <a:cubicBezTo>
                  <a:pt x="90357" y="87652"/>
                  <a:pt x="90357" y="87557"/>
                  <a:pt x="90262" y="87462"/>
                </a:cubicBezTo>
                <a:cubicBezTo>
                  <a:pt x="90262" y="87462"/>
                  <a:pt x="90072" y="87462"/>
                  <a:pt x="90072" y="87462"/>
                </a:cubicBezTo>
                <a:cubicBezTo>
                  <a:pt x="90072" y="87462"/>
                  <a:pt x="90072" y="87557"/>
                  <a:pt x="89976" y="87652"/>
                </a:cubicBezTo>
                <a:cubicBezTo>
                  <a:pt x="89976" y="87652"/>
                  <a:pt x="89976" y="87748"/>
                  <a:pt x="90072" y="87843"/>
                </a:cubicBezTo>
                <a:cubicBezTo>
                  <a:pt x="90072" y="87843"/>
                  <a:pt x="90262" y="87843"/>
                  <a:pt x="90262" y="87843"/>
                </a:cubicBezTo>
                <a:close/>
                <a:moveTo>
                  <a:pt x="88262" y="72889"/>
                </a:moveTo>
                <a:lnTo>
                  <a:pt x="91024" y="80890"/>
                </a:lnTo>
                <a:lnTo>
                  <a:pt x="91976" y="83652"/>
                </a:lnTo>
                <a:lnTo>
                  <a:pt x="92262" y="83271"/>
                </a:lnTo>
                <a:lnTo>
                  <a:pt x="92834" y="82604"/>
                </a:lnTo>
                <a:lnTo>
                  <a:pt x="93215" y="82128"/>
                </a:lnTo>
                <a:lnTo>
                  <a:pt x="98549" y="76032"/>
                </a:lnTo>
                <a:lnTo>
                  <a:pt x="95977" y="57458"/>
                </a:lnTo>
                <a:lnTo>
                  <a:pt x="88262" y="72793"/>
                </a:lnTo>
                <a:close/>
                <a:moveTo>
                  <a:pt x="76451" y="81842"/>
                </a:moveTo>
                <a:lnTo>
                  <a:pt x="84738" y="83461"/>
                </a:lnTo>
                <a:lnTo>
                  <a:pt x="87595" y="84033"/>
                </a:lnTo>
                <a:lnTo>
                  <a:pt x="87404" y="83557"/>
                </a:lnTo>
                <a:lnTo>
                  <a:pt x="87119" y="82699"/>
                </a:lnTo>
                <a:lnTo>
                  <a:pt x="86928" y="82128"/>
                </a:lnTo>
                <a:lnTo>
                  <a:pt x="84356" y="74508"/>
                </a:lnTo>
                <a:lnTo>
                  <a:pt x="67116" y="67459"/>
                </a:lnTo>
                <a:lnTo>
                  <a:pt x="76451" y="81747"/>
                </a:lnTo>
                <a:close/>
                <a:moveTo>
                  <a:pt x="78356" y="96511"/>
                </a:moveTo>
                <a:lnTo>
                  <a:pt x="83975" y="90129"/>
                </a:lnTo>
                <a:lnTo>
                  <a:pt x="85880" y="87938"/>
                </a:lnTo>
                <a:lnTo>
                  <a:pt x="85404" y="87938"/>
                </a:lnTo>
                <a:cubicBezTo>
                  <a:pt x="85404" y="87938"/>
                  <a:pt x="84547" y="87652"/>
                  <a:pt x="84547" y="87652"/>
                </a:cubicBezTo>
                <a:lnTo>
                  <a:pt x="83975" y="87652"/>
                </a:lnTo>
                <a:cubicBezTo>
                  <a:pt x="83975" y="87652"/>
                  <a:pt x="76070" y="85938"/>
                  <a:pt x="76070" y="85938"/>
                </a:cubicBezTo>
                <a:lnTo>
                  <a:pt x="61306" y="97463"/>
                </a:lnTo>
                <a:lnTo>
                  <a:pt x="78356" y="96511"/>
                </a:lnTo>
                <a:close/>
                <a:moveTo>
                  <a:pt x="91976" y="102226"/>
                </a:moveTo>
                <a:lnTo>
                  <a:pt x="89214" y="94225"/>
                </a:lnTo>
                <a:lnTo>
                  <a:pt x="88262" y="91462"/>
                </a:lnTo>
                <a:lnTo>
                  <a:pt x="87976" y="91843"/>
                </a:lnTo>
                <a:lnTo>
                  <a:pt x="87404" y="92510"/>
                </a:lnTo>
                <a:lnTo>
                  <a:pt x="87024" y="92986"/>
                </a:lnTo>
                <a:lnTo>
                  <a:pt x="81690" y="99082"/>
                </a:lnTo>
                <a:lnTo>
                  <a:pt x="84261" y="117656"/>
                </a:lnTo>
                <a:lnTo>
                  <a:pt x="91976" y="102321"/>
                </a:lnTo>
                <a:close/>
                <a:moveTo>
                  <a:pt x="103788" y="93272"/>
                </a:moveTo>
                <a:lnTo>
                  <a:pt x="95501" y="91653"/>
                </a:lnTo>
                <a:lnTo>
                  <a:pt x="92643" y="91081"/>
                </a:lnTo>
                <a:lnTo>
                  <a:pt x="92834" y="91558"/>
                </a:lnTo>
                <a:lnTo>
                  <a:pt x="93120" y="92415"/>
                </a:lnTo>
                <a:lnTo>
                  <a:pt x="93310" y="92986"/>
                </a:lnTo>
                <a:lnTo>
                  <a:pt x="95882" y="100606"/>
                </a:lnTo>
                <a:lnTo>
                  <a:pt x="113122" y="107655"/>
                </a:lnTo>
                <a:lnTo>
                  <a:pt x="103788" y="9336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" name="Google Shape;29;p4"/>
          <p:cNvCxnSpPr/>
          <p:nvPr/>
        </p:nvCxnSpPr>
        <p:spPr>
          <a:xfrm>
            <a:off x="788223" y="0"/>
            <a:ext cx="0" cy="852046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" name="Google Shape;30;p4"/>
          <p:cNvSpPr/>
          <p:nvPr/>
        </p:nvSpPr>
        <p:spPr>
          <a:xfrm>
            <a:off x="11138452" y="1439423"/>
            <a:ext cx="838316" cy="748782"/>
          </a:xfrm>
          <a:custGeom>
            <a:rect b="b" l="l" r="r" t="t"/>
            <a:pathLst>
              <a:path extrusionOk="0" h="148714" w="166496">
                <a:moveTo>
                  <a:pt x="128016" y="145080"/>
                </a:moveTo>
                <a:cubicBezTo>
                  <a:pt x="127159" y="145652"/>
                  <a:pt x="125920" y="145366"/>
                  <a:pt x="125349" y="144509"/>
                </a:cubicBezTo>
                <a:lnTo>
                  <a:pt x="115633" y="129459"/>
                </a:lnTo>
                <a:lnTo>
                  <a:pt x="113633" y="138508"/>
                </a:lnTo>
                <a:cubicBezTo>
                  <a:pt x="113443" y="139556"/>
                  <a:pt x="112395" y="140127"/>
                  <a:pt x="111347" y="139937"/>
                </a:cubicBezTo>
                <a:cubicBezTo>
                  <a:pt x="110585" y="139746"/>
                  <a:pt x="110109" y="139270"/>
                  <a:pt x="109918" y="138603"/>
                </a:cubicBezTo>
                <a:cubicBezTo>
                  <a:pt x="109918" y="138318"/>
                  <a:pt x="109918" y="138032"/>
                  <a:pt x="109918" y="137746"/>
                </a:cubicBezTo>
                <a:lnTo>
                  <a:pt x="112776" y="124983"/>
                </a:lnTo>
                <a:lnTo>
                  <a:pt x="103156" y="110124"/>
                </a:lnTo>
                <a:lnTo>
                  <a:pt x="99441" y="126792"/>
                </a:lnTo>
                <a:cubicBezTo>
                  <a:pt x="99250" y="127840"/>
                  <a:pt x="98203" y="128507"/>
                  <a:pt x="97155" y="128221"/>
                </a:cubicBezTo>
                <a:cubicBezTo>
                  <a:pt x="96393" y="128031"/>
                  <a:pt x="95917" y="127554"/>
                  <a:pt x="95726" y="126888"/>
                </a:cubicBezTo>
                <a:cubicBezTo>
                  <a:pt x="95726" y="126602"/>
                  <a:pt x="95726" y="126316"/>
                  <a:pt x="95726" y="125935"/>
                </a:cubicBezTo>
                <a:lnTo>
                  <a:pt x="100203" y="105647"/>
                </a:lnTo>
                <a:lnTo>
                  <a:pt x="91059" y="91550"/>
                </a:lnTo>
                <a:lnTo>
                  <a:pt x="87344" y="108409"/>
                </a:lnTo>
                <a:lnTo>
                  <a:pt x="90106" y="115267"/>
                </a:lnTo>
                <a:cubicBezTo>
                  <a:pt x="90488" y="116220"/>
                  <a:pt x="90106" y="117363"/>
                  <a:pt x="89059" y="117744"/>
                </a:cubicBezTo>
                <a:cubicBezTo>
                  <a:pt x="88868" y="117744"/>
                  <a:pt x="88773" y="117744"/>
                  <a:pt x="88582" y="117744"/>
                </a:cubicBezTo>
                <a:cubicBezTo>
                  <a:pt x="87725" y="117839"/>
                  <a:pt x="86963" y="117458"/>
                  <a:pt x="86582" y="116601"/>
                </a:cubicBezTo>
                <a:lnTo>
                  <a:pt x="85916" y="114886"/>
                </a:lnTo>
                <a:lnTo>
                  <a:pt x="85344" y="117648"/>
                </a:lnTo>
                <a:cubicBezTo>
                  <a:pt x="85153" y="118696"/>
                  <a:pt x="84106" y="119363"/>
                  <a:pt x="83058" y="119077"/>
                </a:cubicBezTo>
                <a:cubicBezTo>
                  <a:pt x="83058" y="119077"/>
                  <a:pt x="83058" y="119077"/>
                  <a:pt x="83058" y="119077"/>
                </a:cubicBezTo>
                <a:cubicBezTo>
                  <a:pt x="82391" y="118887"/>
                  <a:pt x="81820" y="118410"/>
                  <a:pt x="81629" y="117744"/>
                </a:cubicBezTo>
                <a:cubicBezTo>
                  <a:pt x="81629" y="117458"/>
                  <a:pt x="81629" y="117172"/>
                  <a:pt x="81629" y="116791"/>
                </a:cubicBezTo>
                <a:lnTo>
                  <a:pt x="83439" y="108695"/>
                </a:lnTo>
                <a:lnTo>
                  <a:pt x="76295" y="90978"/>
                </a:lnTo>
                <a:lnTo>
                  <a:pt x="68199" y="106790"/>
                </a:lnTo>
                <a:lnTo>
                  <a:pt x="74676" y="126316"/>
                </a:lnTo>
                <a:lnTo>
                  <a:pt x="74676" y="126316"/>
                </a:lnTo>
                <a:cubicBezTo>
                  <a:pt x="74962" y="127269"/>
                  <a:pt x="74486" y="128412"/>
                  <a:pt x="73438" y="128697"/>
                </a:cubicBezTo>
                <a:cubicBezTo>
                  <a:pt x="72485" y="128983"/>
                  <a:pt x="71342" y="128507"/>
                  <a:pt x="71056" y="127459"/>
                </a:cubicBezTo>
                <a:lnTo>
                  <a:pt x="65818" y="111552"/>
                </a:lnTo>
                <a:lnTo>
                  <a:pt x="57817" y="127269"/>
                </a:lnTo>
                <a:lnTo>
                  <a:pt x="61817" y="139365"/>
                </a:lnTo>
                <a:lnTo>
                  <a:pt x="61817" y="139365"/>
                </a:lnTo>
                <a:cubicBezTo>
                  <a:pt x="62103" y="140318"/>
                  <a:pt x="61627" y="141461"/>
                  <a:pt x="60579" y="141747"/>
                </a:cubicBezTo>
                <a:cubicBezTo>
                  <a:pt x="59626" y="142032"/>
                  <a:pt x="58483" y="141556"/>
                  <a:pt x="58198" y="140508"/>
                </a:cubicBezTo>
                <a:lnTo>
                  <a:pt x="55340" y="131936"/>
                </a:lnTo>
                <a:lnTo>
                  <a:pt x="47339" y="147652"/>
                </a:lnTo>
                <a:cubicBezTo>
                  <a:pt x="46863" y="148605"/>
                  <a:pt x="45720" y="148986"/>
                  <a:pt x="44767" y="148509"/>
                </a:cubicBezTo>
                <a:cubicBezTo>
                  <a:pt x="43815" y="148033"/>
                  <a:pt x="43434" y="146890"/>
                  <a:pt x="43910" y="145938"/>
                </a:cubicBezTo>
                <a:lnTo>
                  <a:pt x="52006" y="130031"/>
                </a:lnTo>
                <a:lnTo>
                  <a:pt x="43148" y="132793"/>
                </a:lnTo>
                <a:cubicBezTo>
                  <a:pt x="42196" y="133079"/>
                  <a:pt x="41053" y="132507"/>
                  <a:pt x="40767" y="131555"/>
                </a:cubicBezTo>
                <a:cubicBezTo>
                  <a:pt x="40576" y="130888"/>
                  <a:pt x="40767" y="130126"/>
                  <a:pt x="41243" y="129650"/>
                </a:cubicBezTo>
                <a:cubicBezTo>
                  <a:pt x="41434" y="129459"/>
                  <a:pt x="41719" y="129269"/>
                  <a:pt x="42005" y="129174"/>
                </a:cubicBezTo>
                <a:lnTo>
                  <a:pt x="54388" y="125268"/>
                </a:lnTo>
                <a:lnTo>
                  <a:pt x="62389" y="109457"/>
                </a:lnTo>
                <a:lnTo>
                  <a:pt x="46196" y="114600"/>
                </a:lnTo>
                <a:cubicBezTo>
                  <a:pt x="45244" y="114886"/>
                  <a:pt x="44101" y="114315"/>
                  <a:pt x="43815" y="113362"/>
                </a:cubicBezTo>
                <a:cubicBezTo>
                  <a:pt x="43624" y="112695"/>
                  <a:pt x="43815" y="111933"/>
                  <a:pt x="44291" y="111457"/>
                </a:cubicBezTo>
                <a:cubicBezTo>
                  <a:pt x="44482" y="111267"/>
                  <a:pt x="44767" y="111076"/>
                  <a:pt x="45053" y="110981"/>
                </a:cubicBezTo>
                <a:lnTo>
                  <a:pt x="64865" y="104790"/>
                </a:lnTo>
                <a:lnTo>
                  <a:pt x="72485" y="89835"/>
                </a:lnTo>
                <a:lnTo>
                  <a:pt x="56102" y="94979"/>
                </a:lnTo>
                <a:lnTo>
                  <a:pt x="51625" y="100789"/>
                </a:lnTo>
                <a:cubicBezTo>
                  <a:pt x="50959" y="101646"/>
                  <a:pt x="49816" y="101742"/>
                  <a:pt x="48958" y="101075"/>
                </a:cubicBezTo>
                <a:cubicBezTo>
                  <a:pt x="48863" y="100980"/>
                  <a:pt x="48768" y="100789"/>
                  <a:pt x="48673" y="100694"/>
                </a:cubicBezTo>
                <a:cubicBezTo>
                  <a:pt x="48196" y="100027"/>
                  <a:pt x="48101" y="99075"/>
                  <a:pt x="48673" y="98408"/>
                </a:cubicBezTo>
                <a:lnTo>
                  <a:pt x="49816" y="96979"/>
                </a:lnTo>
                <a:lnTo>
                  <a:pt x="47149" y="97836"/>
                </a:lnTo>
                <a:cubicBezTo>
                  <a:pt x="46196" y="98122"/>
                  <a:pt x="45053" y="97551"/>
                  <a:pt x="44767" y="96598"/>
                </a:cubicBezTo>
                <a:cubicBezTo>
                  <a:pt x="44767" y="96598"/>
                  <a:pt x="44767" y="96598"/>
                  <a:pt x="44767" y="96598"/>
                </a:cubicBezTo>
                <a:cubicBezTo>
                  <a:pt x="44577" y="95931"/>
                  <a:pt x="44767" y="95169"/>
                  <a:pt x="45244" y="94693"/>
                </a:cubicBezTo>
                <a:cubicBezTo>
                  <a:pt x="45434" y="94503"/>
                  <a:pt x="45720" y="94312"/>
                  <a:pt x="46006" y="94217"/>
                </a:cubicBezTo>
                <a:lnTo>
                  <a:pt x="53912" y="91740"/>
                </a:lnTo>
                <a:lnTo>
                  <a:pt x="65627" y="76596"/>
                </a:lnTo>
                <a:lnTo>
                  <a:pt x="47911" y="77453"/>
                </a:lnTo>
                <a:lnTo>
                  <a:pt x="34290" y="92788"/>
                </a:lnTo>
                <a:lnTo>
                  <a:pt x="34290" y="92788"/>
                </a:lnTo>
                <a:cubicBezTo>
                  <a:pt x="33623" y="93550"/>
                  <a:pt x="32385" y="93645"/>
                  <a:pt x="31623" y="92979"/>
                </a:cubicBezTo>
                <a:cubicBezTo>
                  <a:pt x="30861" y="92312"/>
                  <a:pt x="30766" y="91074"/>
                  <a:pt x="31432" y="90312"/>
                </a:cubicBezTo>
                <a:lnTo>
                  <a:pt x="42577" y="77739"/>
                </a:lnTo>
                <a:lnTo>
                  <a:pt x="24955" y="78596"/>
                </a:lnTo>
                <a:lnTo>
                  <a:pt x="16478" y="88121"/>
                </a:lnTo>
                <a:lnTo>
                  <a:pt x="16478" y="88121"/>
                </a:lnTo>
                <a:cubicBezTo>
                  <a:pt x="15811" y="88883"/>
                  <a:pt x="14573" y="88978"/>
                  <a:pt x="13811" y="88311"/>
                </a:cubicBezTo>
                <a:cubicBezTo>
                  <a:pt x="13049" y="87645"/>
                  <a:pt x="12954" y="86406"/>
                  <a:pt x="13621" y="85644"/>
                </a:cubicBezTo>
                <a:lnTo>
                  <a:pt x="19621" y="78882"/>
                </a:lnTo>
                <a:lnTo>
                  <a:pt x="2000" y="79739"/>
                </a:lnTo>
                <a:cubicBezTo>
                  <a:pt x="952" y="79739"/>
                  <a:pt x="95" y="78977"/>
                  <a:pt x="0" y="77929"/>
                </a:cubicBezTo>
                <a:cubicBezTo>
                  <a:pt x="0" y="76881"/>
                  <a:pt x="762" y="76024"/>
                  <a:pt x="1810" y="75929"/>
                </a:cubicBezTo>
                <a:lnTo>
                  <a:pt x="19621" y="74976"/>
                </a:lnTo>
                <a:lnTo>
                  <a:pt x="12764" y="68690"/>
                </a:lnTo>
                <a:cubicBezTo>
                  <a:pt x="12001" y="68023"/>
                  <a:pt x="11906" y="66785"/>
                  <a:pt x="12668" y="66023"/>
                </a:cubicBezTo>
                <a:cubicBezTo>
                  <a:pt x="13144" y="65451"/>
                  <a:pt x="13906" y="65261"/>
                  <a:pt x="14573" y="65451"/>
                </a:cubicBezTo>
                <a:cubicBezTo>
                  <a:pt x="14859" y="65451"/>
                  <a:pt x="15145" y="65642"/>
                  <a:pt x="15335" y="65928"/>
                </a:cubicBezTo>
                <a:lnTo>
                  <a:pt x="24955" y="74786"/>
                </a:lnTo>
                <a:lnTo>
                  <a:pt x="42577" y="73929"/>
                </a:lnTo>
                <a:lnTo>
                  <a:pt x="30004" y="62403"/>
                </a:lnTo>
                <a:cubicBezTo>
                  <a:pt x="29242" y="61641"/>
                  <a:pt x="29146" y="60498"/>
                  <a:pt x="29908" y="59736"/>
                </a:cubicBezTo>
                <a:cubicBezTo>
                  <a:pt x="30385" y="59165"/>
                  <a:pt x="31147" y="58974"/>
                  <a:pt x="31814" y="59165"/>
                </a:cubicBezTo>
                <a:cubicBezTo>
                  <a:pt x="32099" y="59165"/>
                  <a:pt x="32385" y="59355"/>
                  <a:pt x="32575" y="59641"/>
                </a:cubicBezTo>
                <a:lnTo>
                  <a:pt x="47816" y="73738"/>
                </a:lnTo>
                <a:lnTo>
                  <a:pt x="64579" y="72881"/>
                </a:lnTo>
                <a:lnTo>
                  <a:pt x="51911" y="61165"/>
                </a:lnTo>
                <a:lnTo>
                  <a:pt x="44672" y="60117"/>
                </a:lnTo>
                <a:cubicBezTo>
                  <a:pt x="43624" y="59927"/>
                  <a:pt x="42958" y="58974"/>
                  <a:pt x="43053" y="57927"/>
                </a:cubicBezTo>
                <a:cubicBezTo>
                  <a:pt x="43053" y="57736"/>
                  <a:pt x="43148" y="57641"/>
                  <a:pt x="43243" y="57450"/>
                </a:cubicBezTo>
                <a:cubicBezTo>
                  <a:pt x="43529" y="56688"/>
                  <a:pt x="44387" y="56117"/>
                  <a:pt x="45244" y="56307"/>
                </a:cubicBezTo>
                <a:lnTo>
                  <a:pt x="47053" y="56593"/>
                </a:lnTo>
                <a:lnTo>
                  <a:pt x="44958" y="54688"/>
                </a:lnTo>
                <a:cubicBezTo>
                  <a:pt x="44196" y="54021"/>
                  <a:pt x="44101" y="52783"/>
                  <a:pt x="44863" y="52021"/>
                </a:cubicBezTo>
                <a:cubicBezTo>
                  <a:pt x="44863" y="52021"/>
                  <a:pt x="44863" y="52021"/>
                  <a:pt x="44863" y="52021"/>
                </a:cubicBezTo>
                <a:cubicBezTo>
                  <a:pt x="45339" y="51450"/>
                  <a:pt x="46101" y="51354"/>
                  <a:pt x="46768" y="51450"/>
                </a:cubicBezTo>
                <a:cubicBezTo>
                  <a:pt x="47053" y="51450"/>
                  <a:pt x="47339" y="51640"/>
                  <a:pt x="47530" y="51926"/>
                </a:cubicBezTo>
                <a:lnTo>
                  <a:pt x="53626" y="57546"/>
                </a:lnTo>
                <a:lnTo>
                  <a:pt x="72580" y="60213"/>
                </a:lnTo>
                <a:lnTo>
                  <a:pt x="62960" y="45354"/>
                </a:lnTo>
                <a:lnTo>
                  <a:pt x="42863" y="41163"/>
                </a:lnTo>
                <a:lnTo>
                  <a:pt x="42863" y="41163"/>
                </a:lnTo>
                <a:cubicBezTo>
                  <a:pt x="41815" y="40972"/>
                  <a:pt x="41148" y="39924"/>
                  <a:pt x="41339" y="38877"/>
                </a:cubicBezTo>
                <a:cubicBezTo>
                  <a:pt x="41529" y="37829"/>
                  <a:pt x="42577" y="37162"/>
                  <a:pt x="43529" y="37353"/>
                </a:cubicBezTo>
                <a:lnTo>
                  <a:pt x="59912" y="40782"/>
                </a:lnTo>
                <a:lnTo>
                  <a:pt x="50292" y="25923"/>
                </a:lnTo>
                <a:lnTo>
                  <a:pt x="37814" y="23351"/>
                </a:lnTo>
                <a:lnTo>
                  <a:pt x="37814" y="23351"/>
                </a:lnTo>
                <a:cubicBezTo>
                  <a:pt x="36766" y="23160"/>
                  <a:pt x="36100" y="22113"/>
                  <a:pt x="36290" y="21065"/>
                </a:cubicBezTo>
                <a:cubicBezTo>
                  <a:pt x="36481" y="20017"/>
                  <a:pt x="37528" y="19350"/>
                  <a:pt x="38576" y="19541"/>
                </a:cubicBezTo>
                <a:lnTo>
                  <a:pt x="47339" y="21351"/>
                </a:lnTo>
                <a:lnTo>
                  <a:pt x="37814" y="6492"/>
                </a:lnTo>
                <a:cubicBezTo>
                  <a:pt x="37243" y="5634"/>
                  <a:pt x="37528" y="4396"/>
                  <a:pt x="38386" y="3825"/>
                </a:cubicBezTo>
                <a:cubicBezTo>
                  <a:pt x="39243" y="3253"/>
                  <a:pt x="40481" y="3539"/>
                  <a:pt x="41053" y="4396"/>
                </a:cubicBezTo>
                <a:lnTo>
                  <a:pt x="50768" y="19446"/>
                </a:lnTo>
                <a:lnTo>
                  <a:pt x="52768" y="10397"/>
                </a:lnTo>
                <a:cubicBezTo>
                  <a:pt x="52959" y="9349"/>
                  <a:pt x="54007" y="8778"/>
                  <a:pt x="55054" y="8968"/>
                </a:cubicBezTo>
                <a:cubicBezTo>
                  <a:pt x="55816" y="9159"/>
                  <a:pt x="56293" y="9635"/>
                  <a:pt x="56483" y="10302"/>
                </a:cubicBezTo>
                <a:cubicBezTo>
                  <a:pt x="56483" y="10587"/>
                  <a:pt x="56483" y="10873"/>
                  <a:pt x="56483" y="11159"/>
                </a:cubicBezTo>
                <a:lnTo>
                  <a:pt x="53626" y="23922"/>
                </a:lnTo>
                <a:lnTo>
                  <a:pt x="63246" y="38781"/>
                </a:lnTo>
                <a:lnTo>
                  <a:pt x="66961" y="22113"/>
                </a:lnTo>
                <a:cubicBezTo>
                  <a:pt x="67151" y="21065"/>
                  <a:pt x="68199" y="20398"/>
                  <a:pt x="69247" y="20684"/>
                </a:cubicBezTo>
                <a:cubicBezTo>
                  <a:pt x="70009" y="20874"/>
                  <a:pt x="70485" y="21351"/>
                  <a:pt x="70675" y="22017"/>
                </a:cubicBezTo>
                <a:cubicBezTo>
                  <a:pt x="70675" y="22303"/>
                  <a:pt x="70675" y="22589"/>
                  <a:pt x="70675" y="22875"/>
                </a:cubicBezTo>
                <a:lnTo>
                  <a:pt x="66199" y="43163"/>
                </a:lnTo>
                <a:lnTo>
                  <a:pt x="75343" y="57260"/>
                </a:lnTo>
                <a:lnTo>
                  <a:pt x="79057" y="40401"/>
                </a:lnTo>
                <a:lnTo>
                  <a:pt x="76295" y="33543"/>
                </a:lnTo>
                <a:cubicBezTo>
                  <a:pt x="75914" y="32590"/>
                  <a:pt x="76295" y="31447"/>
                  <a:pt x="77343" y="31066"/>
                </a:cubicBezTo>
                <a:cubicBezTo>
                  <a:pt x="77533" y="31066"/>
                  <a:pt x="77629" y="31066"/>
                  <a:pt x="77819" y="31066"/>
                </a:cubicBezTo>
                <a:cubicBezTo>
                  <a:pt x="78676" y="30971"/>
                  <a:pt x="79439" y="31352"/>
                  <a:pt x="79819" y="32209"/>
                </a:cubicBezTo>
                <a:lnTo>
                  <a:pt x="80486" y="33924"/>
                </a:lnTo>
                <a:lnTo>
                  <a:pt x="81058" y="31161"/>
                </a:lnTo>
                <a:cubicBezTo>
                  <a:pt x="81248" y="30114"/>
                  <a:pt x="82296" y="29447"/>
                  <a:pt x="83344" y="29733"/>
                </a:cubicBezTo>
                <a:cubicBezTo>
                  <a:pt x="83344" y="29733"/>
                  <a:pt x="83344" y="29733"/>
                  <a:pt x="83344" y="29733"/>
                </a:cubicBezTo>
                <a:cubicBezTo>
                  <a:pt x="84011" y="29923"/>
                  <a:pt x="84582" y="30399"/>
                  <a:pt x="84772" y="31066"/>
                </a:cubicBezTo>
                <a:cubicBezTo>
                  <a:pt x="84772" y="31352"/>
                  <a:pt x="84772" y="31638"/>
                  <a:pt x="84772" y="31923"/>
                </a:cubicBezTo>
                <a:lnTo>
                  <a:pt x="82963" y="40020"/>
                </a:lnTo>
                <a:lnTo>
                  <a:pt x="90106" y="57736"/>
                </a:lnTo>
                <a:lnTo>
                  <a:pt x="98203" y="41925"/>
                </a:lnTo>
                <a:lnTo>
                  <a:pt x="91726" y="22398"/>
                </a:lnTo>
                <a:lnTo>
                  <a:pt x="91726" y="22398"/>
                </a:lnTo>
                <a:cubicBezTo>
                  <a:pt x="91440" y="21446"/>
                  <a:pt x="91916" y="20303"/>
                  <a:pt x="92964" y="20017"/>
                </a:cubicBezTo>
                <a:cubicBezTo>
                  <a:pt x="93916" y="19731"/>
                  <a:pt x="95059" y="20208"/>
                  <a:pt x="95345" y="21255"/>
                </a:cubicBezTo>
                <a:lnTo>
                  <a:pt x="100584" y="37162"/>
                </a:lnTo>
                <a:lnTo>
                  <a:pt x="108585" y="21446"/>
                </a:lnTo>
                <a:lnTo>
                  <a:pt x="104584" y="9349"/>
                </a:lnTo>
                <a:lnTo>
                  <a:pt x="104584" y="9349"/>
                </a:lnTo>
                <a:cubicBezTo>
                  <a:pt x="104203" y="8301"/>
                  <a:pt x="104775" y="7254"/>
                  <a:pt x="105823" y="6968"/>
                </a:cubicBezTo>
                <a:cubicBezTo>
                  <a:pt x="106775" y="6682"/>
                  <a:pt x="107918" y="7158"/>
                  <a:pt x="108204" y="8206"/>
                </a:cubicBezTo>
                <a:lnTo>
                  <a:pt x="111062" y="16779"/>
                </a:lnTo>
                <a:lnTo>
                  <a:pt x="119063" y="1062"/>
                </a:lnTo>
                <a:cubicBezTo>
                  <a:pt x="119539" y="110"/>
                  <a:pt x="120682" y="-271"/>
                  <a:pt x="121634" y="205"/>
                </a:cubicBezTo>
                <a:cubicBezTo>
                  <a:pt x="122587" y="681"/>
                  <a:pt x="122968" y="1824"/>
                  <a:pt x="122491" y="2777"/>
                </a:cubicBezTo>
                <a:lnTo>
                  <a:pt x="114395" y="18684"/>
                </a:lnTo>
                <a:lnTo>
                  <a:pt x="123253" y="15921"/>
                </a:lnTo>
                <a:cubicBezTo>
                  <a:pt x="124206" y="15636"/>
                  <a:pt x="125349" y="16207"/>
                  <a:pt x="125635" y="17160"/>
                </a:cubicBezTo>
                <a:cubicBezTo>
                  <a:pt x="125825" y="17826"/>
                  <a:pt x="125635" y="18588"/>
                  <a:pt x="125158" y="19065"/>
                </a:cubicBezTo>
                <a:cubicBezTo>
                  <a:pt x="124968" y="19255"/>
                  <a:pt x="124682" y="19446"/>
                  <a:pt x="124397" y="19541"/>
                </a:cubicBezTo>
                <a:lnTo>
                  <a:pt x="112014" y="23446"/>
                </a:lnTo>
                <a:lnTo>
                  <a:pt x="104013" y="39258"/>
                </a:lnTo>
                <a:lnTo>
                  <a:pt x="120301" y="34114"/>
                </a:lnTo>
                <a:cubicBezTo>
                  <a:pt x="121253" y="33828"/>
                  <a:pt x="122396" y="34400"/>
                  <a:pt x="122682" y="35352"/>
                </a:cubicBezTo>
                <a:cubicBezTo>
                  <a:pt x="122872" y="36019"/>
                  <a:pt x="122682" y="36781"/>
                  <a:pt x="122206" y="37257"/>
                </a:cubicBezTo>
                <a:cubicBezTo>
                  <a:pt x="122015" y="37448"/>
                  <a:pt x="121729" y="37638"/>
                  <a:pt x="121444" y="37734"/>
                </a:cubicBezTo>
                <a:lnTo>
                  <a:pt x="101632" y="43925"/>
                </a:lnTo>
                <a:lnTo>
                  <a:pt x="94012" y="58879"/>
                </a:lnTo>
                <a:lnTo>
                  <a:pt x="110395" y="53736"/>
                </a:lnTo>
                <a:lnTo>
                  <a:pt x="114871" y="47925"/>
                </a:lnTo>
                <a:cubicBezTo>
                  <a:pt x="115538" y="47068"/>
                  <a:pt x="116681" y="46973"/>
                  <a:pt x="117539" y="47640"/>
                </a:cubicBezTo>
                <a:cubicBezTo>
                  <a:pt x="117634" y="47735"/>
                  <a:pt x="117729" y="47830"/>
                  <a:pt x="117824" y="48021"/>
                </a:cubicBezTo>
                <a:cubicBezTo>
                  <a:pt x="118300" y="48687"/>
                  <a:pt x="118396" y="49640"/>
                  <a:pt x="117824" y="50307"/>
                </a:cubicBezTo>
                <a:lnTo>
                  <a:pt x="116681" y="51735"/>
                </a:lnTo>
                <a:lnTo>
                  <a:pt x="119348" y="50878"/>
                </a:lnTo>
                <a:cubicBezTo>
                  <a:pt x="120301" y="50592"/>
                  <a:pt x="121444" y="51164"/>
                  <a:pt x="121729" y="52116"/>
                </a:cubicBezTo>
                <a:lnTo>
                  <a:pt x="121729" y="52116"/>
                </a:lnTo>
                <a:cubicBezTo>
                  <a:pt x="121920" y="52783"/>
                  <a:pt x="121729" y="53545"/>
                  <a:pt x="121253" y="54021"/>
                </a:cubicBezTo>
                <a:cubicBezTo>
                  <a:pt x="121063" y="54212"/>
                  <a:pt x="120777" y="54402"/>
                  <a:pt x="120491" y="54498"/>
                </a:cubicBezTo>
                <a:lnTo>
                  <a:pt x="112586" y="56974"/>
                </a:lnTo>
                <a:lnTo>
                  <a:pt x="100870" y="72119"/>
                </a:lnTo>
                <a:lnTo>
                  <a:pt x="118586" y="71262"/>
                </a:lnTo>
                <a:lnTo>
                  <a:pt x="132207" y="55926"/>
                </a:lnTo>
                <a:lnTo>
                  <a:pt x="132207" y="55926"/>
                </a:lnTo>
                <a:cubicBezTo>
                  <a:pt x="132874" y="55164"/>
                  <a:pt x="134112" y="55069"/>
                  <a:pt x="134874" y="55736"/>
                </a:cubicBezTo>
                <a:cubicBezTo>
                  <a:pt x="135636" y="56403"/>
                  <a:pt x="135731" y="57641"/>
                  <a:pt x="135064" y="58403"/>
                </a:cubicBezTo>
                <a:lnTo>
                  <a:pt x="123920" y="70976"/>
                </a:lnTo>
                <a:lnTo>
                  <a:pt x="141541" y="70119"/>
                </a:lnTo>
                <a:lnTo>
                  <a:pt x="150019" y="60594"/>
                </a:lnTo>
                <a:lnTo>
                  <a:pt x="150019" y="60594"/>
                </a:lnTo>
                <a:cubicBezTo>
                  <a:pt x="150685" y="59832"/>
                  <a:pt x="151924" y="59736"/>
                  <a:pt x="152686" y="60403"/>
                </a:cubicBezTo>
                <a:cubicBezTo>
                  <a:pt x="153448" y="61070"/>
                  <a:pt x="153543" y="62308"/>
                  <a:pt x="152876" y="63070"/>
                </a:cubicBezTo>
                <a:lnTo>
                  <a:pt x="146876" y="69833"/>
                </a:lnTo>
                <a:lnTo>
                  <a:pt x="164497" y="68976"/>
                </a:lnTo>
                <a:cubicBezTo>
                  <a:pt x="165545" y="68976"/>
                  <a:pt x="166402" y="69738"/>
                  <a:pt x="166497" y="70785"/>
                </a:cubicBezTo>
                <a:cubicBezTo>
                  <a:pt x="166497" y="71833"/>
                  <a:pt x="165735" y="72690"/>
                  <a:pt x="164687" y="72786"/>
                </a:cubicBezTo>
                <a:lnTo>
                  <a:pt x="146876" y="73738"/>
                </a:lnTo>
                <a:lnTo>
                  <a:pt x="153733" y="80025"/>
                </a:lnTo>
                <a:cubicBezTo>
                  <a:pt x="154495" y="80691"/>
                  <a:pt x="154591" y="81930"/>
                  <a:pt x="153829" y="82692"/>
                </a:cubicBezTo>
                <a:cubicBezTo>
                  <a:pt x="153353" y="83263"/>
                  <a:pt x="152591" y="83454"/>
                  <a:pt x="151924" y="83263"/>
                </a:cubicBezTo>
                <a:cubicBezTo>
                  <a:pt x="151638" y="83263"/>
                  <a:pt x="151352" y="83073"/>
                  <a:pt x="151162" y="82787"/>
                </a:cubicBezTo>
                <a:lnTo>
                  <a:pt x="141541" y="73929"/>
                </a:lnTo>
                <a:lnTo>
                  <a:pt x="123920" y="74786"/>
                </a:lnTo>
                <a:lnTo>
                  <a:pt x="136493" y="86311"/>
                </a:lnTo>
                <a:cubicBezTo>
                  <a:pt x="137255" y="86978"/>
                  <a:pt x="137351" y="88216"/>
                  <a:pt x="136589" y="88978"/>
                </a:cubicBezTo>
                <a:cubicBezTo>
                  <a:pt x="136112" y="89550"/>
                  <a:pt x="135350" y="89740"/>
                  <a:pt x="134683" y="89550"/>
                </a:cubicBezTo>
                <a:cubicBezTo>
                  <a:pt x="134398" y="89550"/>
                  <a:pt x="134112" y="89359"/>
                  <a:pt x="133922" y="89073"/>
                </a:cubicBezTo>
                <a:lnTo>
                  <a:pt x="118586" y="74976"/>
                </a:lnTo>
                <a:lnTo>
                  <a:pt x="101822" y="75834"/>
                </a:lnTo>
                <a:lnTo>
                  <a:pt x="114491" y="87549"/>
                </a:lnTo>
                <a:lnTo>
                  <a:pt x="121729" y="88597"/>
                </a:lnTo>
                <a:cubicBezTo>
                  <a:pt x="122777" y="88788"/>
                  <a:pt x="123539" y="89740"/>
                  <a:pt x="123349" y="90788"/>
                </a:cubicBezTo>
                <a:cubicBezTo>
                  <a:pt x="123349" y="90978"/>
                  <a:pt x="123253" y="91074"/>
                  <a:pt x="123158" y="91264"/>
                </a:cubicBezTo>
                <a:cubicBezTo>
                  <a:pt x="122872" y="92026"/>
                  <a:pt x="122015" y="92502"/>
                  <a:pt x="121158" y="92407"/>
                </a:cubicBezTo>
                <a:lnTo>
                  <a:pt x="119348" y="92121"/>
                </a:lnTo>
                <a:lnTo>
                  <a:pt x="121444" y="94026"/>
                </a:lnTo>
                <a:cubicBezTo>
                  <a:pt x="122206" y="94693"/>
                  <a:pt x="122301" y="95931"/>
                  <a:pt x="121539" y="96693"/>
                </a:cubicBezTo>
                <a:cubicBezTo>
                  <a:pt x="121539" y="96693"/>
                  <a:pt x="121539" y="96693"/>
                  <a:pt x="121539" y="96693"/>
                </a:cubicBezTo>
                <a:cubicBezTo>
                  <a:pt x="121063" y="97265"/>
                  <a:pt x="120301" y="97455"/>
                  <a:pt x="119634" y="97265"/>
                </a:cubicBezTo>
                <a:cubicBezTo>
                  <a:pt x="119348" y="97265"/>
                  <a:pt x="119063" y="97074"/>
                  <a:pt x="118872" y="96789"/>
                </a:cubicBezTo>
                <a:lnTo>
                  <a:pt x="112776" y="91169"/>
                </a:lnTo>
                <a:lnTo>
                  <a:pt x="93821" y="88502"/>
                </a:lnTo>
                <a:lnTo>
                  <a:pt x="103441" y="103361"/>
                </a:lnTo>
                <a:lnTo>
                  <a:pt x="123539" y="107552"/>
                </a:lnTo>
                <a:lnTo>
                  <a:pt x="123539" y="107552"/>
                </a:lnTo>
                <a:cubicBezTo>
                  <a:pt x="124587" y="107742"/>
                  <a:pt x="125254" y="108790"/>
                  <a:pt x="124968" y="109838"/>
                </a:cubicBezTo>
                <a:cubicBezTo>
                  <a:pt x="124778" y="110886"/>
                  <a:pt x="123730" y="111552"/>
                  <a:pt x="122682" y="111362"/>
                </a:cubicBezTo>
                <a:lnTo>
                  <a:pt x="106299" y="107933"/>
                </a:lnTo>
                <a:lnTo>
                  <a:pt x="115919" y="122792"/>
                </a:lnTo>
                <a:lnTo>
                  <a:pt x="128397" y="125364"/>
                </a:lnTo>
                <a:lnTo>
                  <a:pt x="128397" y="125364"/>
                </a:lnTo>
                <a:cubicBezTo>
                  <a:pt x="129445" y="125554"/>
                  <a:pt x="130112" y="126602"/>
                  <a:pt x="129921" y="127650"/>
                </a:cubicBezTo>
                <a:cubicBezTo>
                  <a:pt x="129730" y="128697"/>
                  <a:pt x="128683" y="129364"/>
                  <a:pt x="127635" y="129174"/>
                </a:cubicBezTo>
                <a:lnTo>
                  <a:pt x="118872" y="127364"/>
                </a:lnTo>
                <a:lnTo>
                  <a:pt x="128397" y="142223"/>
                </a:lnTo>
                <a:cubicBezTo>
                  <a:pt x="128968" y="143080"/>
                  <a:pt x="128683" y="144318"/>
                  <a:pt x="127826" y="144890"/>
                </a:cubicBezTo>
                <a:close/>
                <a:moveTo>
                  <a:pt x="96679" y="76596"/>
                </a:moveTo>
                <a:lnTo>
                  <a:pt x="89059" y="76977"/>
                </a:lnTo>
                <a:lnTo>
                  <a:pt x="86487" y="76977"/>
                </a:lnTo>
                <a:cubicBezTo>
                  <a:pt x="86487" y="76977"/>
                  <a:pt x="86677" y="77453"/>
                  <a:pt x="86677" y="77453"/>
                </a:cubicBezTo>
                <a:lnTo>
                  <a:pt x="87154" y="78120"/>
                </a:lnTo>
                <a:lnTo>
                  <a:pt x="87440" y="78596"/>
                </a:lnTo>
                <a:lnTo>
                  <a:pt x="91440" y="84787"/>
                </a:lnTo>
                <a:lnTo>
                  <a:pt x="108204" y="87168"/>
                </a:lnTo>
                <a:lnTo>
                  <a:pt x="96774" y="76691"/>
                </a:lnTo>
                <a:close/>
                <a:moveTo>
                  <a:pt x="83344" y="74786"/>
                </a:moveTo>
                <a:cubicBezTo>
                  <a:pt x="83344" y="74786"/>
                  <a:pt x="83439" y="74786"/>
                  <a:pt x="83534" y="74786"/>
                </a:cubicBezTo>
                <a:cubicBezTo>
                  <a:pt x="83534" y="74786"/>
                  <a:pt x="83534" y="74691"/>
                  <a:pt x="83534" y="74595"/>
                </a:cubicBezTo>
                <a:cubicBezTo>
                  <a:pt x="83534" y="74595"/>
                  <a:pt x="83534" y="74500"/>
                  <a:pt x="83439" y="74405"/>
                </a:cubicBezTo>
                <a:cubicBezTo>
                  <a:pt x="83439" y="74405"/>
                  <a:pt x="83248" y="74405"/>
                  <a:pt x="83248" y="74405"/>
                </a:cubicBezTo>
                <a:cubicBezTo>
                  <a:pt x="83248" y="74405"/>
                  <a:pt x="83248" y="74500"/>
                  <a:pt x="83248" y="74595"/>
                </a:cubicBezTo>
                <a:cubicBezTo>
                  <a:pt x="83248" y="74595"/>
                  <a:pt x="83344" y="74691"/>
                  <a:pt x="83439" y="74786"/>
                </a:cubicBezTo>
                <a:close/>
                <a:moveTo>
                  <a:pt x="91726" y="64118"/>
                </a:moveTo>
                <a:lnTo>
                  <a:pt x="88201" y="70976"/>
                </a:lnTo>
                <a:lnTo>
                  <a:pt x="87058" y="73262"/>
                </a:lnTo>
                <a:lnTo>
                  <a:pt x="87440" y="73262"/>
                </a:lnTo>
                <a:cubicBezTo>
                  <a:pt x="87440" y="73262"/>
                  <a:pt x="88201" y="73262"/>
                  <a:pt x="88201" y="73262"/>
                </a:cubicBezTo>
                <a:lnTo>
                  <a:pt x="88773" y="73262"/>
                </a:lnTo>
                <a:cubicBezTo>
                  <a:pt x="88773" y="73262"/>
                  <a:pt x="96107" y="72881"/>
                  <a:pt x="96107" y="72881"/>
                </a:cubicBezTo>
                <a:lnTo>
                  <a:pt x="106490" y="59546"/>
                </a:lnTo>
                <a:lnTo>
                  <a:pt x="91726" y="64213"/>
                </a:lnTo>
                <a:close/>
                <a:moveTo>
                  <a:pt x="78486" y="62118"/>
                </a:moveTo>
                <a:lnTo>
                  <a:pt x="82677" y="68595"/>
                </a:lnTo>
                <a:lnTo>
                  <a:pt x="84106" y="70785"/>
                </a:lnTo>
                <a:lnTo>
                  <a:pt x="84296" y="70404"/>
                </a:lnTo>
                <a:lnTo>
                  <a:pt x="84677" y="69738"/>
                </a:lnTo>
                <a:lnTo>
                  <a:pt x="84963" y="69261"/>
                </a:lnTo>
                <a:lnTo>
                  <a:pt x="88297" y="62784"/>
                </a:lnTo>
                <a:lnTo>
                  <a:pt x="81915" y="47068"/>
                </a:lnTo>
                <a:lnTo>
                  <a:pt x="78581" y="62213"/>
                </a:lnTo>
                <a:close/>
                <a:moveTo>
                  <a:pt x="70104" y="72595"/>
                </a:moveTo>
                <a:lnTo>
                  <a:pt x="77724" y="72214"/>
                </a:lnTo>
                <a:lnTo>
                  <a:pt x="80296" y="72214"/>
                </a:lnTo>
                <a:cubicBezTo>
                  <a:pt x="80296" y="72214"/>
                  <a:pt x="80105" y="71738"/>
                  <a:pt x="80105" y="71738"/>
                </a:cubicBezTo>
                <a:lnTo>
                  <a:pt x="79724" y="71071"/>
                </a:lnTo>
                <a:lnTo>
                  <a:pt x="79439" y="70595"/>
                </a:lnTo>
                <a:lnTo>
                  <a:pt x="75438" y="64499"/>
                </a:lnTo>
                <a:lnTo>
                  <a:pt x="58674" y="62118"/>
                </a:lnTo>
                <a:lnTo>
                  <a:pt x="70104" y="72595"/>
                </a:lnTo>
                <a:close/>
                <a:moveTo>
                  <a:pt x="75057" y="85073"/>
                </a:moveTo>
                <a:lnTo>
                  <a:pt x="78581" y="78215"/>
                </a:lnTo>
                <a:lnTo>
                  <a:pt x="79724" y="75929"/>
                </a:lnTo>
                <a:lnTo>
                  <a:pt x="79343" y="75929"/>
                </a:lnTo>
                <a:cubicBezTo>
                  <a:pt x="79343" y="75929"/>
                  <a:pt x="78581" y="75929"/>
                  <a:pt x="78581" y="75929"/>
                </a:cubicBezTo>
                <a:lnTo>
                  <a:pt x="78010" y="75929"/>
                </a:lnTo>
                <a:cubicBezTo>
                  <a:pt x="78010" y="75929"/>
                  <a:pt x="70675" y="76310"/>
                  <a:pt x="70675" y="76310"/>
                </a:cubicBezTo>
                <a:lnTo>
                  <a:pt x="60293" y="89645"/>
                </a:lnTo>
                <a:lnTo>
                  <a:pt x="75057" y="84978"/>
                </a:lnTo>
                <a:close/>
                <a:moveTo>
                  <a:pt x="88297" y="87073"/>
                </a:moveTo>
                <a:lnTo>
                  <a:pt x="84106" y="80596"/>
                </a:lnTo>
                <a:lnTo>
                  <a:pt x="82677" y="78405"/>
                </a:lnTo>
                <a:lnTo>
                  <a:pt x="82487" y="78786"/>
                </a:lnTo>
                <a:lnTo>
                  <a:pt x="82105" y="79453"/>
                </a:lnTo>
                <a:lnTo>
                  <a:pt x="81820" y="79929"/>
                </a:lnTo>
                <a:lnTo>
                  <a:pt x="78486" y="86406"/>
                </a:lnTo>
                <a:lnTo>
                  <a:pt x="84868" y="102123"/>
                </a:lnTo>
                <a:lnTo>
                  <a:pt x="88201" y="8697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" name="Google Shape;31;p4"/>
          <p:cNvCxnSpPr/>
          <p:nvPr/>
        </p:nvCxnSpPr>
        <p:spPr>
          <a:xfrm>
            <a:off x="11557610" y="0"/>
            <a:ext cx="0" cy="1651828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" name="Google Shape;32;p4"/>
          <p:cNvSpPr/>
          <p:nvPr/>
        </p:nvSpPr>
        <p:spPr>
          <a:xfrm>
            <a:off x="9612717" y="990118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2607600" y="1439423"/>
            <a:ext cx="6976800" cy="347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3D3E4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D3E49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type="title"/>
          </p:nvPr>
        </p:nvSpPr>
        <p:spPr>
          <a:xfrm>
            <a:off x="642173" y="97736"/>
            <a:ext cx="10907654" cy="7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D3E49"/>
              </a:buClr>
              <a:buSzPts val="3200"/>
              <a:buFont typeface="Times New Roman"/>
              <a:buNone/>
              <a:defRPr b="1" i="0" sz="3200" u="none" cap="none" strike="noStrike">
                <a:solidFill>
                  <a:srgbClr val="3D3E4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4"/>
          <p:cNvSpPr/>
          <p:nvPr/>
        </p:nvSpPr>
        <p:spPr>
          <a:xfrm>
            <a:off x="2125474" y="505580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6096000" y="816008"/>
            <a:ext cx="712244" cy="713764"/>
          </a:xfrm>
          <a:custGeom>
            <a:rect b="b" l="l" r="r" t="t"/>
            <a:pathLst>
              <a:path extrusionOk="0" h="134195" w="133909">
                <a:moveTo>
                  <a:pt x="115580" y="116723"/>
                </a:moveTo>
                <a:cubicBezTo>
                  <a:pt x="115008" y="117294"/>
                  <a:pt x="113961" y="117294"/>
                  <a:pt x="113389" y="116723"/>
                </a:cubicBezTo>
                <a:lnTo>
                  <a:pt x="102912" y="106245"/>
                </a:lnTo>
                <a:lnTo>
                  <a:pt x="102912" y="113961"/>
                </a:lnTo>
                <a:cubicBezTo>
                  <a:pt x="102912" y="114818"/>
                  <a:pt x="102150" y="115485"/>
                  <a:pt x="101292" y="115485"/>
                </a:cubicBezTo>
                <a:cubicBezTo>
                  <a:pt x="100721" y="115485"/>
                  <a:pt x="100149" y="115104"/>
                  <a:pt x="99864" y="114627"/>
                </a:cubicBezTo>
                <a:cubicBezTo>
                  <a:pt x="99768" y="114437"/>
                  <a:pt x="99673" y="114151"/>
                  <a:pt x="99673" y="113865"/>
                </a:cubicBezTo>
                <a:lnTo>
                  <a:pt x="99673" y="103007"/>
                </a:lnTo>
                <a:cubicBezTo>
                  <a:pt x="99673" y="103007"/>
                  <a:pt x="89386" y="92625"/>
                  <a:pt x="89386" y="92625"/>
                </a:cubicBezTo>
                <a:lnTo>
                  <a:pt x="89386" y="106817"/>
                </a:lnTo>
                <a:cubicBezTo>
                  <a:pt x="89291" y="107674"/>
                  <a:pt x="88529" y="108436"/>
                  <a:pt x="87672" y="108341"/>
                </a:cubicBezTo>
                <a:cubicBezTo>
                  <a:pt x="87100" y="108341"/>
                  <a:pt x="86529" y="107960"/>
                  <a:pt x="86243" y="107484"/>
                </a:cubicBezTo>
                <a:cubicBezTo>
                  <a:pt x="86148" y="107293"/>
                  <a:pt x="86052" y="107007"/>
                  <a:pt x="86052" y="106722"/>
                </a:cubicBezTo>
                <a:lnTo>
                  <a:pt x="86052" y="89386"/>
                </a:lnTo>
                <a:cubicBezTo>
                  <a:pt x="86052" y="89386"/>
                  <a:pt x="76337" y="79480"/>
                  <a:pt x="76337" y="79480"/>
                </a:cubicBezTo>
                <a:lnTo>
                  <a:pt x="76337" y="93863"/>
                </a:lnTo>
                <a:cubicBezTo>
                  <a:pt x="76337" y="93863"/>
                  <a:pt x="79671" y="98911"/>
                  <a:pt x="79671" y="98911"/>
                </a:cubicBezTo>
                <a:cubicBezTo>
                  <a:pt x="80147" y="99673"/>
                  <a:pt x="79956" y="100626"/>
                  <a:pt x="79290" y="101102"/>
                </a:cubicBezTo>
                <a:cubicBezTo>
                  <a:pt x="79194" y="101102"/>
                  <a:pt x="79004" y="101197"/>
                  <a:pt x="78909" y="101292"/>
                </a:cubicBezTo>
                <a:cubicBezTo>
                  <a:pt x="78242" y="101483"/>
                  <a:pt x="77480" y="101292"/>
                  <a:pt x="77099" y="100721"/>
                </a:cubicBezTo>
                <a:lnTo>
                  <a:pt x="76242" y="99483"/>
                </a:lnTo>
                <a:lnTo>
                  <a:pt x="76242" y="101769"/>
                </a:lnTo>
                <a:cubicBezTo>
                  <a:pt x="76242" y="102626"/>
                  <a:pt x="75480" y="103388"/>
                  <a:pt x="74622" y="103388"/>
                </a:cubicBezTo>
                <a:cubicBezTo>
                  <a:pt x="74622" y="103388"/>
                  <a:pt x="74622" y="103388"/>
                  <a:pt x="74622" y="103388"/>
                </a:cubicBezTo>
                <a:cubicBezTo>
                  <a:pt x="74051" y="103388"/>
                  <a:pt x="73479" y="103007"/>
                  <a:pt x="73289" y="102531"/>
                </a:cubicBezTo>
                <a:cubicBezTo>
                  <a:pt x="73194" y="102340"/>
                  <a:pt x="73098" y="102054"/>
                  <a:pt x="73098" y="101769"/>
                </a:cubicBezTo>
                <a:lnTo>
                  <a:pt x="73098" y="94815"/>
                </a:lnTo>
                <a:cubicBezTo>
                  <a:pt x="73098" y="94815"/>
                  <a:pt x="64240" y="81671"/>
                  <a:pt x="64240" y="81671"/>
                </a:cubicBezTo>
                <a:lnTo>
                  <a:pt x="60430" y="95958"/>
                </a:lnTo>
                <a:lnTo>
                  <a:pt x="69098" y="110722"/>
                </a:lnTo>
                <a:lnTo>
                  <a:pt x="69098" y="110722"/>
                </a:lnTo>
                <a:cubicBezTo>
                  <a:pt x="69574" y="111484"/>
                  <a:pt x="69288" y="112437"/>
                  <a:pt x="68526" y="112913"/>
                </a:cubicBezTo>
                <a:cubicBezTo>
                  <a:pt x="67764" y="113389"/>
                  <a:pt x="66812" y="113103"/>
                  <a:pt x="66336" y="112341"/>
                </a:cubicBezTo>
                <a:lnTo>
                  <a:pt x="59287" y="100340"/>
                </a:lnTo>
                <a:lnTo>
                  <a:pt x="55477" y="114532"/>
                </a:lnTo>
                <a:lnTo>
                  <a:pt x="60811" y="123676"/>
                </a:lnTo>
                <a:lnTo>
                  <a:pt x="60811" y="123676"/>
                </a:lnTo>
                <a:cubicBezTo>
                  <a:pt x="61287" y="124438"/>
                  <a:pt x="61002" y="125391"/>
                  <a:pt x="60240" y="125867"/>
                </a:cubicBezTo>
                <a:cubicBezTo>
                  <a:pt x="59478" y="126343"/>
                  <a:pt x="58525" y="126057"/>
                  <a:pt x="58049" y="125295"/>
                </a:cubicBezTo>
                <a:lnTo>
                  <a:pt x="54239" y="118818"/>
                </a:lnTo>
                <a:lnTo>
                  <a:pt x="50429" y="133011"/>
                </a:lnTo>
                <a:cubicBezTo>
                  <a:pt x="50238" y="133868"/>
                  <a:pt x="49381" y="134344"/>
                  <a:pt x="48524" y="134154"/>
                </a:cubicBezTo>
                <a:cubicBezTo>
                  <a:pt x="47667" y="133963"/>
                  <a:pt x="47190" y="133106"/>
                  <a:pt x="47381" y="132249"/>
                </a:cubicBezTo>
                <a:lnTo>
                  <a:pt x="51191" y="117866"/>
                </a:lnTo>
                <a:lnTo>
                  <a:pt x="44523" y="121676"/>
                </a:lnTo>
                <a:cubicBezTo>
                  <a:pt x="43761" y="122057"/>
                  <a:pt x="42809" y="121866"/>
                  <a:pt x="42428" y="121104"/>
                </a:cubicBezTo>
                <a:cubicBezTo>
                  <a:pt x="42142" y="120533"/>
                  <a:pt x="42142" y="119961"/>
                  <a:pt x="42428" y="119485"/>
                </a:cubicBezTo>
                <a:cubicBezTo>
                  <a:pt x="42523" y="119295"/>
                  <a:pt x="42714" y="119104"/>
                  <a:pt x="42999" y="119009"/>
                </a:cubicBezTo>
                <a:lnTo>
                  <a:pt x="52429" y="113675"/>
                </a:lnTo>
                <a:lnTo>
                  <a:pt x="56239" y="99483"/>
                </a:lnTo>
                <a:lnTo>
                  <a:pt x="43952" y="106531"/>
                </a:lnTo>
                <a:cubicBezTo>
                  <a:pt x="43190" y="107007"/>
                  <a:pt x="42237" y="106722"/>
                  <a:pt x="41761" y="105960"/>
                </a:cubicBezTo>
                <a:cubicBezTo>
                  <a:pt x="41475" y="105388"/>
                  <a:pt x="41475" y="104817"/>
                  <a:pt x="41761" y="104340"/>
                </a:cubicBezTo>
                <a:cubicBezTo>
                  <a:pt x="41856" y="104150"/>
                  <a:pt x="42047" y="103959"/>
                  <a:pt x="42333" y="103864"/>
                </a:cubicBezTo>
                <a:lnTo>
                  <a:pt x="57382" y="95292"/>
                </a:lnTo>
                <a:lnTo>
                  <a:pt x="61002" y="81766"/>
                </a:lnTo>
                <a:lnTo>
                  <a:pt x="48524" y="88815"/>
                </a:lnTo>
                <a:lnTo>
                  <a:pt x="45857" y="94339"/>
                </a:lnTo>
                <a:cubicBezTo>
                  <a:pt x="45476" y="95101"/>
                  <a:pt x="44523" y="95482"/>
                  <a:pt x="43761" y="95101"/>
                </a:cubicBezTo>
                <a:cubicBezTo>
                  <a:pt x="43666" y="95101"/>
                  <a:pt x="43571" y="94911"/>
                  <a:pt x="43476" y="94815"/>
                </a:cubicBezTo>
                <a:cubicBezTo>
                  <a:pt x="42904" y="94339"/>
                  <a:pt x="42714" y="93577"/>
                  <a:pt x="43095" y="92910"/>
                </a:cubicBezTo>
                <a:lnTo>
                  <a:pt x="43761" y="91482"/>
                </a:lnTo>
                <a:lnTo>
                  <a:pt x="41761" y="92625"/>
                </a:lnTo>
                <a:cubicBezTo>
                  <a:pt x="40999" y="93101"/>
                  <a:pt x="40047" y="92815"/>
                  <a:pt x="39570" y="92053"/>
                </a:cubicBezTo>
                <a:lnTo>
                  <a:pt x="39570" y="92053"/>
                </a:lnTo>
                <a:cubicBezTo>
                  <a:pt x="39285" y="91482"/>
                  <a:pt x="39285" y="90910"/>
                  <a:pt x="39570" y="90434"/>
                </a:cubicBezTo>
                <a:cubicBezTo>
                  <a:pt x="39666" y="90243"/>
                  <a:pt x="39856" y="90053"/>
                  <a:pt x="40142" y="89958"/>
                </a:cubicBezTo>
                <a:lnTo>
                  <a:pt x="46143" y="86529"/>
                </a:lnTo>
                <a:lnTo>
                  <a:pt x="53096" y="72146"/>
                </a:lnTo>
                <a:lnTo>
                  <a:pt x="38904" y="75956"/>
                </a:lnTo>
                <a:lnTo>
                  <a:pt x="30522" y="90815"/>
                </a:lnTo>
                <a:lnTo>
                  <a:pt x="30522" y="90815"/>
                </a:lnTo>
                <a:cubicBezTo>
                  <a:pt x="30141" y="91577"/>
                  <a:pt x="29093" y="91863"/>
                  <a:pt x="28331" y="91386"/>
                </a:cubicBezTo>
                <a:cubicBezTo>
                  <a:pt x="27569" y="91005"/>
                  <a:pt x="27283" y="89958"/>
                  <a:pt x="27759" y="89196"/>
                </a:cubicBezTo>
                <a:lnTo>
                  <a:pt x="34617" y="77004"/>
                </a:lnTo>
                <a:lnTo>
                  <a:pt x="20425" y="80814"/>
                </a:lnTo>
                <a:lnTo>
                  <a:pt x="15186" y="90053"/>
                </a:lnTo>
                <a:lnTo>
                  <a:pt x="15186" y="90053"/>
                </a:lnTo>
                <a:cubicBezTo>
                  <a:pt x="14805" y="90815"/>
                  <a:pt x="13758" y="91101"/>
                  <a:pt x="12996" y="90624"/>
                </a:cubicBezTo>
                <a:cubicBezTo>
                  <a:pt x="12234" y="90148"/>
                  <a:pt x="11948" y="89196"/>
                  <a:pt x="12424" y="88434"/>
                </a:cubicBezTo>
                <a:lnTo>
                  <a:pt x="16139" y="81861"/>
                </a:lnTo>
                <a:lnTo>
                  <a:pt x="1947" y="85671"/>
                </a:lnTo>
                <a:cubicBezTo>
                  <a:pt x="1089" y="85862"/>
                  <a:pt x="232" y="85386"/>
                  <a:pt x="42" y="84528"/>
                </a:cubicBezTo>
                <a:cubicBezTo>
                  <a:pt x="-149" y="83671"/>
                  <a:pt x="327" y="82814"/>
                  <a:pt x="1185" y="82623"/>
                </a:cubicBezTo>
                <a:lnTo>
                  <a:pt x="15567" y="78718"/>
                </a:lnTo>
                <a:lnTo>
                  <a:pt x="8900" y="74813"/>
                </a:lnTo>
                <a:cubicBezTo>
                  <a:pt x="8138" y="74337"/>
                  <a:pt x="7947" y="73384"/>
                  <a:pt x="8328" y="72622"/>
                </a:cubicBezTo>
                <a:cubicBezTo>
                  <a:pt x="8614" y="72051"/>
                  <a:pt x="9186" y="71860"/>
                  <a:pt x="9757" y="71860"/>
                </a:cubicBezTo>
                <a:cubicBezTo>
                  <a:pt x="10043" y="71860"/>
                  <a:pt x="10233" y="71860"/>
                  <a:pt x="10424" y="72051"/>
                </a:cubicBezTo>
                <a:lnTo>
                  <a:pt x="19758" y="77575"/>
                </a:lnTo>
                <a:lnTo>
                  <a:pt x="33951" y="73765"/>
                </a:lnTo>
                <a:lnTo>
                  <a:pt x="21759" y="66526"/>
                </a:lnTo>
                <a:cubicBezTo>
                  <a:pt x="20997" y="66050"/>
                  <a:pt x="20711" y="65097"/>
                  <a:pt x="21187" y="64335"/>
                </a:cubicBezTo>
                <a:cubicBezTo>
                  <a:pt x="21473" y="63764"/>
                  <a:pt x="22044" y="63478"/>
                  <a:pt x="22616" y="63573"/>
                </a:cubicBezTo>
                <a:cubicBezTo>
                  <a:pt x="22902" y="63573"/>
                  <a:pt x="23092" y="63573"/>
                  <a:pt x="23378" y="63764"/>
                </a:cubicBezTo>
                <a:lnTo>
                  <a:pt x="38237" y="72527"/>
                </a:lnTo>
                <a:lnTo>
                  <a:pt x="51667" y="68907"/>
                </a:lnTo>
                <a:lnTo>
                  <a:pt x="39285" y="61668"/>
                </a:lnTo>
                <a:lnTo>
                  <a:pt x="33189" y="62145"/>
                </a:lnTo>
                <a:cubicBezTo>
                  <a:pt x="32331" y="62145"/>
                  <a:pt x="31569" y="61573"/>
                  <a:pt x="31474" y="60716"/>
                </a:cubicBezTo>
                <a:cubicBezTo>
                  <a:pt x="31474" y="60621"/>
                  <a:pt x="31474" y="60430"/>
                  <a:pt x="31474" y="60335"/>
                </a:cubicBezTo>
                <a:cubicBezTo>
                  <a:pt x="31569" y="59668"/>
                  <a:pt x="32141" y="59097"/>
                  <a:pt x="32903" y="59001"/>
                </a:cubicBezTo>
                <a:lnTo>
                  <a:pt x="34427" y="59001"/>
                </a:lnTo>
                <a:cubicBezTo>
                  <a:pt x="34427" y="59001"/>
                  <a:pt x="32427" y="57668"/>
                  <a:pt x="32427" y="57668"/>
                </a:cubicBezTo>
                <a:cubicBezTo>
                  <a:pt x="31665" y="57192"/>
                  <a:pt x="31379" y="56239"/>
                  <a:pt x="31855" y="55477"/>
                </a:cubicBezTo>
                <a:lnTo>
                  <a:pt x="31855" y="55477"/>
                </a:lnTo>
                <a:cubicBezTo>
                  <a:pt x="32141" y="54906"/>
                  <a:pt x="32712" y="54715"/>
                  <a:pt x="33284" y="54715"/>
                </a:cubicBezTo>
                <a:cubicBezTo>
                  <a:pt x="33570" y="54715"/>
                  <a:pt x="33760" y="54715"/>
                  <a:pt x="34046" y="54906"/>
                </a:cubicBezTo>
                <a:lnTo>
                  <a:pt x="39951" y="58430"/>
                </a:lnTo>
                <a:lnTo>
                  <a:pt x="55763" y="57287"/>
                </a:lnTo>
                <a:lnTo>
                  <a:pt x="45381" y="46809"/>
                </a:lnTo>
                <a:lnTo>
                  <a:pt x="28331" y="46809"/>
                </a:lnTo>
                <a:cubicBezTo>
                  <a:pt x="28331" y="46809"/>
                  <a:pt x="28331" y="46905"/>
                  <a:pt x="28331" y="46905"/>
                </a:cubicBezTo>
                <a:cubicBezTo>
                  <a:pt x="27474" y="46905"/>
                  <a:pt x="26712" y="46238"/>
                  <a:pt x="26712" y="45381"/>
                </a:cubicBezTo>
                <a:cubicBezTo>
                  <a:pt x="26712" y="44523"/>
                  <a:pt x="27378" y="43761"/>
                  <a:pt x="28236" y="43761"/>
                </a:cubicBezTo>
                <a:lnTo>
                  <a:pt x="42142" y="43761"/>
                </a:lnTo>
                <a:cubicBezTo>
                  <a:pt x="42142" y="43761"/>
                  <a:pt x="31760" y="33284"/>
                  <a:pt x="31760" y="33284"/>
                </a:cubicBezTo>
                <a:lnTo>
                  <a:pt x="21187" y="33284"/>
                </a:lnTo>
                <a:cubicBezTo>
                  <a:pt x="21187" y="33284"/>
                  <a:pt x="21187" y="33284"/>
                  <a:pt x="21187" y="33284"/>
                </a:cubicBezTo>
                <a:cubicBezTo>
                  <a:pt x="20330" y="33284"/>
                  <a:pt x="19568" y="32617"/>
                  <a:pt x="19568" y="31760"/>
                </a:cubicBezTo>
                <a:cubicBezTo>
                  <a:pt x="19568" y="30903"/>
                  <a:pt x="20235" y="30141"/>
                  <a:pt x="21092" y="30141"/>
                </a:cubicBezTo>
                <a:lnTo>
                  <a:pt x="28617" y="30141"/>
                </a:lnTo>
                <a:cubicBezTo>
                  <a:pt x="28617" y="30141"/>
                  <a:pt x="18234" y="19663"/>
                  <a:pt x="18234" y="19663"/>
                </a:cubicBezTo>
                <a:cubicBezTo>
                  <a:pt x="17568" y="19092"/>
                  <a:pt x="17568" y="18044"/>
                  <a:pt x="18234" y="17472"/>
                </a:cubicBezTo>
                <a:cubicBezTo>
                  <a:pt x="18806" y="16806"/>
                  <a:pt x="19854" y="16806"/>
                  <a:pt x="20425" y="17472"/>
                </a:cubicBezTo>
                <a:lnTo>
                  <a:pt x="30903" y="27950"/>
                </a:lnTo>
                <a:lnTo>
                  <a:pt x="30903" y="20235"/>
                </a:lnTo>
                <a:cubicBezTo>
                  <a:pt x="30903" y="19377"/>
                  <a:pt x="31665" y="18711"/>
                  <a:pt x="32522" y="18711"/>
                </a:cubicBezTo>
                <a:cubicBezTo>
                  <a:pt x="33093" y="18711"/>
                  <a:pt x="33665" y="19092"/>
                  <a:pt x="33951" y="19568"/>
                </a:cubicBezTo>
                <a:cubicBezTo>
                  <a:pt x="34046" y="19758"/>
                  <a:pt x="34141" y="20044"/>
                  <a:pt x="34141" y="20330"/>
                </a:cubicBezTo>
                <a:lnTo>
                  <a:pt x="34141" y="31188"/>
                </a:lnTo>
                <a:cubicBezTo>
                  <a:pt x="34141" y="31188"/>
                  <a:pt x="44428" y="41571"/>
                  <a:pt x="44428" y="41571"/>
                </a:cubicBezTo>
                <a:lnTo>
                  <a:pt x="44428" y="27378"/>
                </a:lnTo>
                <a:cubicBezTo>
                  <a:pt x="44523" y="26521"/>
                  <a:pt x="45285" y="25759"/>
                  <a:pt x="46143" y="25854"/>
                </a:cubicBezTo>
                <a:cubicBezTo>
                  <a:pt x="46714" y="25854"/>
                  <a:pt x="47286" y="26235"/>
                  <a:pt x="47571" y="26712"/>
                </a:cubicBezTo>
                <a:cubicBezTo>
                  <a:pt x="47667" y="26902"/>
                  <a:pt x="47762" y="27188"/>
                  <a:pt x="47762" y="27474"/>
                </a:cubicBezTo>
                <a:lnTo>
                  <a:pt x="47762" y="44809"/>
                </a:lnTo>
                <a:cubicBezTo>
                  <a:pt x="47762" y="44809"/>
                  <a:pt x="57477" y="54715"/>
                  <a:pt x="57477" y="54715"/>
                </a:cubicBezTo>
                <a:lnTo>
                  <a:pt x="57477" y="40332"/>
                </a:lnTo>
                <a:cubicBezTo>
                  <a:pt x="57477" y="40332"/>
                  <a:pt x="54144" y="35284"/>
                  <a:pt x="54144" y="35284"/>
                </a:cubicBezTo>
                <a:cubicBezTo>
                  <a:pt x="53667" y="34522"/>
                  <a:pt x="53858" y="33570"/>
                  <a:pt x="54525" y="33093"/>
                </a:cubicBezTo>
                <a:cubicBezTo>
                  <a:pt x="54620" y="33093"/>
                  <a:pt x="54810" y="32998"/>
                  <a:pt x="54906" y="32903"/>
                </a:cubicBezTo>
                <a:cubicBezTo>
                  <a:pt x="55572" y="32712"/>
                  <a:pt x="56334" y="32903"/>
                  <a:pt x="56715" y="33474"/>
                </a:cubicBezTo>
                <a:lnTo>
                  <a:pt x="57573" y="34713"/>
                </a:lnTo>
                <a:lnTo>
                  <a:pt x="57573" y="32427"/>
                </a:lnTo>
                <a:cubicBezTo>
                  <a:pt x="57573" y="31569"/>
                  <a:pt x="58335" y="30807"/>
                  <a:pt x="59192" y="30807"/>
                </a:cubicBezTo>
                <a:cubicBezTo>
                  <a:pt x="59192" y="30807"/>
                  <a:pt x="59192" y="30807"/>
                  <a:pt x="59192" y="30807"/>
                </a:cubicBezTo>
                <a:cubicBezTo>
                  <a:pt x="59763" y="30807"/>
                  <a:pt x="60335" y="31188"/>
                  <a:pt x="60525" y="31665"/>
                </a:cubicBezTo>
                <a:cubicBezTo>
                  <a:pt x="60621" y="31855"/>
                  <a:pt x="60716" y="32141"/>
                  <a:pt x="60716" y="32427"/>
                </a:cubicBezTo>
                <a:lnTo>
                  <a:pt x="60716" y="39380"/>
                </a:lnTo>
                <a:cubicBezTo>
                  <a:pt x="60716" y="39380"/>
                  <a:pt x="69574" y="52524"/>
                  <a:pt x="69574" y="52524"/>
                </a:cubicBezTo>
                <a:lnTo>
                  <a:pt x="73384" y="38237"/>
                </a:lnTo>
                <a:lnTo>
                  <a:pt x="64716" y="23473"/>
                </a:lnTo>
                <a:lnTo>
                  <a:pt x="64716" y="23473"/>
                </a:lnTo>
                <a:cubicBezTo>
                  <a:pt x="64240" y="22711"/>
                  <a:pt x="64526" y="21759"/>
                  <a:pt x="65288" y="21282"/>
                </a:cubicBezTo>
                <a:cubicBezTo>
                  <a:pt x="66050" y="20806"/>
                  <a:pt x="67002" y="21092"/>
                  <a:pt x="67479" y="21854"/>
                </a:cubicBezTo>
                <a:lnTo>
                  <a:pt x="74527" y="33855"/>
                </a:lnTo>
                <a:lnTo>
                  <a:pt x="78337" y="19663"/>
                </a:lnTo>
                <a:lnTo>
                  <a:pt x="73003" y="10519"/>
                </a:lnTo>
                <a:lnTo>
                  <a:pt x="73003" y="10519"/>
                </a:lnTo>
                <a:cubicBezTo>
                  <a:pt x="72527" y="9757"/>
                  <a:pt x="72813" y="8805"/>
                  <a:pt x="73575" y="8328"/>
                </a:cubicBezTo>
                <a:cubicBezTo>
                  <a:pt x="74337" y="7852"/>
                  <a:pt x="75289" y="8138"/>
                  <a:pt x="75765" y="8900"/>
                </a:cubicBezTo>
                <a:lnTo>
                  <a:pt x="79575" y="15377"/>
                </a:lnTo>
                <a:lnTo>
                  <a:pt x="83385" y="1185"/>
                </a:lnTo>
                <a:cubicBezTo>
                  <a:pt x="83576" y="327"/>
                  <a:pt x="84433" y="-149"/>
                  <a:pt x="85290" y="42"/>
                </a:cubicBezTo>
                <a:cubicBezTo>
                  <a:pt x="86148" y="232"/>
                  <a:pt x="86624" y="1089"/>
                  <a:pt x="86433" y="1947"/>
                </a:cubicBezTo>
                <a:lnTo>
                  <a:pt x="82623" y="16329"/>
                </a:lnTo>
                <a:lnTo>
                  <a:pt x="89291" y="12519"/>
                </a:lnTo>
                <a:cubicBezTo>
                  <a:pt x="90053" y="12043"/>
                  <a:pt x="91005" y="12329"/>
                  <a:pt x="91482" y="13091"/>
                </a:cubicBezTo>
                <a:cubicBezTo>
                  <a:pt x="91767" y="13662"/>
                  <a:pt x="91767" y="14234"/>
                  <a:pt x="91482" y="14710"/>
                </a:cubicBezTo>
                <a:cubicBezTo>
                  <a:pt x="91386" y="14901"/>
                  <a:pt x="91196" y="15091"/>
                  <a:pt x="90910" y="15186"/>
                </a:cubicBezTo>
                <a:lnTo>
                  <a:pt x="81480" y="20520"/>
                </a:lnTo>
                <a:lnTo>
                  <a:pt x="77670" y="34713"/>
                </a:lnTo>
                <a:lnTo>
                  <a:pt x="89958" y="27664"/>
                </a:lnTo>
                <a:cubicBezTo>
                  <a:pt x="90720" y="27283"/>
                  <a:pt x="91672" y="27474"/>
                  <a:pt x="92148" y="28236"/>
                </a:cubicBezTo>
                <a:cubicBezTo>
                  <a:pt x="92434" y="28807"/>
                  <a:pt x="92434" y="29379"/>
                  <a:pt x="92148" y="29855"/>
                </a:cubicBezTo>
                <a:cubicBezTo>
                  <a:pt x="92053" y="30045"/>
                  <a:pt x="91863" y="30236"/>
                  <a:pt x="91577" y="30331"/>
                </a:cubicBezTo>
                <a:lnTo>
                  <a:pt x="76527" y="38904"/>
                </a:lnTo>
                <a:lnTo>
                  <a:pt x="72908" y="52429"/>
                </a:lnTo>
                <a:lnTo>
                  <a:pt x="85386" y="45381"/>
                </a:lnTo>
                <a:lnTo>
                  <a:pt x="88053" y="39856"/>
                </a:lnTo>
                <a:cubicBezTo>
                  <a:pt x="88434" y="39094"/>
                  <a:pt x="89386" y="38713"/>
                  <a:pt x="90148" y="39094"/>
                </a:cubicBezTo>
                <a:cubicBezTo>
                  <a:pt x="90243" y="39094"/>
                  <a:pt x="90339" y="39285"/>
                  <a:pt x="90434" y="39380"/>
                </a:cubicBezTo>
                <a:cubicBezTo>
                  <a:pt x="90910" y="39856"/>
                  <a:pt x="91196" y="40618"/>
                  <a:pt x="90815" y="41285"/>
                </a:cubicBezTo>
                <a:lnTo>
                  <a:pt x="90148" y="42618"/>
                </a:lnTo>
                <a:lnTo>
                  <a:pt x="92148" y="41475"/>
                </a:lnTo>
                <a:cubicBezTo>
                  <a:pt x="92910" y="41094"/>
                  <a:pt x="93863" y="41285"/>
                  <a:pt x="94339" y="42047"/>
                </a:cubicBezTo>
                <a:lnTo>
                  <a:pt x="94339" y="42047"/>
                </a:lnTo>
                <a:cubicBezTo>
                  <a:pt x="94625" y="42618"/>
                  <a:pt x="94625" y="43190"/>
                  <a:pt x="94339" y="43666"/>
                </a:cubicBezTo>
                <a:cubicBezTo>
                  <a:pt x="94244" y="43857"/>
                  <a:pt x="94053" y="44047"/>
                  <a:pt x="93768" y="44142"/>
                </a:cubicBezTo>
                <a:lnTo>
                  <a:pt x="87767" y="47571"/>
                </a:lnTo>
                <a:lnTo>
                  <a:pt x="80814" y="61954"/>
                </a:lnTo>
                <a:lnTo>
                  <a:pt x="95006" y="58144"/>
                </a:lnTo>
                <a:lnTo>
                  <a:pt x="103388" y="43285"/>
                </a:lnTo>
                <a:lnTo>
                  <a:pt x="103388" y="43285"/>
                </a:lnTo>
                <a:cubicBezTo>
                  <a:pt x="103769" y="42523"/>
                  <a:pt x="104817" y="42237"/>
                  <a:pt x="105579" y="42714"/>
                </a:cubicBezTo>
                <a:cubicBezTo>
                  <a:pt x="106341" y="43190"/>
                  <a:pt x="106626" y="44142"/>
                  <a:pt x="106150" y="44904"/>
                </a:cubicBezTo>
                <a:lnTo>
                  <a:pt x="99292" y="57096"/>
                </a:lnTo>
                <a:lnTo>
                  <a:pt x="113484" y="53286"/>
                </a:lnTo>
                <a:lnTo>
                  <a:pt x="118723" y="44047"/>
                </a:lnTo>
                <a:lnTo>
                  <a:pt x="118723" y="44047"/>
                </a:lnTo>
                <a:cubicBezTo>
                  <a:pt x="119104" y="43285"/>
                  <a:pt x="120152" y="42999"/>
                  <a:pt x="120914" y="43476"/>
                </a:cubicBezTo>
                <a:cubicBezTo>
                  <a:pt x="121676" y="43952"/>
                  <a:pt x="121962" y="44904"/>
                  <a:pt x="121485" y="45666"/>
                </a:cubicBezTo>
                <a:lnTo>
                  <a:pt x="117771" y="52239"/>
                </a:lnTo>
                <a:lnTo>
                  <a:pt x="131963" y="48429"/>
                </a:lnTo>
                <a:cubicBezTo>
                  <a:pt x="132820" y="48238"/>
                  <a:pt x="133677" y="48714"/>
                  <a:pt x="133868" y="49572"/>
                </a:cubicBezTo>
                <a:cubicBezTo>
                  <a:pt x="134058" y="50429"/>
                  <a:pt x="133582" y="51286"/>
                  <a:pt x="132725" y="51477"/>
                </a:cubicBezTo>
                <a:lnTo>
                  <a:pt x="118342" y="55382"/>
                </a:lnTo>
                <a:lnTo>
                  <a:pt x="125010" y="59287"/>
                </a:lnTo>
                <a:cubicBezTo>
                  <a:pt x="125772" y="59763"/>
                  <a:pt x="125962" y="60716"/>
                  <a:pt x="125581" y="61478"/>
                </a:cubicBezTo>
                <a:cubicBezTo>
                  <a:pt x="125295" y="62049"/>
                  <a:pt x="124724" y="62240"/>
                  <a:pt x="124152" y="62240"/>
                </a:cubicBezTo>
                <a:cubicBezTo>
                  <a:pt x="123867" y="62240"/>
                  <a:pt x="123676" y="62240"/>
                  <a:pt x="123486" y="62049"/>
                </a:cubicBezTo>
                <a:lnTo>
                  <a:pt x="114151" y="56525"/>
                </a:lnTo>
                <a:lnTo>
                  <a:pt x="99959" y="60335"/>
                </a:lnTo>
                <a:lnTo>
                  <a:pt x="112151" y="67574"/>
                </a:lnTo>
                <a:cubicBezTo>
                  <a:pt x="112913" y="68050"/>
                  <a:pt x="113103" y="69003"/>
                  <a:pt x="112722" y="69765"/>
                </a:cubicBezTo>
                <a:cubicBezTo>
                  <a:pt x="112437" y="70336"/>
                  <a:pt x="111865" y="70527"/>
                  <a:pt x="111294" y="70527"/>
                </a:cubicBezTo>
                <a:cubicBezTo>
                  <a:pt x="111008" y="70527"/>
                  <a:pt x="110817" y="70527"/>
                  <a:pt x="110532" y="70336"/>
                </a:cubicBezTo>
                <a:lnTo>
                  <a:pt x="95673" y="61573"/>
                </a:lnTo>
                <a:lnTo>
                  <a:pt x="82242" y="65193"/>
                </a:lnTo>
                <a:lnTo>
                  <a:pt x="94625" y="72432"/>
                </a:lnTo>
                <a:lnTo>
                  <a:pt x="100721" y="71955"/>
                </a:lnTo>
                <a:cubicBezTo>
                  <a:pt x="101578" y="71955"/>
                  <a:pt x="102340" y="72527"/>
                  <a:pt x="102435" y="73384"/>
                </a:cubicBezTo>
                <a:cubicBezTo>
                  <a:pt x="102435" y="73479"/>
                  <a:pt x="102435" y="73670"/>
                  <a:pt x="102435" y="73765"/>
                </a:cubicBezTo>
                <a:cubicBezTo>
                  <a:pt x="102340" y="74432"/>
                  <a:pt x="101769" y="75003"/>
                  <a:pt x="101007" y="75099"/>
                </a:cubicBezTo>
                <a:lnTo>
                  <a:pt x="99483" y="75099"/>
                </a:lnTo>
                <a:cubicBezTo>
                  <a:pt x="99483" y="75099"/>
                  <a:pt x="101483" y="76432"/>
                  <a:pt x="101483" y="76432"/>
                </a:cubicBezTo>
                <a:cubicBezTo>
                  <a:pt x="102245" y="76908"/>
                  <a:pt x="102531" y="77861"/>
                  <a:pt x="102054" y="78623"/>
                </a:cubicBezTo>
                <a:cubicBezTo>
                  <a:pt x="102054" y="78623"/>
                  <a:pt x="102054" y="78623"/>
                  <a:pt x="102054" y="78623"/>
                </a:cubicBezTo>
                <a:cubicBezTo>
                  <a:pt x="101769" y="79194"/>
                  <a:pt x="101197" y="79385"/>
                  <a:pt x="100626" y="79385"/>
                </a:cubicBezTo>
                <a:cubicBezTo>
                  <a:pt x="100340" y="79385"/>
                  <a:pt x="100149" y="79385"/>
                  <a:pt x="99864" y="79194"/>
                </a:cubicBezTo>
                <a:lnTo>
                  <a:pt x="93958" y="75670"/>
                </a:lnTo>
                <a:lnTo>
                  <a:pt x="78147" y="76813"/>
                </a:lnTo>
                <a:lnTo>
                  <a:pt x="88529" y="87291"/>
                </a:lnTo>
                <a:lnTo>
                  <a:pt x="105579" y="87291"/>
                </a:lnTo>
                <a:cubicBezTo>
                  <a:pt x="106436" y="87100"/>
                  <a:pt x="107198" y="87862"/>
                  <a:pt x="107198" y="88719"/>
                </a:cubicBezTo>
                <a:cubicBezTo>
                  <a:pt x="107198" y="89577"/>
                  <a:pt x="106531" y="90339"/>
                  <a:pt x="105674" y="90339"/>
                </a:cubicBezTo>
                <a:lnTo>
                  <a:pt x="91767" y="90339"/>
                </a:lnTo>
                <a:cubicBezTo>
                  <a:pt x="91767" y="90339"/>
                  <a:pt x="102150" y="100816"/>
                  <a:pt x="102150" y="100816"/>
                </a:cubicBezTo>
                <a:lnTo>
                  <a:pt x="112722" y="100816"/>
                </a:lnTo>
                <a:cubicBezTo>
                  <a:pt x="113580" y="100816"/>
                  <a:pt x="114342" y="101388"/>
                  <a:pt x="114342" y="102340"/>
                </a:cubicBezTo>
                <a:cubicBezTo>
                  <a:pt x="114342" y="103293"/>
                  <a:pt x="113675" y="103959"/>
                  <a:pt x="112818" y="103959"/>
                </a:cubicBezTo>
                <a:lnTo>
                  <a:pt x="105293" y="103959"/>
                </a:lnTo>
                <a:cubicBezTo>
                  <a:pt x="105293" y="103959"/>
                  <a:pt x="115675" y="114437"/>
                  <a:pt x="115675" y="114437"/>
                </a:cubicBezTo>
                <a:cubicBezTo>
                  <a:pt x="116342" y="115008"/>
                  <a:pt x="116342" y="116056"/>
                  <a:pt x="115675" y="116628"/>
                </a:cubicBezTo>
                <a:close/>
                <a:moveTo>
                  <a:pt x="78147" y="66526"/>
                </a:moveTo>
                <a:lnTo>
                  <a:pt x="71955" y="68145"/>
                </a:lnTo>
                <a:lnTo>
                  <a:pt x="69860" y="68717"/>
                </a:lnTo>
                <a:lnTo>
                  <a:pt x="70146" y="69003"/>
                </a:lnTo>
                <a:lnTo>
                  <a:pt x="70622" y="69479"/>
                </a:lnTo>
                <a:lnTo>
                  <a:pt x="70908" y="69765"/>
                </a:lnTo>
                <a:lnTo>
                  <a:pt x="75194" y="74051"/>
                </a:lnTo>
                <a:lnTo>
                  <a:pt x="89196" y="73003"/>
                </a:lnTo>
                <a:lnTo>
                  <a:pt x="78147" y="66431"/>
                </a:lnTo>
                <a:close/>
                <a:moveTo>
                  <a:pt x="67002" y="67383"/>
                </a:moveTo>
                <a:cubicBezTo>
                  <a:pt x="67002" y="67383"/>
                  <a:pt x="67098" y="67383"/>
                  <a:pt x="67193" y="67383"/>
                </a:cubicBezTo>
                <a:cubicBezTo>
                  <a:pt x="67193" y="67383"/>
                  <a:pt x="67193" y="67288"/>
                  <a:pt x="67193" y="67193"/>
                </a:cubicBezTo>
                <a:cubicBezTo>
                  <a:pt x="67193" y="67193"/>
                  <a:pt x="67098" y="67193"/>
                  <a:pt x="67002" y="67098"/>
                </a:cubicBezTo>
                <a:cubicBezTo>
                  <a:pt x="67002" y="67098"/>
                  <a:pt x="66907" y="67098"/>
                  <a:pt x="66812" y="67098"/>
                </a:cubicBezTo>
                <a:cubicBezTo>
                  <a:pt x="66812" y="67098"/>
                  <a:pt x="66812" y="67193"/>
                  <a:pt x="66812" y="67288"/>
                </a:cubicBezTo>
                <a:cubicBezTo>
                  <a:pt x="66812" y="67288"/>
                  <a:pt x="66812" y="67288"/>
                  <a:pt x="66907" y="67383"/>
                </a:cubicBezTo>
                <a:close/>
                <a:moveTo>
                  <a:pt x="71955" y="57192"/>
                </a:moveTo>
                <a:lnTo>
                  <a:pt x="70336" y="63383"/>
                </a:lnTo>
                <a:lnTo>
                  <a:pt x="69765" y="65478"/>
                </a:lnTo>
                <a:lnTo>
                  <a:pt x="70050" y="65478"/>
                </a:lnTo>
                <a:cubicBezTo>
                  <a:pt x="70050" y="65478"/>
                  <a:pt x="70717" y="65193"/>
                  <a:pt x="70717" y="65193"/>
                </a:cubicBezTo>
                <a:lnTo>
                  <a:pt x="71193" y="65193"/>
                </a:lnTo>
                <a:cubicBezTo>
                  <a:pt x="71193" y="65193"/>
                  <a:pt x="77099" y="63478"/>
                  <a:pt x="77099" y="63478"/>
                </a:cubicBezTo>
                <a:lnTo>
                  <a:pt x="83195" y="50810"/>
                </a:lnTo>
                <a:lnTo>
                  <a:pt x="72051" y="57192"/>
                </a:lnTo>
                <a:close/>
                <a:moveTo>
                  <a:pt x="60811" y="57858"/>
                </a:moveTo>
                <a:lnTo>
                  <a:pt x="65288" y="62335"/>
                </a:lnTo>
                <a:lnTo>
                  <a:pt x="66812" y="63859"/>
                </a:lnTo>
                <a:lnTo>
                  <a:pt x="66812" y="63573"/>
                </a:lnTo>
                <a:cubicBezTo>
                  <a:pt x="66812" y="63573"/>
                  <a:pt x="67098" y="62907"/>
                  <a:pt x="67098" y="62907"/>
                </a:cubicBezTo>
                <a:lnTo>
                  <a:pt x="67098" y="62430"/>
                </a:lnTo>
                <a:cubicBezTo>
                  <a:pt x="67098" y="62430"/>
                  <a:pt x="68812" y="56525"/>
                  <a:pt x="68812" y="56525"/>
                </a:cubicBezTo>
                <a:lnTo>
                  <a:pt x="60906" y="44904"/>
                </a:lnTo>
                <a:lnTo>
                  <a:pt x="60906" y="57763"/>
                </a:lnTo>
                <a:close/>
                <a:moveTo>
                  <a:pt x="55763" y="67860"/>
                </a:moveTo>
                <a:lnTo>
                  <a:pt x="61954" y="66240"/>
                </a:lnTo>
                <a:lnTo>
                  <a:pt x="64050" y="65669"/>
                </a:lnTo>
                <a:lnTo>
                  <a:pt x="63764" y="65383"/>
                </a:lnTo>
                <a:lnTo>
                  <a:pt x="63288" y="64907"/>
                </a:lnTo>
                <a:lnTo>
                  <a:pt x="63002" y="64621"/>
                </a:lnTo>
                <a:lnTo>
                  <a:pt x="58716" y="60335"/>
                </a:lnTo>
                <a:lnTo>
                  <a:pt x="44714" y="61383"/>
                </a:lnTo>
                <a:lnTo>
                  <a:pt x="55763" y="67955"/>
                </a:lnTo>
                <a:close/>
                <a:moveTo>
                  <a:pt x="61954" y="77194"/>
                </a:moveTo>
                <a:lnTo>
                  <a:pt x="63573" y="71003"/>
                </a:lnTo>
                <a:lnTo>
                  <a:pt x="64145" y="68907"/>
                </a:lnTo>
                <a:lnTo>
                  <a:pt x="63859" y="68907"/>
                </a:lnTo>
                <a:cubicBezTo>
                  <a:pt x="63859" y="68907"/>
                  <a:pt x="63192" y="69193"/>
                  <a:pt x="63192" y="69193"/>
                </a:cubicBezTo>
                <a:lnTo>
                  <a:pt x="62716" y="69193"/>
                </a:lnTo>
                <a:cubicBezTo>
                  <a:pt x="62716" y="69193"/>
                  <a:pt x="56811" y="70908"/>
                  <a:pt x="56811" y="70908"/>
                </a:cubicBezTo>
                <a:lnTo>
                  <a:pt x="50715" y="83576"/>
                </a:lnTo>
                <a:lnTo>
                  <a:pt x="61859" y="77194"/>
                </a:lnTo>
                <a:close/>
                <a:moveTo>
                  <a:pt x="73098" y="76527"/>
                </a:moveTo>
                <a:lnTo>
                  <a:pt x="68622" y="72051"/>
                </a:lnTo>
                <a:lnTo>
                  <a:pt x="67098" y="70527"/>
                </a:lnTo>
                <a:lnTo>
                  <a:pt x="67098" y="70908"/>
                </a:lnTo>
                <a:cubicBezTo>
                  <a:pt x="67098" y="70908"/>
                  <a:pt x="66812" y="71574"/>
                  <a:pt x="66812" y="71574"/>
                </a:cubicBezTo>
                <a:lnTo>
                  <a:pt x="66812" y="72051"/>
                </a:lnTo>
                <a:cubicBezTo>
                  <a:pt x="66812" y="72051"/>
                  <a:pt x="65097" y="77956"/>
                  <a:pt x="65097" y="77956"/>
                </a:cubicBezTo>
                <a:lnTo>
                  <a:pt x="73003" y="89577"/>
                </a:lnTo>
                <a:lnTo>
                  <a:pt x="73003" y="7671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/>
        </p:nvSpPr>
        <p:spPr>
          <a:xfrm>
            <a:off x="827314" y="6134889"/>
            <a:ext cx="105373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rPr>
              <a:t>Attribution: </a:t>
            </a:r>
            <a:r>
              <a:rPr lang="en-US" sz="24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rPr>
              <a:t>The presentation template is designed by </a:t>
            </a:r>
            <a:r>
              <a:rPr b="1" lang="en-US" sz="24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rPr>
              <a:t>Collidu.com</a:t>
            </a:r>
            <a:endParaRPr b="1" sz="24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" name="Google Shape;39;p5"/>
          <p:cNvGrpSpPr/>
          <p:nvPr/>
        </p:nvGrpSpPr>
        <p:grpSpPr>
          <a:xfrm>
            <a:off x="423450" y="392281"/>
            <a:ext cx="11550489" cy="2291537"/>
            <a:chOff x="423450" y="392281"/>
            <a:chExt cx="11550489" cy="2291537"/>
          </a:xfrm>
        </p:grpSpPr>
        <p:sp>
          <p:nvSpPr>
            <p:cNvPr id="40" name="Google Shape;40;p5"/>
            <p:cNvSpPr/>
            <p:nvPr/>
          </p:nvSpPr>
          <p:spPr>
            <a:xfrm>
              <a:off x="1455096" y="2103450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4800568" y="1393568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5"/>
            <p:cNvSpPr/>
            <p:nvPr/>
          </p:nvSpPr>
          <p:spPr>
            <a:xfrm>
              <a:off x="10463317" y="907316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5"/>
            <p:cNvSpPr/>
            <p:nvPr/>
          </p:nvSpPr>
          <p:spPr>
            <a:xfrm>
              <a:off x="11940612" y="2354464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2156786" y="69623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4619439" y="2522239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7103350" y="711840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9274977" y="39228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3194792" y="1935759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423450" y="265049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" name="Google Shape;50;p5"/>
          <p:cNvSpPr/>
          <p:nvPr/>
        </p:nvSpPr>
        <p:spPr>
          <a:xfrm>
            <a:off x="329040" y="628425"/>
            <a:ext cx="835816" cy="810998"/>
          </a:xfrm>
          <a:custGeom>
            <a:rect b="b" l="l" r="r" t="t"/>
            <a:pathLst>
              <a:path extrusionOk="0" h="174828" w="180178">
                <a:moveTo>
                  <a:pt x="180178" y="106417"/>
                </a:moveTo>
                <a:cubicBezTo>
                  <a:pt x="179988" y="107560"/>
                  <a:pt x="178845" y="108322"/>
                  <a:pt x="177701" y="108036"/>
                </a:cubicBezTo>
                <a:lnTo>
                  <a:pt x="158366" y="104131"/>
                </a:lnTo>
                <a:lnTo>
                  <a:pt x="163986" y="112703"/>
                </a:lnTo>
                <a:cubicBezTo>
                  <a:pt x="164652" y="113656"/>
                  <a:pt x="164367" y="114989"/>
                  <a:pt x="163414" y="115656"/>
                </a:cubicBezTo>
                <a:cubicBezTo>
                  <a:pt x="162747" y="116132"/>
                  <a:pt x="161890" y="116132"/>
                  <a:pt x="161223" y="115656"/>
                </a:cubicBezTo>
                <a:cubicBezTo>
                  <a:pt x="160938" y="115465"/>
                  <a:pt x="160652" y="115275"/>
                  <a:pt x="160461" y="114989"/>
                </a:cubicBezTo>
                <a:lnTo>
                  <a:pt x="152555" y="102988"/>
                </a:lnTo>
                <a:lnTo>
                  <a:pt x="133410" y="99178"/>
                </a:lnTo>
                <a:lnTo>
                  <a:pt x="143697" y="114894"/>
                </a:lnTo>
                <a:cubicBezTo>
                  <a:pt x="144364" y="115846"/>
                  <a:pt x="144078" y="117180"/>
                  <a:pt x="143126" y="117847"/>
                </a:cubicBezTo>
                <a:cubicBezTo>
                  <a:pt x="142459" y="118323"/>
                  <a:pt x="141602" y="118323"/>
                  <a:pt x="140935" y="117847"/>
                </a:cubicBezTo>
                <a:cubicBezTo>
                  <a:pt x="140649" y="117656"/>
                  <a:pt x="140364" y="117466"/>
                  <a:pt x="140173" y="117180"/>
                </a:cubicBezTo>
                <a:lnTo>
                  <a:pt x="127600" y="97939"/>
                </a:lnTo>
                <a:lnTo>
                  <a:pt x="109407" y="94320"/>
                </a:lnTo>
                <a:lnTo>
                  <a:pt x="119885" y="110227"/>
                </a:lnTo>
                <a:lnTo>
                  <a:pt x="127410" y="113275"/>
                </a:lnTo>
                <a:cubicBezTo>
                  <a:pt x="128457" y="113751"/>
                  <a:pt x="129029" y="114894"/>
                  <a:pt x="128552" y="116037"/>
                </a:cubicBezTo>
                <a:cubicBezTo>
                  <a:pt x="128552" y="116227"/>
                  <a:pt x="128362" y="116323"/>
                  <a:pt x="128267" y="116513"/>
                </a:cubicBezTo>
                <a:cubicBezTo>
                  <a:pt x="127695" y="117275"/>
                  <a:pt x="126743" y="117561"/>
                  <a:pt x="125886" y="117180"/>
                </a:cubicBezTo>
                <a:lnTo>
                  <a:pt x="123980" y="116418"/>
                </a:lnTo>
                <a:lnTo>
                  <a:pt x="125695" y="118990"/>
                </a:lnTo>
                <a:cubicBezTo>
                  <a:pt x="126362" y="119942"/>
                  <a:pt x="126076" y="121276"/>
                  <a:pt x="125124" y="121942"/>
                </a:cubicBezTo>
                <a:cubicBezTo>
                  <a:pt x="125124" y="121942"/>
                  <a:pt x="125124" y="121942"/>
                  <a:pt x="125124" y="121942"/>
                </a:cubicBezTo>
                <a:cubicBezTo>
                  <a:pt x="124457" y="122323"/>
                  <a:pt x="123600" y="122323"/>
                  <a:pt x="122933" y="121942"/>
                </a:cubicBezTo>
                <a:cubicBezTo>
                  <a:pt x="122647" y="121752"/>
                  <a:pt x="122361" y="121561"/>
                  <a:pt x="122171" y="121276"/>
                </a:cubicBezTo>
                <a:lnTo>
                  <a:pt x="117123" y="113560"/>
                </a:lnTo>
                <a:lnTo>
                  <a:pt x="97596" y="105559"/>
                </a:lnTo>
                <a:lnTo>
                  <a:pt x="103883" y="124133"/>
                </a:lnTo>
                <a:lnTo>
                  <a:pt x="124266" y="134039"/>
                </a:lnTo>
                <a:lnTo>
                  <a:pt x="124266" y="134039"/>
                </a:lnTo>
                <a:cubicBezTo>
                  <a:pt x="125314" y="134515"/>
                  <a:pt x="125695" y="135849"/>
                  <a:pt x="125219" y="136801"/>
                </a:cubicBezTo>
                <a:cubicBezTo>
                  <a:pt x="124743" y="137849"/>
                  <a:pt x="123504" y="138325"/>
                  <a:pt x="122456" y="137754"/>
                </a:cubicBezTo>
                <a:lnTo>
                  <a:pt x="105788" y="129658"/>
                </a:lnTo>
                <a:lnTo>
                  <a:pt x="112074" y="148136"/>
                </a:lnTo>
                <a:lnTo>
                  <a:pt x="124743" y="154232"/>
                </a:lnTo>
                <a:lnTo>
                  <a:pt x="124743" y="154232"/>
                </a:lnTo>
                <a:cubicBezTo>
                  <a:pt x="125790" y="154708"/>
                  <a:pt x="126171" y="155947"/>
                  <a:pt x="125695" y="156994"/>
                </a:cubicBezTo>
                <a:cubicBezTo>
                  <a:pt x="125219" y="158042"/>
                  <a:pt x="123980" y="158518"/>
                  <a:pt x="122933" y="157947"/>
                </a:cubicBezTo>
                <a:lnTo>
                  <a:pt x="113979" y="153565"/>
                </a:lnTo>
                <a:lnTo>
                  <a:pt x="120171" y="172044"/>
                </a:lnTo>
                <a:cubicBezTo>
                  <a:pt x="120551" y="173187"/>
                  <a:pt x="119980" y="174330"/>
                  <a:pt x="118837" y="174711"/>
                </a:cubicBezTo>
                <a:cubicBezTo>
                  <a:pt x="117694" y="175092"/>
                  <a:pt x="116551" y="174520"/>
                  <a:pt x="116170" y="173377"/>
                </a:cubicBezTo>
                <a:lnTo>
                  <a:pt x="109883" y="154613"/>
                </a:lnTo>
                <a:lnTo>
                  <a:pt x="105312" y="163757"/>
                </a:lnTo>
                <a:cubicBezTo>
                  <a:pt x="104835" y="164805"/>
                  <a:pt x="103502" y="165186"/>
                  <a:pt x="102454" y="164710"/>
                </a:cubicBezTo>
                <a:cubicBezTo>
                  <a:pt x="101692" y="164329"/>
                  <a:pt x="101311" y="163567"/>
                  <a:pt x="101311" y="162900"/>
                </a:cubicBezTo>
                <a:cubicBezTo>
                  <a:pt x="101311" y="162519"/>
                  <a:pt x="101311" y="162233"/>
                  <a:pt x="101501" y="161947"/>
                </a:cubicBezTo>
                <a:lnTo>
                  <a:pt x="107978" y="149089"/>
                </a:lnTo>
                <a:lnTo>
                  <a:pt x="101692" y="130515"/>
                </a:lnTo>
                <a:lnTo>
                  <a:pt x="93215" y="147374"/>
                </a:lnTo>
                <a:cubicBezTo>
                  <a:pt x="92739" y="148422"/>
                  <a:pt x="91405" y="148803"/>
                  <a:pt x="90357" y="148327"/>
                </a:cubicBezTo>
                <a:cubicBezTo>
                  <a:pt x="89595" y="147946"/>
                  <a:pt x="89214" y="147279"/>
                  <a:pt x="89214" y="146517"/>
                </a:cubicBezTo>
                <a:cubicBezTo>
                  <a:pt x="89214" y="146136"/>
                  <a:pt x="89214" y="145850"/>
                  <a:pt x="89405" y="145564"/>
                </a:cubicBezTo>
                <a:lnTo>
                  <a:pt x="99692" y="125086"/>
                </a:lnTo>
                <a:lnTo>
                  <a:pt x="93786" y="107464"/>
                </a:lnTo>
                <a:lnTo>
                  <a:pt x="85214" y="124514"/>
                </a:lnTo>
                <a:lnTo>
                  <a:pt x="86357" y="132515"/>
                </a:lnTo>
                <a:cubicBezTo>
                  <a:pt x="86547" y="133658"/>
                  <a:pt x="85690" y="134706"/>
                  <a:pt x="84547" y="134896"/>
                </a:cubicBezTo>
                <a:cubicBezTo>
                  <a:pt x="84356" y="134896"/>
                  <a:pt x="84166" y="134896"/>
                  <a:pt x="83975" y="134896"/>
                </a:cubicBezTo>
                <a:cubicBezTo>
                  <a:pt x="83023" y="134801"/>
                  <a:pt x="82261" y="134134"/>
                  <a:pt x="82166" y="133182"/>
                </a:cubicBezTo>
                <a:lnTo>
                  <a:pt x="81880" y="131182"/>
                </a:lnTo>
                <a:lnTo>
                  <a:pt x="80451" y="133944"/>
                </a:lnTo>
                <a:cubicBezTo>
                  <a:pt x="79975" y="134992"/>
                  <a:pt x="78642" y="135373"/>
                  <a:pt x="77594" y="134896"/>
                </a:cubicBezTo>
                <a:cubicBezTo>
                  <a:pt x="77594" y="134896"/>
                  <a:pt x="77594" y="134896"/>
                  <a:pt x="77594" y="134896"/>
                </a:cubicBezTo>
                <a:cubicBezTo>
                  <a:pt x="76927" y="134515"/>
                  <a:pt x="76451" y="133753"/>
                  <a:pt x="76451" y="133087"/>
                </a:cubicBezTo>
                <a:cubicBezTo>
                  <a:pt x="76451" y="132801"/>
                  <a:pt x="76451" y="132420"/>
                  <a:pt x="76641" y="132134"/>
                </a:cubicBezTo>
                <a:lnTo>
                  <a:pt x="80737" y="123943"/>
                </a:lnTo>
                <a:lnTo>
                  <a:pt x="77879" y="102988"/>
                </a:lnTo>
                <a:lnTo>
                  <a:pt x="65021" y="117751"/>
                </a:lnTo>
                <a:lnTo>
                  <a:pt x="66640" y="140326"/>
                </a:lnTo>
                <a:lnTo>
                  <a:pt x="66640" y="140326"/>
                </a:lnTo>
                <a:cubicBezTo>
                  <a:pt x="66640" y="141469"/>
                  <a:pt x="65878" y="142516"/>
                  <a:pt x="64735" y="142612"/>
                </a:cubicBezTo>
                <a:cubicBezTo>
                  <a:pt x="63592" y="142612"/>
                  <a:pt x="62544" y="141850"/>
                  <a:pt x="62449" y="140707"/>
                </a:cubicBezTo>
                <a:lnTo>
                  <a:pt x="61116" y="122228"/>
                </a:lnTo>
                <a:lnTo>
                  <a:pt x="48257" y="136897"/>
                </a:lnTo>
                <a:lnTo>
                  <a:pt x="49304" y="150994"/>
                </a:lnTo>
                <a:lnTo>
                  <a:pt x="49304" y="150994"/>
                </a:lnTo>
                <a:cubicBezTo>
                  <a:pt x="49304" y="152137"/>
                  <a:pt x="48543" y="153184"/>
                  <a:pt x="47400" y="153280"/>
                </a:cubicBezTo>
                <a:cubicBezTo>
                  <a:pt x="46256" y="153280"/>
                  <a:pt x="45209" y="152518"/>
                  <a:pt x="45114" y="151375"/>
                </a:cubicBezTo>
                <a:lnTo>
                  <a:pt x="44351" y="141469"/>
                </a:lnTo>
                <a:lnTo>
                  <a:pt x="31493" y="156137"/>
                </a:lnTo>
                <a:cubicBezTo>
                  <a:pt x="30731" y="156994"/>
                  <a:pt x="29397" y="157090"/>
                  <a:pt x="28540" y="156328"/>
                </a:cubicBezTo>
                <a:cubicBezTo>
                  <a:pt x="27683" y="155566"/>
                  <a:pt x="27588" y="154232"/>
                  <a:pt x="28350" y="153375"/>
                </a:cubicBezTo>
                <a:lnTo>
                  <a:pt x="41399" y="138516"/>
                </a:lnTo>
                <a:lnTo>
                  <a:pt x="31207" y="139087"/>
                </a:lnTo>
                <a:cubicBezTo>
                  <a:pt x="30064" y="139087"/>
                  <a:pt x="29112" y="138230"/>
                  <a:pt x="29016" y="137087"/>
                </a:cubicBezTo>
                <a:cubicBezTo>
                  <a:pt x="29016" y="136325"/>
                  <a:pt x="29397" y="135563"/>
                  <a:pt x="30064" y="135182"/>
                </a:cubicBezTo>
                <a:cubicBezTo>
                  <a:pt x="30350" y="134992"/>
                  <a:pt x="30635" y="134896"/>
                  <a:pt x="31017" y="134896"/>
                </a:cubicBezTo>
                <a:lnTo>
                  <a:pt x="45399" y="134039"/>
                </a:lnTo>
                <a:lnTo>
                  <a:pt x="58258" y="119371"/>
                </a:lnTo>
                <a:lnTo>
                  <a:pt x="39494" y="120418"/>
                </a:lnTo>
                <a:cubicBezTo>
                  <a:pt x="38351" y="120418"/>
                  <a:pt x="37303" y="119561"/>
                  <a:pt x="37303" y="118418"/>
                </a:cubicBezTo>
                <a:cubicBezTo>
                  <a:pt x="37303" y="117656"/>
                  <a:pt x="37684" y="116894"/>
                  <a:pt x="38351" y="116513"/>
                </a:cubicBezTo>
                <a:cubicBezTo>
                  <a:pt x="38637" y="116323"/>
                  <a:pt x="38922" y="116227"/>
                  <a:pt x="39303" y="116227"/>
                </a:cubicBezTo>
                <a:lnTo>
                  <a:pt x="62163" y="114894"/>
                </a:lnTo>
                <a:lnTo>
                  <a:pt x="74355" y="100987"/>
                </a:lnTo>
                <a:lnTo>
                  <a:pt x="55400" y="102035"/>
                </a:lnTo>
                <a:lnTo>
                  <a:pt x="49019" y="106988"/>
                </a:lnTo>
                <a:cubicBezTo>
                  <a:pt x="48066" y="107655"/>
                  <a:pt x="46828" y="107560"/>
                  <a:pt x="46066" y="106607"/>
                </a:cubicBezTo>
                <a:cubicBezTo>
                  <a:pt x="45971" y="106417"/>
                  <a:pt x="45875" y="106321"/>
                  <a:pt x="45875" y="106131"/>
                </a:cubicBezTo>
                <a:cubicBezTo>
                  <a:pt x="45495" y="105274"/>
                  <a:pt x="45685" y="104226"/>
                  <a:pt x="46447" y="103654"/>
                </a:cubicBezTo>
                <a:lnTo>
                  <a:pt x="48066" y="102416"/>
                </a:lnTo>
                <a:lnTo>
                  <a:pt x="45018" y="102607"/>
                </a:lnTo>
                <a:cubicBezTo>
                  <a:pt x="43875" y="102607"/>
                  <a:pt x="42827" y="101749"/>
                  <a:pt x="42827" y="100606"/>
                </a:cubicBezTo>
                <a:cubicBezTo>
                  <a:pt x="42827" y="100606"/>
                  <a:pt x="42827" y="100606"/>
                  <a:pt x="42827" y="100606"/>
                </a:cubicBezTo>
                <a:cubicBezTo>
                  <a:pt x="42827" y="99844"/>
                  <a:pt x="43208" y="99082"/>
                  <a:pt x="43875" y="98701"/>
                </a:cubicBezTo>
                <a:cubicBezTo>
                  <a:pt x="44161" y="98511"/>
                  <a:pt x="44447" y="98416"/>
                  <a:pt x="44828" y="98416"/>
                </a:cubicBezTo>
                <a:lnTo>
                  <a:pt x="53972" y="97844"/>
                </a:lnTo>
                <a:lnTo>
                  <a:pt x="70641" y="84890"/>
                </a:lnTo>
                <a:lnTo>
                  <a:pt x="51495" y="81080"/>
                </a:lnTo>
                <a:lnTo>
                  <a:pt x="32731" y="93844"/>
                </a:lnTo>
                <a:lnTo>
                  <a:pt x="32731" y="93844"/>
                </a:lnTo>
                <a:cubicBezTo>
                  <a:pt x="31778" y="94510"/>
                  <a:pt x="30445" y="94225"/>
                  <a:pt x="29778" y="93272"/>
                </a:cubicBezTo>
                <a:cubicBezTo>
                  <a:pt x="29112" y="92320"/>
                  <a:pt x="29397" y="90986"/>
                  <a:pt x="30350" y="90319"/>
                </a:cubicBezTo>
                <a:lnTo>
                  <a:pt x="45685" y="79937"/>
                </a:lnTo>
                <a:lnTo>
                  <a:pt x="26540" y="76127"/>
                </a:lnTo>
                <a:lnTo>
                  <a:pt x="14919" y="84033"/>
                </a:lnTo>
                <a:lnTo>
                  <a:pt x="14919" y="84033"/>
                </a:lnTo>
                <a:cubicBezTo>
                  <a:pt x="13967" y="84700"/>
                  <a:pt x="12633" y="84414"/>
                  <a:pt x="11967" y="83461"/>
                </a:cubicBezTo>
                <a:cubicBezTo>
                  <a:pt x="11300" y="82509"/>
                  <a:pt x="11585" y="81175"/>
                  <a:pt x="12538" y="80509"/>
                </a:cubicBezTo>
                <a:lnTo>
                  <a:pt x="20729" y="74889"/>
                </a:lnTo>
                <a:lnTo>
                  <a:pt x="1679" y="71079"/>
                </a:lnTo>
                <a:cubicBezTo>
                  <a:pt x="536" y="70888"/>
                  <a:pt x="-225" y="69745"/>
                  <a:pt x="60" y="68602"/>
                </a:cubicBezTo>
                <a:cubicBezTo>
                  <a:pt x="251" y="67459"/>
                  <a:pt x="1394" y="66697"/>
                  <a:pt x="2537" y="66983"/>
                </a:cubicBezTo>
                <a:lnTo>
                  <a:pt x="21873" y="70888"/>
                </a:lnTo>
                <a:lnTo>
                  <a:pt x="16253" y="62316"/>
                </a:lnTo>
                <a:cubicBezTo>
                  <a:pt x="15586" y="61363"/>
                  <a:pt x="15872" y="60030"/>
                  <a:pt x="16824" y="59363"/>
                </a:cubicBezTo>
                <a:cubicBezTo>
                  <a:pt x="17491" y="58887"/>
                  <a:pt x="18348" y="58887"/>
                  <a:pt x="19015" y="59363"/>
                </a:cubicBezTo>
                <a:cubicBezTo>
                  <a:pt x="19301" y="59554"/>
                  <a:pt x="19587" y="59744"/>
                  <a:pt x="19777" y="60030"/>
                </a:cubicBezTo>
                <a:lnTo>
                  <a:pt x="27683" y="72031"/>
                </a:lnTo>
                <a:lnTo>
                  <a:pt x="46828" y="75841"/>
                </a:lnTo>
                <a:lnTo>
                  <a:pt x="36541" y="60030"/>
                </a:lnTo>
                <a:cubicBezTo>
                  <a:pt x="35874" y="59077"/>
                  <a:pt x="36160" y="57744"/>
                  <a:pt x="37113" y="57077"/>
                </a:cubicBezTo>
                <a:cubicBezTo>
                  <a:pt x="37779" y="56601"/>
                  <a:pt x="38637" y="56601"/>
                  <a:pt x="39303" y="57077"/>
                </a:cubicBezTo>
                <a:cubicBezTo>
                  <a:pt x="39589" y="57268"/>
                  <a:pt x="39875" y="57458"/>
                  <a:pt x="40065" y="57744"/>
                </a:cubicBezTo>
                <a:lnTo>
                  <a:pt x="52638" y="76984"/>
                </a:lnTo>
                <a:lnTo>
                  <a:pt x="70831" y="80604"/>
                </a:lnTo>
                <a:lnTo>
                  <a:pt x="60353" y="64697"/>
                </a:lnTo>
                <a:lnTo>
                  <a:pt x="52829" y="61649"/>
                </a:lnTo>
                <a:cubicBezTo>
                  <a:pt x="51781" y="61173"/>
                  <a:pt x="51209" y="60030"/>
                  <a:pt x="51686" y="58887"/>
                </a:cubicBezTo>
                <a:cubicBezTo>
                  <a:pt x="51686" y="58696"/>
                  <a:pt x="51876" y="58601"/>
                  <a:pt x="51972" y="58411"/>
                </a:cubicBezTo>
                <a:cubicBezTo>
                  <a:pt x="52543" y="57649"/>
                  <a:pt x="53496" y="57363"/>
                  <a:pt x="54353" y="57744"/>
                </a:cubicBezTo>
                <a:lnTo>
                  <a:pt x="56258" y="58506"/>
                </a:lnTo>
                <a:lnTo>
                  <a:pt x="54543" y="55934"/>
                </a:lnTo>
                <a:cubicBezTo>
                  <a:pt x="53876" y="54982"/>
                  <a:pt x="54162" y="53648"/>
                  <a:pt x="55115" y="52981"/>
                </a:cubicBezTo>
                <a:cubicBezTo>
                  <a:pt x="55115" y="52981"/>
                  <a:pt x="55115" y="52981"/>
                  <a:pt x="55115" y="52981"/>
                </a:cubicBezTo>
                <a:cubicBezTo>
                  <a:pt x="55781" y="52505"/>
                  <a:pt x="56639" y="52505"/>
                  <a:pt x="57305" y="52981"/>
                </a:cubicBezTo>
                <a:cubicBezTo>
                  <a:pt x="57591" y="53172"/>
                  <a:pt x="57877" y="53362"/>
                  <a:pt x="58068" y="53648"/>
                </a:cubicBezTo>
                <a:lnTo>
                  <a:pt x="63116" y="61363"/>
                </a:lnTo>
                <a:lnTo>
                  <a:pt x="82642" y="69364"/>
                </a:lnTo>
                <a:lnTo>
                  <a:pt x="76355" y="50791"/>
                </a:lnTo>
                <a:lnTo>
                  <a:pt x="55972" y="40885"/>
                </a:lnTo>
                <a:lnTo>
                  <a:pt x="55972" y="40885"/>
                </a:lnTo>
                <a:cubicBezTo>
                  <a:pt x="54924" y="40408"/>
                  <a:pt x="54543" y="39075"/>
                  <a:pt x="55020" y="38122"/>
                </a:cubicBezTo>
                <a:cubicBezTo>
                  <a:pt x="55496" y="37075"/>
                  <a:pt x="56734" y="36598"/>
                  <a:pt x="57782" y="37170"/>
                </a:cubicBezTo>
                <a:lnTo>
                  <a:pt x="74450" y="45266"/>
                </a:lnTo>
                <a:lnTo>
                  <a:pt x="68164" y="26788"/>
                </a:lnTo>
                <a:lnTo>
                  <a:pt x="55496" y="20692"/>
                </a:lnTo>
                <a:lnTo>
                  <a:pt x="55496" y="20692"/>
                </a:lnTo>
                <a:cubicBezTo>
                  <a:pt x="54448" y="20215"/>
                  <a:pt x="54067" y="18882"/>
                  <a:pt x="54543" y="17834"/>
                </a:cubicBezTo>
                <a:cubicBezTo>
                  <a:pt x="55020" y="16786"/>
                  <a:pt x="56258" y="16310"/>
                  <a:pt x="57305" y="16882"/>
                </a:cubicBezTo>
                <a:lnTo>
                  <a:pt x="66259" y="21263"/>
                </a:lnTo>
                <a:lnTo>
                  <a:pt x="59973" y="2785"/>
                </a:lnTo>
                <a:cubicBezTo>
                  <a:pt x="59592" y="1642"/>
                  <a:pt x="60163" y="499"/>
                  <a:pt x="61306" y="118"/>
                </a:cubicBezTo>
                <a:cubicBezTo>
                  <a:pt x="62449" y="-263"/>
                  <a:pt x="63592" y="308"/>
                  <a:pt x="63973" y="1451"/>
                </a:cubicBezTo>
                <a:lnTo>
                  <a:pt x="70260" y="20215"/>
                </a:lnTo>
                <a:lnTo>
                  <a:pt x="74831" y="11071"/>
                </a:lnTo>
                <a:cubicBezTo>
                  <a:pt x="75308" y="10024"/>
                  <a:pt x="76641" y="9643"/>
                  <a:pt x="77689" y="10119"/>
                </a:cubicBezTo>
                <a:cubicBezTo>
                  <a:pt x="78451" y="10500"/>
                  <a:pt x="78832" y="11167"/>
                  <a:pt x="78832" y="11929"/>
                </a:cubicBezTo>
                <a:cubicBezTo>
                  <a:pt x="78832" y="12214"/>
                  <a:pt x="78832" y="12595"/>
                  <a:pt x="78642" y="12881"/>
                </a:cubicBezTo>
                <a:lnTo>
                  <a:pt x="72165" y="25740"/>
                </a:lnTo>
                <a:lnTo>
                  <a:pt x="78451" y="44218"/>
                </a:lnTo>
                <a:lnTo>
                  <a:pt x="86928" y="27359"/>
                </a:lnTo>
                <a:cubicBezTo>
                  <a:pt x="87500" y="26311"/>
                  <a:pt x="88738" y="25930"/>
                  <a:pt x="89786" y="26407"/>
                </a:cubicBezTo>
                <a:cubicBezTo>
                  <a:pt x="90548" y="26788"/>
                  <a:pt x="90929" y="27454"/>
                  <a:pt x="90929" y="28216"/>
                </a:cubicBezTo>
                <a:cubicBezTo>
                  <a:pt x="90929" y="28502"/>
                  <a:pt x="90929" y="28883"/>
                  <a:pt x="90738" y="29169"/>
                </a:cubicBezTo>
                <a:lnTo>
                  <a:pt x="80451" y="49648"/>
                </a:lnTo>
                <a:lnTo>
                  <a:pt x="86357" y="67269"/>
                </a:lnTo>
                <a:lnTo>
                  <a:pt x="94929" y="50219"/>
                </a:lnTo>
                <a:lnTo>
                  <a:pt x="93786" y="42218"/>
                </a:lnTo>
                <a:cubicBezTo>
                  <a:pt x="93596" y="41075"/>
                  <a:pt x="94453" y="40027"/>
                  <a:pt x="95596" y="39837"/>
                </a:cubicBezTo>
                <a:cubicBezTo>
                  <a:pt x="95787" y="39837"/>
                  <a:pt x="95977" y="39837"/>
                  <a:pt x="96168" y="39837"/>
                </a:cubicBezTo>
                <a:cubicBezTo>
                  <a:pt x="97120" y="39932"/>
                  <a:pt x="97882" y="40599"/>
                  <a:pt x="97977" y="41551"/>
                </a:cubicBezTo>
                <a:lnTo>
                  <a:pt x="98263" y="43552"/>
                </a:lnTo>
                <a:lnTo>
                  <a:pt x="99692" y="40789"/>
                </a:lnTo>
                <a:cubicBezTo>
                  <a:pt x="100168" y="39742"/>
                  <a:pt x="101501" y="39361"/>
                  <a:pt x="102549" y="39837"/>
                </a:cubicBezTo>
                <a:lnTo>
                  <a:pt x="102549" y="39837"/>
                </a:lnTo>
                <a:cubicBezTo>
                  <a:pt x="103216" y="40218"/>
                  <a:pt x="103692" y="40980"/>
                  <a:pt x="103692" y="41647"/>
                </a:cubicBezTo>
                <a:cubicBezTo>
                  <a:pt x="103692" y="41932"/>
                  <a:pt x="103692" y="42313"/>
                  <a:pt x="103502" y="42599"/>
                </a:cubicBezTo>
                <a:lnTo>
                  <a:pt x="99406" y="50791"/>
                </a:lnTo>
                <a:lnTo>
                  <a:pt x="102264" y="71746"/>
                </a:lnTo>
                <a:lnTo>
                  <a:pt x="115122" y="56982"/>
                </a:lnTo>
                <a:lnTo>
                  <a:pt x="113503" y="34312"/>
                </a:lnTo>
                <a:lnTo>
                  <a:pt x="113503" y="34312"/>
                </a:lnTo>
                <a:cubicBezTo>
                  <a:pt x="113503" y="33169"/>
                  <a:pt x="114265" y="32122"/>
                  <a:pt x="115408" y="32026"/>
                </a:cubicBezTo>
                <a:cubicBezTo>
                  <a:pt x="116551" y="32026"/>
                  <a:pt x="117599" y="32788"/>
                  <a:pt x="117694" y="33931"/>
                </a:cubicBezTo>
                <a:lnTo>
                  <a:pt x="119027" y="52410"/>
                </a:lnTo>
                <a:lnTo>
                  <a:pt x="131886" y="37741"/>
                </a:lnTo>
                <a:lnTo>
                  <a:pt x="130839" y="23644"/>
                </a:lnTo>
                <a:lnTo>
                  <a:pt x="130839" y="23644"/>
                </a:lnTo>
                <a:cubicBezTo>
                  <a:pt x="130839" y="22501"/>
                  <a:pt x="131600" y="21454"/>
                  <a:pt x="132744" y="21358"/>
                </a:cubicBezTo>
                <a:cubicBezTo>
                  <a:pt x="133887" y="21358"/>
                  <a:pt x="134934" y="22120"/>
                  <a:pt x="135029" y="23263"/>
                </a:cubicBezTo>
                <a:lnTo>
                  <a:pt x="135792" y="33169"/>
                </a:lnTo>
                <a:lnTo>
                  <a:pt x="148650" y="18501"/>
                </a:lnTo>
                <a:cubicBezTo>
                  <a:pt x="149412" y="17644"/>
                  <a:pt x="150746" y="17548"/>
                  <a:pt x="151603" y="18310"/>
                </a:cubicBezTo>
                <a:cubicBezTo>
                  <a:pt x="152460" y="19072"/>
                  <a:pt x="152555" y="20406"/>
                  <a:pt x="151794" y="21263"/>
                </a:cubicBezTo>
                <a:lnTo>
                  <a:pt x="138744" y="36122"/>
                </a:lnTo>
                <a:lnTo>
                  <a:pt x="148936" y="35551"/>
                </a:lnTo>
                <a:cubicBezTo>
                  <a:pt x="150079" y="35551"/>
                  <a:pt x="151032" y="36408"/>
                  <a:pt x="151127" y="37551"/>
                </a:cubicBezTo>
                <a:cubicBezTo>
                  <a:pt x="151127" y="38408"/>
                  <a:pt x="150746" y="39075"/>
                  <a:pt x="150079" y="39456"/>
                </a:cubicBezTo>
                <a:cubicBezTo>
                  <a:pt x="149793" y="39646"/>
                  <a:pt x="149508" y="39742"/>
                  <a:pt x="149126" y="39742"/>
                </a:cubicBezTo>
                <a:lnTo>
                  <a:pt x="134839" y="40599"/>
                </a:lnTo>
                <a:lnTo>
                  <a:pt x="121980" y="55267"/>
                </a:lnTo>
                <a:lnTo>
                  <a:pt x="140745" y="54220"/>
                </a:lnTo>
                <a:cubicBezTo>
                  <a:pt x="141888" y="54220"/>
                  <a:pt x="142935" y="55077"/>
                  <a:pt x="142935" y="56220"/>
                </a:cubicBezTo>
                <a:cubicBezTo>
                  <a:pt x="142935" y="56982"/>
                  <a:pt x="142554" y="57744"/>
                  <a:pt x="141888" y="58125"/>
                </a:cubicBezTo>
                <a:cubicBezTo>
                  <a:pt x="141602" y="58315"/>
                  <a:pt x="141316" y="58411"/>
                  <a:pt x="140935" y="58411"/>
                </a:cubicBezTo>
                <a:lnTo>
                  <a:pt x="118075" y="59744"/>
                </a:lnTo>
                <a:lnTo>
                  <a:pt x="105883" y="73651"/>
                </a:lnTo>
                <a:lnTo>
                  <a:pt x="124838" y="72603"/>
                </a:lnTo>
                <a:lnTo>
                  <a:pt x="131220" y="67650"/>
                </a:lnTo>
                <a:cubicBezTo>
                  <a:pt x="132172" y="66983"/>
                  <a:pt x="133410" y="67078"/>
                  <a:pt x="134172" y="68031"/>
                </a:cubicBezTo>
                <a:cubicBezTo>
                  <a:pt x="134268" y="68221"/>
                  <a:pt x="134363" y="68317"/>
                  <a:pt x="134363" y="68507"/>
                </a:cubicBezTo>
                <a:cubicBezTo>
                  <a:pt x="134744" y="69364"/>
                  <a:pt x="134553" y="70412"/>
                  <a:pt x="133791" y="70984"/>
                </a:cubicBezTo>
                <a:lnTo>
                  <a:pt x="132172" y="72222"/>
                </a:lnTo>
                <a:lnTo>
                  <a:pt x="135220" y="72031"/>
                </a:lnTo>
                <a:cubicBezTo>
                  <a:pt x="136363" y="72031"/>
                  <a:pt x="137411" y="72889"/>
                  <a:pt x="137411" y="74032"/>
                </a:cubicBezTo>
                <a:cubicBezTo>
                  <a:pt x="137411" y="74032"/>
                  <a:pt x="137411" y="74032"/>
                  <a:pt x="137411" y="74032"/>
                </a:cubicBezTo>
                <a:cubicBezTo>
                  <a:pt x="137411" y="74794"/>
                  <a:pt x="137030" y="75556"/>
                  <a:pt x="136363" y="75937"/>
                </a:cubicBezTo>
                <a:cubicBezTo>
                  <a:pt x="136077" y="76127"/>
                  <a:pt x="135792" y="76222"/>
                  <a:pt x="135411" y="76222"/>
                </a:cubicBezTo>
                <a:lnTo>
                  <a:pt x="126267" y="76794"/>
                </a:lnTo>
                <a:lnTo>
                  <a:pt x="109598" y="89748"/>
                </a:lnTo>
                <a:lnTo>
                  <a:pt x="128743" y="93558"/>
                </a:lnTo>
                <a:lnTo>
                  <a:pt x="147507" y="80794"/>
                </a:lnTo>
                <a:lnTo>
                  <a:pt x="147507" y="80794"/>
                </a:lnTo>
                <a:cubicBezTo>
                  <a:pt x="148460" y="80128"/>
                  <a:pt x="149793" y="80413"/>
                  <a:pt x="150460" y="81366"/>
                </a:cubicBezTo>
                <a:cubicBezTo>
                  <a:pt x="151127" y="82318"/>
                  <a:pt x="150841" y="83652"/>
                  <a:pt x="149889" y="84319"/>
                </a:cubicBezTo>
                <a:lnTo>
                  <a:pt x="134553" y="94701"/>
                </a:lnTo>
                <a:lnTo>
                  <a:pt x="153603" y="98511"/>
                </a:lnTo>
                <a:lnTo>
                  <a:pt x="165224" y="90605"/>
                </a:lnTo>
                <a:lnTo>
                  <a:pt x="165224" y="90605"/>
                </a:lnTo>
                <a:cubicBezTo>
                  <a:pt x="166176" y="89938"/>
                  <a:pt x="167510" y="90224"/>
                  <a:pt x="168176" y="91177"/>
                </a:cubicBezTo>
                <a:cubicBezTo>
                  <a:pt x="168843" y="92129"/>
                  <a:pt x="168558" y="93463"/>
                  <a:pt x="167605" y="94129"/>
                </a:cubicBezTo>
                <a:lnTo>
                  <a:pt x="159414" y="99749"/>
                </a:lnTo>
                <a:lnTo>
                  <a:pt x="178464" y="103559"/>
                </a:lnTo>
                <a:cubicBezTo>
                  <a:pt x="179607" y="103750"/>
                  <a:pt x="180369" y="104893"/>
                  <a:pt x="180083" y="106036"/>
                </a:cubicBezTo>
                <a:close/>
                <a:moveTo>
                  <a:pt x="101882" y="78604"/>
                </a:moveTo>
                <a:lnTo>
                  <a:pt x="96263" y="84985"/>
                </a:lnTo>
                <a:lnTo>
                  <a:pt x="94358" y="87176"/>
                </a:lnTo>
                <a:lnTo>
                  <a:pt x="94834" y="87176"/>
                </a:lnTo>
                <a:cubicBezTo>
                  <a:pt x="94834" y="87176"/>
                  <a:pt x="95691" y="87462"/>
                  <a:pt x="95691" y="87462"/>
                </a:cubicBezTo>
                <a:lnTo>
                  <a:pt x="96263" y="87462"/>
                </a:lnTo>
                <a:cubicBezTo>
                  <a:pt x="96263" y="87462"/>
                  <a:pt x="104169" y="89176"/>
                  <a:pt x="104169" y="89176"/>
                </a:cubicBezTo>
                <a:lnTo>
                  <a:pt x="118932" y="77651"/>
                </a:lnTo>
                <a:lnTo>
                  <a:pt x="101882" y="78604"/>
                </a:lnTo>
                <a:close/>
                <a:moveTo>
                  <a:pt x="90262" y="87843"/>
                </a:moveTo>
                <a:cubicBezTo>
                  <a:pt x="90262" y="87843"/>
                  <a:pt x="90262" y="87748"/>
                  <a:pt x="90357" y="87652"/>
                </a:cubicBezTo>
                <a:cubicBezTo>
                  <a:pt x="90357" y="87652"/>
                  <a:pt x="90357" y="87557"/>
                  <a:pt x="90262" y="87462"/>
                </a:cubicBezTo>
                <a:cubicBezTo>
                  <a:pt x="90262" y="87462"/>
                  <a:pt x="90072" y="87462"/>
                  <a:pt x="90072" y="87462"/>
                </a:cubicBezTo>
                <a:cubicBezTo>
                  <a:pt x="90072" y="87462"/>
                  <a:pt x="90072" y="87557"/>
                  <a:pt x="89976" y="87652"/>
                </a:cubicBezTo>
                <a:cubicBezTo>
                  <a:pt x="89976" y="87652"/>
                  <a:pt x="89976" y="87748"/>
                  <a:pt x="90072" y="87843"/>
                </a:cubicBezTo>
                <a:cubicBezTo>
                  <a:pt x="90072" y="87843"/>
                  <a:pt x="90262" y="87843"/>
                  <a:pt x="90262" y="87843"/>
                </a:cubicBezTo>
                <a:close/>
                <a:moveTo>
                  <a:pt x="88262" y="72889"/>
                </a:moveTo>
                <a:lnTo>
                  <a:pt x="91024" y="80890"/>
                </a:lnTo>
                <a:lnTo>
                  <a:pt x="91976" y="83652"/>
                </a:lnTo>
                <a:lnTo>
                  <a:pt x="92262" y="83271"/>
                </a:lnTo>
                <a:lnTo>
                  <a:pt x="92834" y="82604"/>
                </a:lnTo>
                <a:lnTo>
                  <a:pt x="93215" y="82128"/>
                </a:lnTo>
                <a:lnTo>
                  <a:pt x="98549" y="76032"/>
                </a:lnTo>
                <a:lnTo>
                  <a:pt x="95977" y="57458"/>
                </a:lnTo>
                <a:lnTo>
                  <a:pt x="88262" y="72793"/>
                </a:lnTo>
                <a:close/>
                <a:moveTo>
                  <a:pt x="76451" y="81842"/>
                </a:moveTo>
                <a:lnTo>
                  <a:pt x="84738" y="83461"/>
                </a:lnTo>
                <a:lnTo>
                  <a:pt x="87595" y="84033"/>
                </a:lnTo>
                <a:lnTo>
                  <a:pt x="87404" y="83557"/>
                </a:lnTo>
                <a:lnTo>
                  <a:pt x="87119" y="82699"/>
                </a:lnTo>
                <a:lnTo>
                  <a:pt x="86928" y="82128"/>
                </a:lnTo>
                <a:lnTo>
                  <a:pt x="84356" y="74508"/>
                </a:lnTo>
                <a:lnTo>
                  <a:pt x="67116" y="67459"/>
                </a:lnTo>
                <a:lnTo>
                  <a:pt x="76451" y="81747"/>
                </a:lnTo>
                <a:close/>
                <a:moveTo>
                  <a:pt x="78356" y="96511"/>
                </a:moveTo>
                <a:lnTo>
                  <a:pt x="83975" y="90129"/>
                </a:lnTo>
                <a:lnTo>
                  <a:pt x="85880" y="87938"/>
                </a:lnTo>
                <a:lnTo>
                  <a:pt x="85404" y="87938"/>
                </a:lnTo>
                <a:cubicBezTo>
                  <a:pt x="85404" y="87938"/>
                  <a:pt x="84547" y="87652"/>
                  <a:pt x="84547" y="87652"/>
                </a:cubicBezTo>
                <a:lnTo>
                  <a:pt x="83975" y="87652"/>
                </a:lnTo>
                <a:cubicBezTo>
                  <a:pt x="83975" y="87652"/>
                  <a:pt x="76070" y="85938"/>
                  <a:pt x="76070" y="85938"/>
                </a:cubicBezTo>
                <a:lnTo>
                  <a:pt x="61306" y="97463"/>
                </a:lnTo>
                <a:lnTo>
                  <a:pt x="78356" y="96511"/>
                </a:lnTo>
                <a:close/>
                <a:moveTo>
                  <a:pt x="91976" y="102226"/>
                </a:moveTo>
                <a:lnTo>
                  <a:pt x="89214" y="94225"/>
                </a:lnTo>
                <a:lnTo>
                  <a:pt x="88262" y="91462"/>
                </a:lnTo>
                <a:lnTo>
                  <a:pt x="87976" y="91843"/>
                </a:lnTo>
                <a:lnTo>
                  <a:pt x="87404" y="92510"/>
                </a:lnTo>
                <a:lnTo>
                  <a:pt x="87024" y="92986"/>
                </a:lnTo>
                <a:lnTo>
                  <a:pt x="81690" y="99082"/>
                </a:lnTo>
                <a:lnTo>
                  <a:pt x="84261" y="117656"/>
                </a:lnTo>
                <a:lnTo>
                  <a:pt x="91976" y="102321"/>
                </a:lnTo>
                <a:close/>
                <a:moveTo>
                  <a:pt x="103788" y="93272"/>
                </a:moveTo>
                <a:lnTo>
                  <a:pt x="95501" y="91653"/>
                </a:lnTo>
                <a:lnTo>
                  <a:pt x="92643" y="91081"/>
                </a:lnTo>
                <a:lnTo>
                  <a:pt x="92834" y="91558"/>
                </a:lnTo>
                <a:lnTo>
                  <a:pt x="93120" y="92415"/>
                </a:lnTo>
                <a:lnTo>
                  <a:pt x="93310" y="92986"/>
                </a:lnTo>
                <a:lnTo>
                  <a:pt x="95882" y="100606"/>
                </a:lnTo>
                <a:lnTo>
                  <a:pt x="113122" y="107655"/>
                </a:lnTo>
                <a:lnTo>
                  <a:pt x="103788" y="9336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1" name="Google Shape;51;p5"/>
          <p:cNvCxnSpPr/>
          <p:nvPr/>
        </p:nvCxnSpPr>
        <p:spPr>
          <a:xfrm>
            <a:off x="788223" y="0"/>
            <a:ext cx="0" cy="852046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2" name="Google Shape;52;p5"/>
          <p:cNvSpPr/>
          <p:nvPr/>
        </p:nvSpPr>
        <p:spPr>
          <a:xfrm>
            <a:off x="11138452" y="1439423"/>
            <a:ext cx="838316" cy="748782"/>
          </a:xfrm>
          <a:custGeom>
            <a:rect b="b" l="l" r="r" t="t"/>
            <a:pathLst>
              <a:path extrusionOk="0" h="148714" w="166496">
                <a:moveTo>
                  <a:pt x="128016" y="145080"/>
                </a:moveTo>
                <a:cubicBezTo>
                  <a:pt x="127159" y="145652"/>
                  <a:pt x="125920" y="145366"/>
                  <a:pt x="125349" y="144509"/>
                </a:cubicBezTo>
                <a:lnTo>
                  <a:pt x="115633" y="129459"/>
                </a:lnTo>
                <a:lnTo>
                  <a:pt x="113633" y="138508"/>
                </a:lnTo>
                <a:cubicBezTo>
                  <a:pt x="113443" y="139556"/>
                  <a:pt x="112395" y="140127"/>
                  <a:pt x="111347" y="139937"/>
                </a:cubicBezTo>
                <a:cubicBezTo>
                  <a:pt x="110585" y="139746"/>
                  <a:pt x="110109" y="139270"/>
                  <a:pt x="109918" y="138603"/>
                </a:cubicBezTo>
                <a:cubicBezTo>
                  <a:pt x="109918" y="138318"/>
                  <a:pt x="109918" y="138032"/>
                  <a:pt x="109918" y="137746"/>
                </a:cubicBezTo>
                <a:lnTo>
                  <a:pt x="112776" y="124983"/>
                </a:lnTo>
                <a:lnTo>
                  <a:pt x="103156" y="110124"/>
                </a:lnTo>
                <a:lnTo>
                  <a:pt x="99441" y="126792"/>
                </a:lnTo>
                <a:cubicBezTo>
                  <a:pt x="99250" y="127840"/>
                  <a:pt x="98203" y="128507"/>
                  <a:pt x="97155" y="128221"/>
                </a:cubicBezTo>
                <a:cubicBezTo>
                  <a:pt x="96393" y="128031"/>
                  <a:pt x="95917" y="127554"/>
                  <a:pt x="95726" y="126888"/>
                </a:cubicBezTo>
                <a:cubicBezTo>
                  <a:pt x="95726" y="126602"/>
                  <a:pt x="95726" y="126316"/>
                  <a:pt x="95726" y="125935"/>
                </a:cubicBezTo>
                <a:lnTo>
                  <a:pt x="100203" y="105647"/>
                </a:lnTo>
                <a:lnTo>
                  <a:pt x="91059" y="91550"/>
                </a:lnTo>
                <a:lnTo>
                  <a:pt x="87344" y="108409"/>
                </a:lnTo>
                <a:lnTo>
                  <a:pt x="90106" y="115267"/>
                </a:lnTo>
                <a:cubicBezTo>
                  <a:pt x="90488" y="116220"/>
                  <a:pt x="90106" y="117363"/>
                  <a:pt x="89059" y="117744"/>
                </a:cubicBezTo>
                <a:cubicBezTo>
                  <a:pt x="88868" y="117744"/>
                  <a:pt x="88773" y="117744"/>
                  <a:pt x="88582" y="117744"/>
                </a:cubicBezTo>
                <a:cubicBezTo>
                  <a:pt x="87725" y="117839"/>
                  <a:pt x="86963" y="117458"/>
                  <a:pt x="86582" y="116601"/>
                </a:cubicBezTo>
                <a:lnTo>
                  <a:pt x="85916" y="114886"/>
                </a:lnTo>
                <a:lnTo>
                  <a:pt x="85344" y="117648"/>
                </a:lnTo>
                <a:cubicBezTo>
                  <a:pt x="85153" y="118696"/>
                  <a:pt x="84106" y="119363"/>
                  <a:pt x="83058" y="119077"/>
                </a:cubicBezTo>
                <a:cubicBezTo>
                  <a:pt x="83058" y="119077"/>
                  <a:pt x="83058" y="119077"/>
                  <a:pt x="83058" y="119077"/>
                </a:cubicBezTo>
                <a:cubicBezTo>
                  <a:pt x="82391" y="118887"/>
                  <a:pt x="81820" y="118410"/>
                  <a:pt x="81629" y="117744"/>
                </a:cubicBezTo>
                <a:cubicBezTo>
                  <a:pt x="81629" y="117458"/>
                  <a:pt x="81629" y="117172"/>
                  <a:pt x="81629" y="116791"/>
                </a:cubicBezTo>
                <a:lnTo>
                  <a:pt x="83439" y="108695"/>
                </a:lnTo>
                <a:lnTo>
                  <a:pt x="76295" y="90978"/>
                </a:lnTo>
                <a:lnTo>
                  <a:pt x="68199" y="106790"/>
                </a:lnTo>
                <a:lnTo>
                  <a:pt x="74676" y="126316"/>
                </a:lnTo>
                <a:lnTo>
                  <a:pt x="74676" y="126316"/>
                </a:lnTo>
                <a:cubicBezTo>
                  <a:pt x="74962" y="127269"/>
                  <a:pt x="74486" y="128412"/>
                  <a:pt x="73438" y="128697"/>
                </a:cubicBezTo>
                <a:cubicBezTo>
                  <a:pt x="72485" y="128983"/>
                  <a:pt x="71342" y="128507"/>
                  <a:pt x="71056" y="127459"/>
                </a:cubicBezTo>
                <a:lnTo>
                  <a:pt x="65818" y="111552"/>
                </a:lnTo>
                <a:lnTo>
                  <a:pt x="57817" y="127269"/>
                </a:lnTo>
                <a:lnTo>
                  <a:pt x="61817" y="139365"/>
                </a:lnTo>
                <a:lnTo>
                  <a:pt x="61817" y="139365"/>
                </a:lnTo>
                <a:cubicBezTo>
                  <a:pt x="62103" y="140318"/>
                  <a:pt x="61627" y="141461"/>
                  <a:pt x="60579" y="141747"/>
                </a:cubicBezTo>
                <a:cubicBezTo>
                  <a:pt x="59626" y="142032"/>
                  <a:pt x="58483" y="141556"/>
                  <a:pt x="58198" y="140508"/>
                </a:cubicBezTo>
                <a:lnTo>
                  <a:pt x="55340" y="131936"/>
                </a:lnTo>
                <a:lnTo>
                  <a:pt x="47339" y="147652"/>
                </a:lnTo>
                <a:cubicBezTo>
                  <a:pt x="46863" y="148605"/>
                  <a:pt x="45720" y="148986"/>
                  <a:pt x="44767" y="148509"/>
                </a:cubicBezTo>
                <a:cubicBezTo>
                  <a:pt x="43815" y="148033"/>
                  <a:pt x="43434" y="146890"/>
                  <a:pt x="43910" y="145938"/>
                </a:cubicBezTo>
                <a:lnTo>
                  <a:pt x="52006" y="130031"/>
                </a:lnTo>
                <a:lnTo>
                  <a:pt x="43148" y="132793"/>
                </a:lnTo>
                <a:cubicBezTo>
                  <a:pt x="42196" y="133079"/>
                  <a:pt x="41053" y="132507"/>
                  <a:pt x="40767" y="131555"/>
                </a:cubicBezTo>
                <a:cubicBezTo>
                  <a:pt x="40576" y="130888"/>
                  <a:pt x="40767" y="130126"/>
                  <a:pt x="41243" y="129650"/>
                </a:cubicBezTo>
                <a:cubicBezTo>
                  <a:pt x="41434" y="129459"/>
                  <a:pt x="41719" y="129269"/>
                  <a:pt x="42005" y="129174"/>
                </a:cubicBezTo>
                <a:lnTo>
                  <a:pt x="54388" y="125268"/>
                </a:lnTo>
                <a:lnTo>
                  <a:pt x="62389" y="109457"/>
                </a:lnTo>
                <a:lnTo>
                  <a:pt x="46196" y="114600"/>
                </a:lnTo>
                <a:cubicBezTo>
                  <a:pt x="45244" y="114886"/>
                  <a:pt x="44101" y="114315"/>
                  <a:pt x="43815" y="113362"/>
                </a:cubicBezTo>
                <a:cubicBezTo>
                  <a:pt x="43624" y="112695"/>
                  <a:pt x="43815" y="111933"/>
                  <a:pt x="44291" y="111457"/>
                </a:cubicBezTo>
                <a:cubicBezTo>
                  <a:pt x="44482" y="111267"/>
                  <a:pt x="44767" y="111076"/>
                  <a:pt x="45053" y="110981"/>
                </a:cubicBezTo>
                <a:lnTo>
                  <a:pt x="64865" y="104790"/>
                </a:lnTo>
                <a:lnTo>
                  <a:pt x="72485" y="89835"/>
                </a:lnTo>
                <a:lnTo>
                  <a:pt x="56102" y="94979"/>
                </a:lnTo>
                <a:lnTo>
                  <a:pt x="51625" y="100789"/>
                </a:lnTo>
                <a:cubicBezTo>
                  <a:pt x="50959" y="101646"/>
                  <a:pt x="49816" y="101742"/>
                  <a:pt x="48958" y="101075"/>
                </a:cubicBezTo>
                <a:cubicBezTo>
                  <a:pt x="48863" y="100980"/>
                  <a:pt x="48768" y="100789"/>
                  <a:pt x="48673" y="100694"/>
                </a:cubicBezTo>
                <a:cubicBezTo>
                  <a:pt x="48196" y="100027"/>
                  <a:pt x="48101" y="99075"/>
                  <a:pt x="48673" y="98408"/>
                </a:cubicBezTo>
                <a:lnTo>
                  <a:pt x="49816" y="96979"/>
                </a:lnTo>
                <a:lnTo>
                  <a:pt x="47149" y="97836"/>
                </a:lnTo>
                <a:cubicBezTo>
                  <a:pt x="46196" y="98122"/>
                  <a:pt x="45053" y="97551"/>
                  <a:pt x="44767" y="96598"/>
                </a:cubicBezTo>
                <a:cubicBezTo>
                  <a:pt x="44767" y="96598"/>
                  <a:pt x="44767" y="96598"/>
                  <a:pt x="44767" y="96598"/>
                </a:cubicBezTo>
                <a:cubicBezTo>
                  <a:pt x="44577" y="95931"/>
                  <a:pt x="44767" y="95169"/>
                  <a:pt x="45244" y="94693"/>
                </a:cubicBezTo>
                <a:cubicBezTo>
                  <a:pt x="45434" y="94503"/>
                  <a:pt x="45720" y="94312"/>
                  <a:pt x="46006" y="94217"/>
                </a:cubicBezTo>
                <a:lnTo>
                  <a:pt x="53912" y="91740"/>
                </a:lnTo>
                <a:lnTo>
                  <a:pt x="65627" y="76596"/>
                </a:lnTo>
                <a:lnTo>
                  <a:pt x="47911" y="77453"/>
                </a:lnTo>
                <a:lnTo>
                  <a:pt x="34290" y="92788"/>
                </a:lnTo>
                <a:lnTo>
                  <a:pt x="34290" y="92788"/>
                </a:lnTo>
                <a:cubicBezTo>
                  <a:pt x="33623" y="93550"/>
                  <a:pt x="32385" y="93645"/>
                  <a:pt x="31623" y="92979"/>
                </a:cubicBezTo>
                <a:cubicBezTo>
                  <a:pt x="30861" y="92312"/>
                  <a:pt x="30766" y="91074"/>
                  <a:pt x="31432" y="90312"/>
                </a:cubicBezTo>
                <a:lnTo>
                  <a:pt x="42577" y="77739"/>
                </a:lnTo>
                <a:lnTo>
                  <a:pt x="24955" y="78596"/>
                </a:lnTo>
                <a:lnTo>
                  <a:pt x="16478" y="88121"/>
                </a:lnTo>
                <a:lnTo>
                  <a:pt x="16478" y="88121"/>
                </a:lnTo>
                <a:cubicBezTo>
                  <a:pt x="15811" y="88883"/>
                  <a:pt x="14573" y="88978"/>
                  <a:pt x="13811" y="88311"/>
                </a:cubicBezTo>
                <a:cubicBezTo>
                  <a:pt x="13049" y="87645"/>
                  <a:pt x="12954" y="86406"/>
                  <a:pt x="13621" y="85644"/>
                </a:cubicBezTo>
                <a:lnTo>
                  <a:pt x="19621" y="78882"/>
                </a:lnTo>
                <a:lnTo>
                  <a:pt x="2000" y="79739"/>
                </a:lnTo>
                <a:cubicBezTo>
                  <a:pt x="952" y="79739"/>
                  <a:pt x="95" y="78977"/>
                  <a:pt x="0" y="77929"/>
                </a:cubicBezTo>
                <a:cubicBezTo>
                  <a:pt x="0" y="76881"/>
                  <a:pt x="762" y="76024"/>
                  <a:pt x="1810" y="75929"/>
                </a:cubicBezTo>
                <a:lnTo>
                  <a:pt x="19621" y="74976"/>
                </a:lnTo>
                <a:lnTo>
                  <a:pt x="12764" y="68690"/>
                </a:lnTo>
                <a:cubicBezTo>
                  <a:pt x="12001" y="68023"/>
                  <a:pt x="11906" y="66785"/>
                  <a:pt x="12668" y="66023"/>
                </a:cubicBezTo>
                <a:cubicBezTo>
                  <a:pt x="13144" y="65451"/>
                  <a:pt x="13906" y="65261"/>
                  <a:pt x="14573" y="65451"/>
                </a:cubicBezTo>
                <a:cubicBezTo>
                  <a:pt x="14859" y="65451"/>
                  <a:pt x="15145" y="65642"/>
                  <a:pt x="15335" y="65928"/>
                </a:cubicBezTo>
                <a:lnTo>
                  <a:pt x="24955" y="74786"/>
                </a:lnTo>
                <a:lnTo>
                  <a:pt x="42577" y="73929"/>
                </a:lnTo>
                <a:lnTo>
                  <a:pt x="30004" y="62403"/>
                </a:lnTo>
                <a:cubicBezTo>
                  <a:pt x="29242" y="61641"/>
                  <a:pt x="29146" y="60498"/>
                  <a:pt x="29908" y="59736"/>
                </a:cubicBezTo>
                <a:cubicBezTo>
                  <a:pt x="30385" y="59165"/>
                  <a:pt x="31147" y="58974"/>
                  <a:pt x="31814" y="59165"/>
                </a:cubicBezTo>
                <a:cubicBezTo>
                  <a:pt x="32099" y="59165"/>
                  <a:pt x="32385" y="59355"/>
                  <a:pt x="32575" y="59641"/>
                </a:cubicBezTo>
                <a:lnTo>
                  <a:pt x="47816" y="73738"/>
                </a:lnTo>
                <a:lnTo>
                  <a:pt x="64579" y="72881"/>
                </a:lnTo>
                <a:lnTo>
                  <a:pt x="51911" y="61165"/>
                </a:lnTo>
                <a:lnTo>
                  <a:pt x="44672" y="60117"/>
                </a:lnTo>
                <a:cubicBezTo>
                  <a:pt x="43624" y="59927"/>
                  <a:pt x="42958" y="58974"/>
                  <a:pt x="43053" y="57927"/>
                </a:cubicBezTo>
                <a:cubicBezTo>
                  <a:pt x="43053" y="57736"/>
                  <a:pt x="43148" y="57641"/>
                  <a:pt x="43243" y="57450"/>
                </a:cubicBezTo>
                <a:cubicBezTo>
                  <a:pt x="43529" y="56688"/>
                  <a:pt x="44387" y="56117"/>
                  <a:pt x="45244" y="56307"/>
                </a:cubicBezTo>
                <a:lnTo>
                  <a:pt x="47053" y="56593"/>
                </a:lnTo>
                <a:lnTo>
                  <a:pt x="44958" y="54688"/>
                </a:lnTo>
                <a:cubicBezTo>
                  <a:pt x="44196" y="54021"/>
                  <a:pt x="44101" y="52783"/>
                  <a:pt x="44863" y="52021"/>
                </a:cubicBezTo>
                <a:cubicBezTo>
                  <a:pt x="44863" y="52021"/>
                  <a:pt x="44863" y="52021"/>
                  <a:pt x="44863" y="52021"/>
                </a:cubicBezTo>
                <a:cubicBezTo>
                  <a:pt x="45339" y="51450"/>
                  <a:pt x="46101" y="51354"/>
                  <a:pt x="46768" y="51450"/>
                </a:cubicBezTo>
                <a:cubicBezTo>
                  <a:pt x="47053" y="51450"/>
                  <a:pt x="47339" y="51640"/>
                  <a:pt x="47530" y="51926"/>
                </a:cubicBezTo>
                <a:lnTo>
                  <a:pt x="53626" y="57546"/>
                </a:lnTo>
                <a:lnTo>
                  <a:pt x="72580" y="60213"/>
                </a:lnTo>
                <a:lnTo>
                  <a:pt x="62960" y="45354"/>
                </a:lnTo>
                <a:lnTo>
                  <a:pt x="42863" y="41163"/>
                </a:lnTo>
                <a:lnTo>
                  <a:pt x="42863" y="41163"/>
                </a:lnTo>
                <a:cubicBezTo>
                  <a:pt x="41815" y="40972"/>
                  <a:pt x="41148" y="39924"/>
                  <a:pt x="41339" y="38877"/>
                </a:cubicBezTo>
                <a:cubicBezTo>
                  <a:pt x="41529" y="37829"/>
                  <a:pt x="42577" y="37162"/>
                  <a:pt x="43529" y="37353"/>
                </a:cubicBezTo>
                <a:lnTo>
                  <a:pt x="59912" y="40782"/>
                </a:lnTo>
                <a:lnTo>
                  <a:pt x="50292" y="25923"/>
                </a:lnTo>
                <a:lnTo>
                  <a:pt x="37814" y="23351"/>
                </a:lnTo>
                <a:lnTo>
                  <a:pt x="37814" y="23351"/>
                </a:lnTo>
                <a:cubicBezTo>
                  <a:pt x="36766" y="23160"/>
                  <a:pt x="36100" y="22113"/>
                  <a:pt x="36290" y="21065"/>
                </a:cubicBezTo>
                <a:cubicBezTo>
                  <a:pt x="36481" y="20017"/>
                  <a:pt x="37528" y="19350"/>
                  <a:pt x="38576" y="19541"/>
                </a:cubicBezTo>
                <a:lnTo>
                  <a:pt x="47339" y="21351"/>
                </a:lnTo>
                <a:lnTo>
                  <a:pt x="37814" y="6492"/>
                </a:lnTo>
                <a:cubicBezTo>
                  <a:pt x="37243" y="5634"/>
                  <a:pt x="37528" y="4396"/>
                  <a:pt x="38386" y="3825"/>
                </a:cubicBezTo>
                <a:cubicBezTo>
                  <a:pt x="39243" y="3253"/>
                  <a:pt x="40481" y="3539"/>
                  <a:pt x="41053" y="4396"/>
                </a:cubicBezTo>
                <a:lnTo>
                  <a:pt x="50768" y="19446"/>
                </a:lnTo>
                <a:lnTo>
                  <a:pt x="52768" y="10397"/>
                </a:lnTo>
                <a:cubicBezTo>
                  <a:pt x="52959" y="9349"/>
                  <a:pt x="54007" y="8778"/>
                  <a:pt x="55054" y="8968"/>
                </a:cubicBezTo>
                <a:cubicBezTo>
                  <a:pt x="55816" y="9159"/>
                  <a:pt x="56293" y="9635"/>
                  <a:pt x="56483" y="10302"/>
                </a:cubicBezTo>
                <a:cubicBezTo>
                  <a:pt x="56483" y="10587"/>
                  <a:pt x="56483" y="10873"/>
                  <a:pt x="56483" y="11159"/>
                </a:cubicBezTo>
                <a:lnTo>
                  <a:pt x="53626" y="23922"/>
                </a:lnTo>
                <a:lnTo>
                  <a:pt x="63246" y="38781"/>
                </a:lnTo>
                <a:lnTo>
                  <a:pt x="66961" y="22113"/>
                </a:lnTo>
                <a:cubicBezTo>
                  <a:pt x="67151" y="21065"/>
                  <a:pt x="68199" y="20398"/>
                  <a:pt x="69247" y="20684"/>
                </a:cubicBezTo>
                <a:cubicBezTo>
                  <a:pt x="70009" y="20874"/>
                  <a:pt x="70485" y="21351"/>
                  <a:pt x="70675" y="22017"/>
                </a:cubicBezTo>
                <a:cubicBezTo>
                  <a:pt x="70675" y="22303"/>
                  <a:pt x="70675" y="22589"/>
                  <a:pt x="70675" y="22875"/>
                </a:cubicBezTo>
                <a:lnTo>
                  <a:pt x="66199" y="43163"/>
                </a:lnTo>
                <a:lnTo>
                  <a:pt x="75343" y="57260"/>
                </a:lnTo>
                <a:lnTo>
                  <a:pt x="79057" y="40401"/>
                </a:lnTo>
                <a:lnTo>
                  <a:pt x="76295" y="33543"/>
                </a:lnTo>
                <a:cubicBezTo>
                  <a:pt x="75914" y="32590"/>
                  <a:pt x="76295" y="31447"/>
                  <a:pt x="77343" y="31066"/>
                </a:cubicBezTo>
                <a:cubicBezTo>
                  <a:pt x="77533" y="31066"/>
                  <a:pt x="77629" y="31066"/>
                  <a:pt x="77819" y="31066"/>
                </a:cubicBezTo>
                <a:cubicBezTo>
                  <a:pt x="78676" y="30971"/>
                  <a:pt x="79439" y="31352"/>
                  <a:pt x="79819" y="32209"/>
                </a:cubicBezTo>
                <a:lnTo>
                  <a:pt x="80486" y="33924"/>
                </a:lnTo>
                <a:lnTo>
                  <a:pt x="81058" y="31161"/>
                </a:lnTo>
                <a:cubicBezTo>
                  <a:pt x="81248" y="30114"/>
                  <a:pt x="82296" y="29447"/>
                  <a:pt x="83344" y="29733"/>
                </a:cubicBezTo>
                <a:cubicBezTo>
                  <a:pt x="83344" y="29733"/>
                  <a:pt x="83344" y="29733"/>
                  <a:pt x="83344" y="29733"/>
                </a:cubicBezTo>
                <a:cubicBezTo>
                  <a:pt x="84011" y="29923"/>
                  <a:pt x="84582" y="30399"/>
                  <a:pt x="84772" y="31066"/>
                </a:cubicBezTo>
                <a:cubicBezTo>
                  <a:pt x="84772" y="31352"/>
                  <a:pt x="84772" y="31638"/>
                  <a:pt x="84772" y="31923"/>
                </a:cubicBezTo>
                <a:lnTo>
                  <a:pt x="82963" y="40020"/>
                </a:lnTo>
                <a:lnTo>
                  <a:pt x="90106" y="57736"/>
                </a:lnTo>
                <a:lnTo>
                  <a:pt x="98203" y="41925"/>
                </a:lnTo>
                <a:lnTo>
                  <a:pt x="91726" y="22398"/>
                </a:lnTo>
                <a:lnTo>
                  <a:pt x="91726" y="22398"/>
                </a:lnTo>
                <a:cubicBezTo>
                  <a:pt x="91440" y="21446"/>
                  <a:pt x="91916" y="20303"/>
                  <a:pt x="92964" y="20017"/>
                </a:cubicBezTo>
                <a:cubicBezTo>
                  <a:pt x="93916" y="19731"/>
                  <a:pt x="95059" y="20208"/>
                  <a:pt x="95345" y="21255"/>
                </a:cubicBezTo>
                <a:lnTo>
                  <a:pt x="100584" y="37162"/>
                </a:lnTo>
                <a:lnTo>
                  <a:pt x="108585" y="21446"/>
                </a:lnTo>
                <a:lnTo>
                  <a:pt x="104584" y="9349"/>
                </a:lnTo>
                <a:lnTo>
                  <a:pt x="104584" y="9349"/>
                </a:lnTo>
                <a:cubicBezTo>
                  <a:pt x="104203" y="8301"/>
                  <a:pt x="104775" y="7254"/>
                  <a:pt x="105823" y="6968"/>
                </a:cubicBezTo>
                <a:cubicBezTo>
                  <a:pt x="106775" y="6682"/>
                  <a:pt x="107918" y="7158"/>
                  <a:pt x="108204" y="8206"/>
                </a:cubicBezTo>
                <a:lnTo>
                  <a:pt x="111062" y="16779"/>
                </a:lnTo>
                <a:lnTo>
                  <a:pt x="119063" y="1062"/>
                </a:lnTo>
                <a:cubicBezTo>
                  <a:pt x="119539" y="110"/>
                  <a:pt x="120682" y="-271"/>
                  <a:pt x="121634" y="205"/>
                </a:cubicBezTo>
                <a:cubicBezTo>
                  <a:pt x="122587" y="681"/>
                  <a:pt x="122968" y="1824"/>
                  <a:pt x="122491" y="2777"/>
                </a:cubicBezTo>
                <a:lnTo>
                  <a:pt x="114395" y="18684"/>
                </a:lnTo>
                <a:lnTo>
                  <a:pt x="123253" y="15921"/>
                </a:lnTo>
                <a:cubicBezTo>
                  <a:pt x="124206" y="15636"/>
                  <a:pt x="125349" y="16207"/>
                  <a:pt x="125635" y="17160"/>
                </a:cubicBezTo>
                <a:cubicBezTo>
                  <a:pt x="125825" y="17826"/>
                  <a:pt x="125635" y="18588"/>
                  <a:pt x="125158" y="19065"/>
                </a:cubicBezTo>
                <a:cubicBezTo>
                  <a:pt x="124968" y="19255"/>
                  <a:pt x="124682" y="19446"/>
                  <a:pt x="124397" y="19541"/>
                </a:cubicBezTo>
                <a:lnTo>
                  <a:pt x="112014" y="23446"/>
                </a:lnTo>
                <a:lnTo>
                  <a:pt x="104013" y="39258"/>
                </a:lnTo>
                <a:lnTo>
                  <a:pt x="120301" y="34114"/>
                </a:lnTo>
                <a:cubicBezTo>
                  <a:pt x="121253" y="33828"/>
                  <a:pt x="122396" y="34400"/>
                  <a:pt x="122682" y="35352"/>
                </a:cubicBezTo>
                <a:cubicBezTo>
                  <a:pt x="122872" y="36019"/>
                  <a:pt x="122682" y="36781"/>
                  <a:pt x="122206" y="37257"/>
                </a:cubicBezTo>
                <a:cubicBezTo>
                  <a:pt x="122015" y="37448"/>
                  <a:pt x="121729" y="37638"/>
                  <a:pt x="121444" y="37734"/>
                </a:cubicBezTo>
                <a:lnTo>
                  <a:pt x="101632" y="43925"/>
                </a:lnTo>
                <a:lnTo>
                  <a:pt x="94012" y="58879"/>
                </a:lnTo>
                <a:lnTo>
                  <a:pt x="110395" y="53736"/>
                </a:lnTo>
                <a:lnTo>
                  <a:pt x="114871" y="47925"/>
                </a:lnTo>
                <a:cubicBezTo>
                  <a:pt x="115538" y="47068"/>
                  <a:pt x="116681" y="46973"/>
                  <a:pt x="117539" y="47640"/>
                </a:cubicBezTo>
                <a:cubicBezTo>
                  <a:pt x="117634" y="47735"/>
                  <a:pt x="117729" y="47830"/>
                  <a:pt x="117824" y="48021"/>
                </a:cubicBezTo>
                <a:cubicBezTo>
                  <a:pt x="118300" y="48687"/>
                  <a:pt x="118396" y="49640"/>
                  <a:pt x="117824" y="50307"/>
                </a:cubicBezTo>
                <a:lnTo>
                  <a:pt x="116681" y="51735"/>
                </a:lnTo>
                <a:lnTo>
                  <a:pt x="119348" y="50878"/>
                </a:lnTo>
                <a:cubicBezTo>
                  <a:pt x="120301" y="50592"/>
                  <a:pt x="121444" y="51164"/>
                  <a:pt x="121729" y="52116"/>
                </a:cubicBezTo>
                <a:lnTo>
                  <a:pt x="121729" y="52116"/>
                </a:lnTo>
                <a:cubicBezTo>
                  <a:pt x="121920" y="52783"/>
                  <a:pt x="121729" y="53545"/>
                  <a:pt x="121253" y="54021"/>
                </a:cubicBezTo>
                <a:cubicBezTo>
                  <a:pt x="121063" y="54212"/>
                  <a:pt x="120777" y="54402"/>
                  <a:pt x="120491" y="54498"/>
                </a:cubicBezTo>
                <a:lnTo>
                  <a:pt x="112586" y="56974"/>
                </a:lnTo>
                <a:lnTo>
                  <a:pt x="100870" y="72119"/>
                </a:lnTo>
                <a:lnTo>
                  <a:pt x="118586" y="71262"/>
                </a:lnTo>
                <a:lnTo>
                  <a:pt x="132207" y="55926"/>
                </a:lnTo>
                <a:lnTo>
                  <a:pt x="132207" y="55926"/>
                </a:lnTo>
                <a:cubicBezTo>
                  <a:pt x="132874" y="55164"/>
                  <a:pt x="134112" y="55069"/>
                  <a:pt x="134874" y="55736"/>
                </a:cubicBezTo>
                <a:cubicBezTo>
                  <a:pt x="135636" y="56403"/>
                  <a:pt x="135731" y="57641"/>
                  <a:pt x="135064" y="58403"/>
                </a:cubicBezTo>
                <a:lnTo>
                  <a:pt x="123920" y="70976"/>
                </a:lnTo>
                <a:lnTo>
                  <a:pt x="141541" y="70119"/>
                </a:lnTo>
                <a:lnTo>
                  <a:pt x="150019" y="60594"/>
                </a:lnTo>
                <a:lnTo>
                  <a:pt x="150019" y="60594"/>
                </a:lnTo>
                <a:cubicBezTo>
                  <a:pt x="150685" y="59832"/>
                  <a:pt x="151924" y="59736"/>
                  <a:pt x="152686" y="60403"/>
                </a:cubicBezTo>
                <a:cubicBezTo>
                  <a:pt x="153448" y="61070"/>
                  <a:pt x="153543" y="62308"/>
                  <a:pt x="152876" y="63070"/>
                </a:cubicBezTo>
                <a:lnTo>
                  <a:pt x="146876" y="69833"/>
                </a:lnTo>
                <a:lnTo>
                  <a:pt x="164497" y="68976"/>
                </a:lnTo>
                <a:cubicBezTo>
                  <a:pt x="165545" y="68976"/>
                  <a:pt x="166402" y="69738"/>
                  <a:pt x="166497" y="70785"/>
                </a:cubicBezTo>
                <a:cubicBezTo>
                  <a:pt x="166497" y="71833"/>
                  <a:pt x="165735" y="72690"/>
                  <a:pt x="164687" y="72786"/>
                </a:cubicBezTo>
                <a:lnTo>
                  <a:pt x="146876" y="73738"/>
                </a:lnTo>
                <a:lnTo>
                  <a:pt x="153733" y="80025"/>
                </a:lnTo>
                <a:cubicBezTo>
                  <a:pt x="154495" y="80691"/>
                  <a:pt x="154591" y="81930"/>
                  <a:pt x="153829" y="82692"/>
                </a:cubicBezTo>
                <a:cubicBezTo>
                  <a:pt x="153353" y="83263"/>
                  <a:pt x="152591" y="83454"/>
                  <a:pt x="151924" y="83263"/>
                </a:cubicBezTo>
                <a:cubicBezTo>
                  <a:pt x="151638" y="83263"/>
                  <a:pt x="151352" y="83073"/>
                  <a:pt x="151162" y="82787"/>
                </a:cubicBezTo>
                <a:lnTo>
                  <a:pt x="141541" y="73929"/>
                </a:lnTo>
                <a:lnTo>
                  <a:pt x="123920" y="74786"/>
                </a:lnTo>
                <a:lnTo>
                  <a:pt x="136493" y="86311"/>
                </a:lnTo>
                <a:cubicBezTo>
                  <a:pt x="137255" y="86978"/>
                  <a:pt x="137351" y="88216"/>
                  <a:pt x="136589" y="88978"/>
                </a:cubicBezTo>
                <a:cubicBezTo>
                  <a:pt x="136112" y="89550"/>
                  <a:pt x="135350" y="89740"/>
                  <a:pt x="134683" y="89550"/>
                </a:cubicBezTo>
                <a:cubicBezTo>
                  <a:pt x="134398" y="89550"/>
                  <a:pt x="134112" y="89359"/>
                  <a:pt x="133922" y="89073"/>
                </a:cubicBezTo>
                <a:lnTo>
                  <a:pt x="118586" y="74976"/>
                </a:lnTo>
                <a:lnTo>
                  <a:pt x="101822" y="75834"/>
                </a:lnTo>
                <a:lnTo>
                  <a:pt x="114491" y="87549"/>
                </a:lnTo>
                <a:lnTo>
                  <a:pt x="121729" y="88597"/>
                </a:lnTo>
                <a:cubicBezTo>
                  <a:pt x="122777" y="88788"/>
                  <a:pt x="123539" y="89740"/>
                  <a:pt x="123349" y="90788"/>
                </a:cubicBezTo>
                <a:cubicBezTo>
                  <a:pt x="123349" y="90978"/>
                  <a:pt x="123253" y="91074"/>
                  <a:pt x="123158" y="91264"/>
                </a:cubicBezTo>
                <a:cubicBezTo>
                  <a:pt x="122872" y="92026"/>
                  <a:pt x="122015" y="92502"/>
                  <a:pt x="121158" y="92407"/>
                </a:cubicBezTo>
                <a:lnTo>
                  <a:pt x="119348" y="92121"/>
                </a:lnTo>
                <a:lnTo>
                  <a:pt x="121444" y="94026"/>
                </a:lnTo>
                <a:cubicBezTo>
                  <a:pt x="122206" y="94693"/>
                  <a:pt x="122301" y="95931"/>
                  <a:pt x="121539" y="96693"/>
                </a:cubicBezTo>
                <a:cubicBezTo>
                  <a:pt x="121539" y="96693"/>
                  <a:pt x="121539" y="96693"/>
                  <a:pt x="121539" y="96693"/>
                </a:cubicBezTo>
                <a:cubicBezTo>
                  <a:pt x="121063" y="97265"/>
                  <a:pt x="120301" y="97455"/>
                  <a:pt x="119634" y="97265"/>
                </a:cubicBezTo>
                <a:cubicBezTo>
                  <a:pt x="119348" y="97265"/>
                  <a:pt x="119063" y="97074"/>
                  <a:pt x="118872" y="96789"/>
                </a:cubicBezTo>
                <a:lnTo>
                  <a:pt x="112776" y="91169"/>
                </a:lnTo>
                <a:lnTo>
                  <a:pt x="93821" y="88502"/>
                </a:lnTo>
                <a:lnTo>
                  <a:pt x="103441" y="103361"/>
                </a:lnTo>
                <a:lnTo>
                  <a:pt x="123539" y="107552"/>
                </a:lnTo>
                <a:lnTo>
                  <a:pt x="123539" y="107552"/>
                </a:lnTo>
                <a:cubicBezTo>
                  <a:pt x="124587" y="107742"/>
                  <a:pt x="125254" y="108790"/>
                  <a:pt x="124968" y="109838"/>
                </a:cubicBezTo>
                <a:cubicBezTo>
                  <a:pt x="124778" y="110886"/>
                  <a:pt x="123730" y="111552"/>
                  <a:pt x="122682" y="111362"/>
                </a:cubicBezTo>
                <a:lnTo>
                  <a:pt x="106299" y="107933"/>
                </a:lnTo>
                <a:lnTo>
                  <a:pt x="115919" y="122792"/>
                </a:lnTo>
                <a:lnTo>
                  <a:pt x="128397" y="125364"/>
                </a:lnTo>
                <a:lnTo>
                  <a:pt x="128397" y="125364"/>
                </a:lnTo>
                <a:cubicBezTo>
                  <a:pt x="129445" y="125554"/>
                  <a:pt x="130112" y="126602"/>
                  <a:pt x="129921" y="127650"/>
                </a:cubicBezTo>
                <a:cubicBezTo>
                  <a:pt x="129730" y="128697"/>
                  <a:pt x="128683" y="129364"/>
                  <a:pt x="127635" y="129174"/>
                </a:cubicBezTo>
                <a:lnTo>
                  <a:pt x="118872" y="127364"/>
                </a:lnTo>
                <a:lnTo>
                  <a:pt x="128397" y="142223"/>
                </a:lnTo>
                <a:cubicBezTo>
                  <a:pt x="128968" y="143080"/>
                  <a:pt x="128683" y="144318"/>
                  <a:pt x="127826" y="144890"/>
                </a:cubicBezTo>
                <a:close/>
                <a:moveTo>
                  <a:pt x="96679" y="76596"/>
                </a:moveTo>
                <a:lnTo>
                  <a:pt x="89059" y="76977"/>
                </a:lnTo>
                <a:lnTo>
                  <a:pt x="86487" y="76977"/>
                </a:lnTo>
                <a:cubicBezTo>
                  <a:pt x="86487" y="76977"/>
                  <a:pt x="86677" y="77453"/>
                  <a:pt x="86677" y="77453"/>
                </a:cubicBezTo>
                <a:lnTo>
                  <a:pt x="87154" y="78120"/>
                </a:lnTo>
                <a:lnTo>
                  <a:pt x="87440" y="78596"/>
                </a:lnTo>
                <a:lnTo>
                  <a:pt x="91440" y="84787"/>
                </a:lnTo>
                <a:lnTo>
                  <a:pt x="108204" y="87168"/>
                </a:lnTo>
                <a:lnTo>
                  <a:pt x="96774" y="76691"/>
                </a:lnTo>
                <a:close/>
                <a:moveTo>
                  <a:pt x="83344" y="74786"/>
                </a:moveTo>
                <a:cubicBezTo>
                  <a:pt x="83344" y="74786"/>
                  <a:pt x="83439" y="74786"/>
                  <a:pt x="83534" y="74786"/>
                </a:cubicBezTo>
                <a:cubicBezTo>
                  <a:pt x="83534" y="74786"/>
                  <a:pt x="83534" y="74691"/>
                  <a:pt x="83534" y="74595"/>
                </a:cubicBezTo>
                <a:cubicBezTo>
                  <a:pt x="83534" y="74595"/>
                  <a:pt x="83534" y="74500"/>
                  <a:pt x="83439" y="74405"/>
                </a:cubicBezTo>
                <a:cubicBezTo>
                  <a:pt x="83439" y="74405"/>
                  <a:pt x="83248" y="74405"/>
                  <a:pt x="83248" y="74405"/>
                </a:cubicBezTo>
                <a:cubicBezTo>
                  <a:pt x="83248" y="74405"/>
                  <a:pt x="83248" y="74500"/>
                  <a:pt x="83248" y="74595"/>
                </a:cubicBezTo>
                <a:cubicBezTo>
                  <a:pt x="83248" y="74595"/>
                  <a:pt x="83344" y="74691"/>
                  <a:pt x="83439" y="74786"/>
                </a:cubicBezTo>
                <a:close/>
                <a:moveTo>
                  <a:pt x="91726" y="64118"/>
                </a:moveTo>
                <a:lnTo>
                  <a:pt x="88201" y="70976"/>
                </a:lnTo>
                <a:lnTo>
                  <a:pt x="87058" y="73262"/>
                </a:lnTo>
                <a:lnTo>
                  <a:pt x="87440" y="73262"/>
                </a:lnTo>
                <a:cubicBezTo>
                  <a:pt x="87440" y="73262"/>
                  <a:pt x="88201" y="73262"/>
                  <a:pt x="88201" y="73262"/>
                </a:cubicBezTo>
                <a:lnTo>
                  <a:pt x="88773" y="73262"/>
                </a:lnTo>
                <a:cubicBezTo>
                  <a:pt x="88773" y="73262"/>
                  <a:pt x="96107" y="72881"/>
                  <a:pt x="96107" y="72881"/>
                </a:cubicBezTo>
                <a:lnTo>
                  <a:pt x="106490" y="59546"/>
                </a:lnTo>
                <a:lnTo>
                  <a:pt x="91726" y="64213"/>
                </a:lnTo>
                <a:close/>
                <a:moveTo>
                  <a:pt x="78486" y="62118"/>
                </a:moveTo>
                <a:lnTo>
                  <a:pt x="82677" y="68595"/>
                </a:lnTo>
                <a:lnTo>
                  <a:pt x="84106" y="70785"/>
                </a:lnTo>
                <a:lnTo>
                  <a:pt x="84296" y="70404"/>
                </a:lnTo>
                <a:lnTo>
                  <a:pt x="84677" y="69738"/>
                </a:lnTo>
                <a:lnTo>
                  <a:pt x="84963" y="69261"/>
                </a:lnTo>
                <a:lnTo>
                  <a:pt x="88297" y="62784"/>
                </a:lnTo>
                <a:lnTo>
                  <a:pt x="81915" y="47068"/>
                </a:lnTo>
                <a:lnTo>
                  <a:pt x="78581" y="62213"/>
                </a:lnTo>
                <a:close/>
                <a:moveTo>
                  <a:pt x="70104" y="72595"/>
                </a:moveTo>
                <a:lnTo>
                  <a:pt x="77724" y="72214"/>
                </a:lnTo>
                <a:lnTo>
                  <a:pt x="80296" y="72214"/>
                </a:lnTo>
                <a:cubicBezTo>
                  <a:pt x="80296" y="72214"/>
                  <a:pt x="80105" y="71738"/>
                  <a:pt x="80105" y="71738"/>
                </a:cubicBezTo>
                <a:lnTo>
                  <a:pt x="79724" y="71071"/>
                </a:lnTo>
                <a:lnTo>
                  <a:pt x="79439" y="70595"/>
                </a:lnTo>
                <a:lnTo>
                  <a:pt x="75438" y="64499"/>
                </a:lnTo>
                <a:lnTo>
                  <a:pt x="58674" y="62118"/>
                </a:lnTo>
                <a:lnTo>
                  <a:pt x="70104" y="72595"/>
                </a:lnTo>
                <a:close/>
                <a:moveTo>
                  <a:pt x="75057" y="85073"/>
                </a:moveTo>
                <a:lnTo>
                  <a:pt x="78581" y="78215"/>
                </a:lnTo>
                <a:lnTo>
                  <a:pt x="79724" y="75929"/>
                </a:lnTo>
                <a:lnTo>
                  <a:pt x="79343" y="75929"/>
                </a:lnTo>
                <a:cubicBezTo>
                  <a:pt x="79343" y="75929"/>
                  <a:pt x="78581" y="75929"/>
                  <a:pt x="78581" y="75929"/>
                </a:cubicBezTo>
                <a:lnTo>
                  <a:pt x="78010" y="75929"/>
                </a:lnTo>
                <a:cubicBezTo>
                  <a:pt x="78010" y="75929"/>
                  <a:pt x="70675" y="76310"/>
                  <a:pt x="70675" y="76310"/>
                </a:cubicBezTo>
                <a:lnTo>
                  <a:pt x="60293" y="89645"/>
                </a:lnTo>
                <a:lnTo>
                  <a:pt x="75057" y="84978"/>
                </a:lnTo>
                <a:close/>
                <a:moveTo>
                  <a:pt x="88297" y="87073"/>
                </a:moveTo>
                <a:lnTo>
                  <a:pt x="84106" y="80596"/>
                </a:lnTo>
                <a:lnTo>
                  <a:pt x="82677" y="78405"/>
                </a:lnTo>
                <a:lnTo>
                  <a:pt x="82487" y="78786"/>
                </a:lnTo>
                <a:lnTo>
                  <a:pt x="82105" y="79453"/>
                </a:lnTo>
                <a:lnTo>
                  <a:pt x="81820" y="79929"/>
                </a:lnTo>
                <a:lnTo>
                  <a:pt x="78486" y="86406"/>
                </a:lnTo>
                <a:lnTo>
                  <a:pt x="84868" y="102123"/>
                </a:lnTo>
                <a:lnTo>
                  <a:pt x="88201" y="8697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" name="Google Shape;53;p5"/>
          <p:cNvCxnSpPr/>
          <p:nvPr/>
        </p:nvCxnSpPr>
        <p:spPr>
          <a:xfrm>
            <a:off x="11557610" y="0"/>
            <a:ext cx="0" cy="1651828"/>
          </a:xfrm>
          <a:prstGeom prst="straightConnector1">
            <a:avLst/>
          </a:prstGeom>
          <a:noFill/>
          <a:ln cap="flat" cmpd="sng" w="25400">
            <a:solidFill>
              <a:srgbClr val="338BD0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4" name="Google Shape;54;p5"/>
          <p:cNvSpPr/>
          <p:nvPr/>
        </p:nvSpPr>
        <p:spPr>
          <a:xfrm>
            <a:off x="5921255" y="455894"/>
            <a:ext cx="1071094" cy="1073381"/>
          </a:xfrm>
          <a:custGeom>
            <a:rect b="b" l="l" r="r" t="t"/>
            <a:pathLst>
              <a:path extrusionOk="0" h="134195" w="133909">
                <a:moveTo>
                  <a:pt x="115580" y="116723"/>
                </a:moveTo>
                <a:cubicBezTo>
                  <a:pt x="115008" y="117294"/>
                  <a:pt x="113961" y="117294"/>
                  <a:pt x="113389" y="116723"/>
                </a:cubicBezTo>
                <a:lnTo>
                  <a:pt x="102912" y="106245"/>
                </a:lnTo>
                <a:lnTo>
                  <a:pt x="102912" y="113961"/>
                </a:lnTo>
                <a:cubicBezTo>
                  <a:pt x="102912" y="114818"/>
                  <a:pt x="102150" y="115485"/>
                  <a:pt x="101292" y="115485"/>
                </a:cubicBezTo>
                <a:cubicBezTo>
                  <a:pt x="100721" y="115485"/>
                  <a:pt x="100149" y="115104"/>
                  <a:pt x="99864" y="114627"/>
                </a:cubicBezTo>
                <a:cubicBezTo>
                  <a:pt x="99768" y="114437"/>
                  <a:pt x="99673" y="114151"/>
                  <a:pt x="99673" y="113865"/>
                </a:cubicBezTo>
                <a:lnTo>
                  <a:pt x="99673" y="103007"/>
                </a:lnTo>
                <a:cubicBezTo>
                  <a:pt x="99673" y="103007"/>
                  <a:pt x="89386" y="92625"/>
                  <a:pt x="89386" y="92625"/>
                </a:cubicBezTo>
                <a:lnTo>
                  <a:pt x="89386" y="106817"/>
                </a:lnTo>
                <a:cubicBezTo>
                  <a:pt x="89291" y="107674"/>
                  <a:pt x="88529" y="108436"/>
                  <a:pt x="87672" y="108341"/>
                </a:cubicBezTo>
                <a:cubicBezTo>
                  <a:pt x="87100" y="108341"/>
                  <a:pt x="86529" y="107960"/>
                  <a:pt x="86243" y="107484"/>
                </a:cubicBezTo>
                <a:cubicBezTo>
                  <a:pt x="86148" y="107293"/>
                  <a:pt x="86052" y="107007"/>
                  <a:pt x="86052" y="106722"/>
                </a:cubicBezTo>
                <a:lnTo>
                  <a:pt x="86052" y="89386"/>
                </a:lnTo>
                <a:cubicBezTo>
                  <a:pt x="86052" y="89386"/>
                  <a:pt x="76337" y="79480"/>
                  <a:pt x="76337" y="79480"/>
                </a:cubicBezTo>
                <a:lnTo>
                  <a:pt x="76337" y="93863"/>
                </a:lnTo>
                <a:cubicBezTo>
                  <a:pt x="76337" y="93863"/>
                  <a:pt x="79671" y="98911"/>
                  <a:pt x="79671" y="98911"/>
                </a:cubicBezTo>
                <a:cubicBezTo>
                  <a:pt x="80147" y="99673"/>
                  <a:pt x="79956" y="100626"/>
                  <a:pt x="79290" y="101102"/>
                </a:cubicBezTo>
                <a:cubicBezTo>
                  <a:pt x="79194" y="101102"/>
                  <a:pt x="79004" y="101197"/>
                  <a:pt x="78909" y="101292"/>
                </a:cubicBezTo>
                <a:cubicBezTo>
                  <a:pt x="78242" y="101483"/>
                  <a:pt x="77480" y="101292"/>
                  <a:pt x="77099" y="100721"/>
                </a:cubicBezTo>
                <a:lnTo>
                  <a:pt x="76242" y="99483"/>
                </a:lnTo>
                <a:lnTo>
                  <a:pt x="76242" y="101769"/>
                </a:lnTo>
                <a:cubicBezTo>
                  <a:pt x="76242" y="102626"/>
                  <a:pt x="75480" y="103388"/>
                  <a:pt x="74622" y="103388"/>
                </a:cubicBezTo>
                <a:cubicBezTo>
                  <a:pt x="74622" y="103388"/>
                  <a:pt x="74622" y="103388"/>
                  <a:pt x="74622" y="103388"/>
                </a:cubicBezTo>
                <a:cubicBezTo>
                  <a:pt x="74051" y="103388"/>
                  <a:pt x="73479" y="103007"/>
                  <a:pt x="73289" y="102531"/>
                </a:cubicBezTo>
                <a:cubicBezTo>
                  <a:pt x="73194" y="102340"/>
                  <a:pt x="73098" y="102054"/>
                  <a:pt x="73098" y="101769"/>
                </a:cubicBezTo>
                <a:lnTo>
                  <a:pt x="73098" y="94815"/>
                </a:lnTo>
                <a:cubicBezTo>
                  <a:pt x="73098" y="94815"/>
                  <a:pt x="64240" y="81671"/>
                  <a:pt x="64240" y="81671"/>
                </a:cubicBezTo>
                <a:lnTo>
                  <a:pt x="60430" y="95958"/>
                </a:lnTo>
                <a:lnTo>
                  <a:pt x="69098" y="110722"/>
                </a:lnTo>
                <a:lnTo>
                  <a:pt x="69098" y="110722"/>
                </a:lnTo>
                <a:cubicBezTo>
                  <a:pt x="69574" y="111484"/>
                  <a:pt x="69288" y="112437"/>
                  <a:pt x="68526" y="112913"/>
                </a:cubicBezTo>
                <a:cubicBezTo>
                  <a:pt x="67764" y="113389"/>
                  <a:pt x="66812" y="113103"/>
                  <a:pt x="66336" y="112341"/>
                </a:cubicBezTo>
                <a:lnTo>
                  <a:pt x="59287" y="100340"/>
                </a:lnTo>
                <a:lnTo>
                  <a:pt x="55477" y="114532"/>
                </a:lnTo>
                <a:lnTo>
                  <a:pt x="60811" y="123676"/>
                </a:lnTo>
                <a:lnTo>
                  <a:pt x="60811" y="123676"/>
                </a:lnTo>
                <a:cubicBezTo>
                  <a:pt x="61287" y="124438"/>
                  <a:pt x="61002" y="125391"/>
                  <a:pt x="60240" y="125867"/>
                </a:cubicBezTo>
                <a:cubicBezTo>
                  <a:pt x="59478" y="126343"/>
                  <a:pt x="58525" y="126057"/>
                  <a:pt x="58049" y="125295"/>
                </a:cubicBezTo>
                <a:lnTo>
                  <a:pt x="54239" y="118818"/>
                </a:lnTo>
                <a:lnTo>
                  <a:pt x="50429" y="133011"/>
                </a:lnTo>
                <a:cubicBezTo>
                  <a:pt x="50238" y="133868"/>
                  <a:pt x="49381" y="134344"/>
                  <a:pt x="48524" y="134154"/>
                </a:cubicBezTo>
                <a:cubicBezTo>
                  <a:pt x="47667" y="133963"/>
                  <a:pt x="47190" y="133106"/>
                  <a:pt x="47381" y="132249"/>
                </a:cubicBezTo>
                <a:lnTo>
                  <a:pt x="51191" y="117866"/>
                </a:lnTo>
                <a:lnTo>
                  <a:pt x="44523" y="121676"/>
                </a:lnTo>
                <a:cubicBezTo>
                  <a:pt x="43761" y="122057"/>
                  <a:pt x="42809" y="121866"/>
                  <a:pt x="42428" y="121104"/>
                </a:cubicBezTo>
                <a:cubicBezTo>
                  <a:pt x="42142" y="120533"/>
                  <a:pt x="42142" y="119961"/>
                  <a:pt x="42428" y="119485"/>
                </a:cubicBezTo>
                <a:cubicBezTo>
                  <a:pt x="42523" y="119295"/>
                  <a:pt x="42714" y="119104"/>
                  <a:pt x="42999" y="119009"/>
                </a:cubicBezTo>
                <a:lnTo>
                  <a:pt x="52429" y="113675"/>
                </a:lnTo>
                <a:lnTo>
                  <a:pt x="56239" y="99483"/>
                </a:lnTo>
                <a:lnTo>
                  <a:pt x="43952" y="106531"/>
                </a:lnTo>
                <a:cubicBezTo>
                  <a:pt x="43190" y="107007"/>
                  <a:pt x="42237" y="106722"/>
                  <a:pt x="41761" y="105960"/>
                </a:cubicBezTo>
                <a:cubicBezTo>
                  <a:pt x="41475" y="105388"/>
                  <a:pt x="41475" y="104817"/>
                  <a:pt x="41761" y="104340"/>
                </a:cubicBezTo>
                <a:cubicBezTo>
                  <a:pt x="41856" y="104150"/>
                  <a:pt x="42047" y="103959"/>
                  <a:pt x="42333" y="103864"/>
                </a:cubicBezTo>
                <a:lnTo>
                  <a:pt x="57382" y="95292"/>
                </a:lnTo>
                <a:lnTo>
                  <a:pt x="61002" y="81766"/>
                </a:lnTo>
                <a:lnTo>
                  <a:pt x="48524" y="88815"/>
                </a:lnTo>
                <a:lnTo>
                  <a:pt x="45857" y="94339"/>
                </a:lnTo>
                <a:cubicBezTo>
                  <a:pt x="45476" y="95101"/>
                  <a:pt x="44523" y="95482"/>
                  <a:pt x="43761" y="95101"/>
                </a:cubicBezTo>
                <a:cubicBezTo>
                  <a:pt x="43666" y="95101"/>
                  <a:pt x="43571" y="94911"/>
                  <a:pt x="43476" y="94815"/>
                </a:cubicBezTo>
                <a:cubicBezTo>
                  <a:pt x="42904" y="94339"/>
                  <a:pt x="42714" y="93577"/>
                  <a:pt x="43095" y="92910"/>
                </a:cubicBezTo>
                <a:lnTo>
                  <a:pt x="43761" y="91482"/>
                </a:lnTo>
                <a:lnTo>
                  <a:pt x="41761" y="92625"/>
                </a:lnTo>
                <a:cubicBezTo>
                  <a:pt x="40999" y="93101"/>
                  <a:pt x="40047" y="92815"/>
                  <a:pt x="39570" y="92053"/>
                </a:cubicBezTo>
                <a:lnTo>
                  <a:pt x="39570" y="92053"/>
                </a:lnTo>
                <a:cubicBezTo>
                  <a:pt x="39285" y="91482"/>
                  <a:pt x="39285" y="90910"/>
                  <a:pt x="39570" y="90434"/>
                </a:cubicBezTo>
                <a:cubicBezTo>
                  <a:pt x="39666" y="90243"/>
                  <a:pt x="39856" y="90053"/>
                  <a:pt x="40142" y="89958"/>
                </a:cubicBezTo>
                <a:lnTo>
                  <a:pt x="46143" y="86529"/>
                </a:lnTo>
                <a:lnTo>
                  <a:pt x="53096" y="72146"/>
                </a:lnTo>
                <a:lnTo>
                  <a:pt x="38904" y="75956"/>
                </a:lnTo>
                <a:lnTo>
                  <a:pt x="30522" y="90815"/>
                </a:lnTo>
                <a:lnTo>
                  <a:pt x="30522" y="90815"/>
                </a:lnTo>
                <a:cubicBezTo>
                  <a:pt x="30141" y="91577"/>
                  <a:pt x="29093" y="91863"/>
                  <a:pt x="28331" y="91386"/>
                </a:cubicBezTo>
                <a:cubicBezTo>
                  <a:pt x="27569" y="91005"/>
                  <a:pt x="27283" y="89958"/>
                  <a:pt x="27759" y="89196"/>
                </a:cubicBezTo>
                <a:lnTo>
                  <a:pt x="34617" y="77004"/>
                </a:lnTo>
                <a:lnTo>
                  <a:pt x="20425" y="80814"/>
                </a:lnTo>
                <a:lnTo>
                  <a:pt x="15186" y="90053"/>
                </a:lnTo>
                <a:lnTo>
                  <a:pt x="15186" y="90053"/>
                </a:lnTo>
                <a:cubicBezTo>
                  <a:pt x="14805" y="90815"/>
                  <a:pt x="13758" y="91101"/>
                  <a:pt x="12996" y="90624"/>
                </a:cubicBezTo>
                <a:cubicBezTo>
                  <a:pt x="12234" y="90148"/>
                  <a:pt x="11948" y="89196"/>
                  <a:pt x="12424" y="88434"/>
                </a:cubicBezTo>
                <a:lnTo>
                  <a:pt x="16139" y="81861"/>
                </a:lnTo>
                <a:lnTo>
                  <a:pt x="1947" y="85671"/>
                </a:lnTo>
                <a:cubicBezTo>
                  <a:pt x="1089" y="85862"/>
                  <a:pt x="232" y="85386"/>
                  <a:pt x="42" y="84528"/>
                </a:cubicBezTo>
                <a:cubicBezTo>
                  <a:pt x="-149" y="83671"/>
                  <a:pt x="327" y="82814"/>
                  <a:pt x="1185" y="82623"/>
                </a:cubicBezTo>
                <a:lnTo>
                  <a:pt x="15567" y="78718"/>
                </a:lnTo>
                <a:lnTo>
                  <a:pt x="8900" y="74813"/>
                </a:lnTo>
                <a:cubicBezTo>
                  <a:pt x="8138" y="74337"/>
                  <a:pt x="7947" y="73384"/>
                  <a:pt x="8328" y="72622"/>
                </a:cubicBezTo>
                <a:cubicBezTo>
                  <a:pt x="8614" y="72051"/>
                  <a:pt x="9186" y="71860"/>
                  <a:pt x="9757" y="71860"/>
                </a:cubicBezTo>
                <a:cubicBezTo>
                  <a:pt x="10043" y="71860"/>
                  <a:pt x="10233" y="71860"/>
                  <a:pt x="10424" y="72051"/>
                </a:cubicBezTo>
                <a:lnTo>
                  <a:pt x="19758" y="77575"/>
                </a:lnTo>
                <a:lnTo>
                  <a:pt x="33951" y="73765"/>
                </a:lnTo>
                <a:lnTo>
                  <a:pt x="21759" y="66526"/>
                </a:lnTo>
                <a:cubicBezTo>
                  <a:pt x="20997" y="66050"/>
                  <a:pt x="20711" y="65097"/>
                  <a:pt x="21187" y="64335"/>
                </a:cubicBezTo>
                <a:cubicBezTo>
                  <a:pt x="21473" y="63764"/>
                  <a:pt x="22044" y="63478"/>
                  <a:pt x="22616" y="63573"/>
                </a:cubicBezTo>
                <a:cubicBezTo>
                  <a:pt x="22902" y="63573"/>
                  <a:pt x="23092" y="63573"/>
                  <a:pt x="23378" y="63764"/>
                </a:cubicBezTo>
                <a:lnTo>
                  <a:pt x="38237" y="72527"/>
                </a:lnTo>
                <a:lnTo>
                  <a:pt x="51667" y="68907"/>
                </a:lnTo>
                <a:lnTo>
                  <a:pt x="39285" y="61668"/>
                </a:lnTo>
                <a:lnTo>
                  <a:pt x="33189" y="62145"/>
                </a:lnTo>
                <a:cubicBezTo>
                  <a:pt x="32331" y="62145"/>
                  <a:pt x="31569" y="61573"/>
                  <a:pt x="31474" y="60716"/>
                </a:cubicBezTo>
                <a:cubicBezTo>
                  <a:pt x="31474" y="60621"/>
                  <a:pt x="31474" y="60430"/>
                  <a:pt x="31474" y="60335"/>
                </a:cubicBezTo>
                <a:cubicBezTo>
                  <a:pt x="31569" y="59668"/>
                  <a:pt x="32141" y="59097"/>
                  <a:pt x="32903" y="59001"/>
                </a:cubicBezTo>
                <a:lnTo>
                  <a:pt x="34427" y="59001"/>
                </a:lnTo>
                <a:cubicBezTo>
                  <a:pt x="34427" y="59001"/>
                  <a:pt x="32427" y="57668"/>
                  <a:pt x="32427" y="57668"/>
                </a:cubicBezTo>
                <a:cubicBezTo>
                  <a:pt x="31665" y="57192"/>
                  <a:pt x="31379" y="56239"/>
                  <a:pt x="31855" y="55477"/>
                </a:cubicBezTo>
                <a:lnTo>
                  <a:pt x="31855" y="55477"/>
                </a:lnTo>
                <a:cubicBezTo>
                  <a:pt x="32141" y="54906"/>
                  <a:pt x="32712" y="54715"/>
                  <a:pt x="33284" y="54715"/>
                </a:cubicBezTo>
                <a:cubicBezTo>
                  <a:pt x="33570" y="54715"/>
                  <a:pt x="33760" y="54715"/>
                  <a:pt x="34046" y="54906"/>
                </a:cubicBezTo>
                <a:lnTo>
                  <a:pt x="39951" y="58430"/>
                </a:lnTo>
                <a:lnTo>
                  <a:pt x="55763" y="57287"/>
                </a:lnTo>
                <a:lnTo>
                  <a:pt x="45381" y="46809"/>
                </a:lnTo>
                <a:lnTo>
                  <a:pt x="28331" y="46809"/>
                </a:lnTo>
                <a:cubicBezTo>
                  <a:pt x="28331" y="46809"/>
                  <a:pt x="28331" y="46905"/>
                  <a:pt x="28331" y="46905"/>
                </a:cubicBezTo>
                <a:cubicBezTo>
                  <a:pt x="27474" y="46905"/>
                  <a:pt x="26712" y="46238"/>
                  <a:pt x="26712" y="45381"/>
                </a:cubicBezTo>
                <a:cubicBezTo>
                  <a:pt x="26712" y="44523"/>
                  <a:pt x="27378" y="43761"/>
                  <a:pt x="28236" y="43761"/>
                </a:cubicBezTo>
                <a:lnTo>
                  <a:pt x="42142" y="43761"/>
                </a:lnTo>
                <a:cubicBezTo>
                  <a:pt x="42142" y="43761"/>
                  <a:pt x="31760" y="33284"/>
                  <a:pt x="31760" y="33284"/>
                </a:cubicBezTo>
                <a:lnTo>
                  <a:pt x="21187" y="33284"/>
                </a:lnTo>
                <a:cubicBezTo>
                  <a:pt x="21187" y="33284"/>
                  <a:pt x="21187" y="33284"/>
                  <a:pt x="21187" y="33284"/>
                </a:cubicBezTo>
                <a:cubicBezTo>
                  <a:pt x="20330" y="33284"/>
                  <a:pt x="19568" y="32617"/>
                  <a:pt x="19568" y="31760"/>
                </a:cubicBezTo>
                <a:cubicBezTo>
                  <a:pt x="19568" y="30903"/>
                  <a:pt x="20235" y="30141"/>
                  <a:pt x="21092" y="30141"/>
                </a:cubicBezTo>
                <a:lnTo>
                  <a:pt x="28617" y="30141"/>
                </a:lnTo>
                <a:cubicBezTo>
                  <a:pt x="28617" y="30141"/>
                  <a:pt x="18234" y="19663"/>
                  <a:pt x="18234" y="19663"/>
                </a:cubicBezTo>
                <a:cubicBezTo>
                  <a:pt x="17568" y="19092"/>
                  <a:pt x="17568" y="18044"/>
                  <a:pt x="18234" y="17472"/>
                </a:cubicBezTo>
                <a:cubicBezTo>
                  <a:pt x="18806" y="16806"/>
                  <a:pt x="19854" y="16806"/>
                  <a:pt x="20425" y="17472"/>
                </a:cubicBezTo>
                <a:lnTo>
                  <a:pt x="30903" y="27950"/>
                </a:lnTo>
                <a:lnTo>
                  <a:pt x="30903" y="20235"/>
                </a:lnTo>
                <a:cubicBezTo>
                  <a:pt x="30903" y="19377"/>
                  <a:pt x="31665" y="18711"/>
                  <a:pt x="32522" y="18711"/>
                </a:cubicBezTo>
                <a:cubicBezTo>
                  <a:pt x="33093" y="18711"/>
                  <a:pt x="33665" y="19092"/>
                  <a:pt x="33951" y="19568"/>
                </a:cubicBezTo>
                <a:cubicBezTo>
                  <a:pt x="34046" y="19758"/>
                  <a:pt x="34141" y="20044"/>
                  <a:pt x="34141" y="20330"/>
                </a:cubicBezTo>
                <a:lnTo>
                  <a:pt x="34141" y="31188"/>
                </a:lnTo>
                <a:cubicBezTo>
                  <a:pt x="34141" y="31188"/>
                  <a:pt x="44428" y="41571"/>
                  <a:pt x="44428" y="41571"/>
                </a:cubicBezTo>
                <a:lnTo>
                  <a:pt x="44428" y="27378"/>
                </a:lnTo>
                <a:cubicBezTo>
                  <a:pt x="44523" y="26521"/>
                  <a:pt x="45285" y="25759"/>
                  <a:pt x="46143" y="25854"/>
                </a:cubicBezTo>
                <a:cubicBezTo>
                  <a:pt x="46714" y="25854"/>
                  <a:pt x="47286" y="26235"/>
                  <a:pt x="47571" y="26712"/>
                </a:cubicBezTo>
                <a:cubicBezTo>
                  <a:pt x="47667" y="26902"/>
                  <a:pt x="47762" y="27188"/>
                  <a:pt x="47762" y="27474"/>
                </a:cubicBezTo>
                <a:lnTo>
                  <a:pt x="47762" y="44809"/>
                </a:lnTo>
                <a:cubicBezTo>
                  <a:pt x="47762" y="44809"/>
                  <a:pt x="57477" y="54715"/>
                  <a:pt x="57477" y="54715"/>
                </a:cubicBezTo>
                <a:lnTo>
                  <a:pt x="57477" y="40332"/>
                </a:lnTo>
                <a:cubicBezTo>
                  <a:pt x="57477" y="40332"/>
                  <a:pt x="54144" y="35284"/>
                  <a:pt x="54144" y="35284"/>
                </a:cubicBezTo>
                <a:cubicBezTo>
                  <a:pt x="53667" y="34522"/>
                  <a:pt x="53858" y="33570"/>
                  <a:pt x="54525" y="33093"/>
                </a:cubicBezTo>
                <a:cubicBezTo>
                  <a:pt x="54620" y="33093"/>
                  <a:pt x="54810" y="32998"/>
                  <a:pt x="54906" y="32903"/>
                </a:cubicBezTo>
                <a:cubicBezTo>
                  <a:pt x="55572" y="32712"/>
                  <a:pt x="56334" y="32903"/>
                  <a:pt x="56715" y="33474"/>
                </a:cubicBezTo>
                <a:lnTo>
                  <a:pt x="57573" y="34713"/>
                </a:lnTo>
                <a:lnTo>
                  <a:pt x="57573" y="32427"/>
                </a:lnTo>
                <a:cubicBezTo>
                  <a:pt x="57573" y="31569"/>
                  <a:pt x="58335" y="30807"/>
                  <a:pt x="59192" y="30807"/>
                </a:cubicBezTo>
                <a:cubicBezTo>
                  <a:pt x="59192" y="30807"/>
                  <a:pt x="59192" y="30807"/>
                  <a:pt x="59192" y="30807"/>
                </a:cubicBezTo>
                <a:cubicBezTo>
                  <a:pt x="59763" y="30807"/>
                  <a:pt x="60335" y="31188"/>
                  <a:pt x="60525" y="31665"/>
                </a:cubicBezTo>
                <a:cubicBezTo>
                  <a:pt x="60621" y="31855"/>
                  <a:pt x="60716" y="32141"/>
                  <a:pt x="60716" y="32427"/>
                </a:cubicBezTo>
                <a:lnTo>
                  <a:pt x="60716" y="39380"/>
                </a:lnTo>
                <a:cubicBezTo>
                  <a:pt x="60716" y="39380"/>
                  <a:pt x="69574" y="52524"/>
                  <a:pt x="69574" y="52524"/>
                </a:cubicBezTo>
                <a:lnTo>
                  <a:pt x="73384" y="38237"/>
                </a:lnTo>
                <a:lnTo>
                  <a:pt x="64716" y="23473"/>
                </a:lnTo>
                <a:lnTo>
                  <a:pt x="64716" y="23473"/>
                </a:lnTo>
                <a:cubicBezTo>
                  <a:pt x="64240" y="22711"/>
                  <a:pt x="64526" y="21759"/>
                  <a:pt x="65288" y="21282"/>
                </a:cubicBezTo>
                <a:cubicBezTo>
                  <a:pt x="66050" y="20806"/>
                  <a:pt x="67002" y="21092"/>
                  <a:pt x="67479" y="21854"/>
                </a:cubicBezTo>
                <a:lnTo>
                  <a:pt x="74527" y="33855"/>
                </a:lnTo>
                <a:lnTo>
                  <a:pt x="78337" y="19663"/>
                </a:lnTo>
                <a:lnTo>
                  <a:pt x="73003" y="10519"/>
                </a:lnTo>
                <a:lnTo>
                  <a:pt x="73003" y="10519"/>
                </a:lnTo>
                <a:cubicBezTo>
                  <a:pt x="72527" y="9757"/>
                  <a:pt x="72813" y="8805"/>
                  <a:pt x="73575" y="8328"/>
                </a:cubicBezTo>
                <a:cubicBezTo>
                  <a:pt x="74337" y="7852"/>
                  <a:pt x="75289" y="8138"/>
                  <a:pt x="75765" y="8900"/>
                </a:cubicBezTo>
                <a:lnTo>
                  <a:pt x="79575" y="15377"/>
                </a:lnTo>
                <a:lnTo>
                  <a:pt x="83385" y="1185"/>
                </a:lnTo>
                <a:cubicBezTo>
                  <a:pt x="83576" y="327"/>
                  <a:pt x="84433" y="-149"/>
                  <a:pt x="85290" y="42"/>
                </a:cubicBezTo>
                <a:cubicBezTo>
                  <a:pt x="86148" y="232"/>
                  <a:pt x="86624" y="1089"/>
                  <a:pt x="86433" y="1947"/>
                </a:cubicBezTo>
                <a:lnTo>
                  <a:pt x="82623" y="16329"/>
                </a:lnTo>
                <a:lnTo>
                  <a:pt x="89291" y="12519"/>
                </a:lnTo>
                <a:cubicBezTo>
                  <a:pt x="90053" y="12043"/>
                  <a:pt x="91005" y="12329"/>
                  <a:pt x="91482" y="13091"/>
                </a:cubicBezTo>
                <a:cubicBezTo>
                  <a:pt x="91767" y="13662"/>
                  <a:pt x="91767" y="14234"/>
                  <a:pt x="91482" y="14710"/>
                </a:cubicBezTo>
                <a:cubicBezTo>
                  <a:pt x="91386" y="14901"/>
                  <a:pt x="91196" y="15091"/>
                  <a:pt x="90910" y="15186"/>
                </a:cubicBezTo>
                <a:lnTo>
                  <a:pt x="81480" y="20520"/>
                </a:lnTo>
                <a:lnTo>
                  <a:pt x="77670" y="34713"/>
                </a:lnTo>
                <a:lnTo>
                  <a:pt x="89958" y="27664"/>
                </a:lnTo>
                <a:cubicBezTo>
                  <a:pt x="90720" y="27283"/>
                  <a:pt x="91672" y="27474"/>
                  <a:pt x="92148" y="28236"/>
                </a:cubicBezTo>
                <a:cubicBezTo>
                  <a:pt x="92434" y="28807"/>
                  <a:pt x="92434" y="29379"/>
                  <a:pt x="92148" y="29855"/>
                </a:cubicBezTo>
                <a:cubicBezTo>
                  <a:pt x="92053" y="30045"/>
                  <a:pt x="91863" y="30236"/>
                  <a:pt x="91577" y="30331"/>
                </a:cubicBezTo>
                <a:lnTo>
                  <a:pt x="76527" y="38904"/>
                </a:lnTo>
                <a:lnTo>
                  <a:pt x="72908" y="52429"/>
                </a:lnTo>
                <a:lnTo>
                  <a:pt x="85386" y="45381"/>
                </a:lnTo>
                <a:lnTo>
                  <a:pt x="88053" y="39856"/>
                </a:lnTo>
                <a:cubicBezTo>
                  <a:pt x="88434" y="39094"/>
                  <a:pt x="89386" y="38713"/>
                  <a:pt x="90148" y="39094"/>
                </a:cubicBezTo>
                <a:cubicBezTo>
                  <a:pt x="90243" y="39094"/>
                  <a:pt x="90339" y="39285"/>
                  <a:pt x="90434" y="39380"/>
                </a:cubicBezTo>
                <a:cubicBezTo>
                  <a:pt x="90910" y="39856"/>
                  <a:pt x="91196" y="40618"/>
                  <a:pt x="90815" y="41285"/>
                </a:cubicBezTo>
                <a:lnTo>
                  <a:pt x="90148" y="42618"/>
                </a:lnTo>
                <a:lnTo>
                  <a:pt x="92148" y="41475"/>
                </a:lnTo>
                <a:cubicBezTo>
                  <a:pt x="92910" y="41094"/>
                  <a:pt x="93863" y="41285"/>
                  <a:pt x="94339" y="42047"/>
                </a:cubicBezTo>
                <a:lnTo>
                  <a:pt x="94339" y="42047"/>
                </a:lnTo>
                <a:cubicBezTo>
                  <a:pt x="94625" y="42618"/>
                  <a:pt x="94625" y="43190"/>
                  <a:pt x="94339" y="43666"/>
                </a:cubicBezTo>
                <a:cubicBezTo>
                  <a:pt x="94244" y="43857"/>
                  <a:pt x="94053" y="44047"/>
                  <a:pt x="93768" y="44142"/>
                </a:cubicBezTo>
                <a:lnTo>
                  <a:pt x="87767" y="47571"/>
                </a:lnTo>
                <a:lnTo>
                  <a:pt x="80814" y="61954"/>
                </a:lnTo>
                <a:lnTo>
                  <a:pt x="95006" y="58144"/>
                </a:lnTo>
                <a:lnTo>
                  <a:pt x="103388" y="43285"/>
                </a:lnTo>
                <a:lnTo>
                  <a:pt x="103388" y="43285"/>
                </a:lnTo>
                <a:cubicBezTo>
                  <a:pt x="103769" y="42523"/>
                  <a:pt x="104817" y="42237"/>
                  <a:pt x="105579" y="42714"/>
                </a:cubicBezTo>
                <a:cubicBezTo>
                  <a:pt x="106341" y="43190"/>
                  <a:pt x="106626" y="44142"/>
                  <a:pt x="106150" y="44904"/>
                </a:cubicBezTo>
                <a:lnTo>
                  <a:pt x="99292" y="57096"/>
                </a:lnTo>
                <a:lnTo>
                  <a:pt x="113484" y="53286"/>
                </a:lnTo>
                <a:lnTo>
                  <a:pt x="118723" y="44047"/>
                </a:lnTo>
                <a:lnTo>
                  <a:pt x="118723" y="44047"/>
                </a:lnTo>
                <a:cubicBezTo>
                  <a:pt x="119104" y="43285"/>
                  <a:pt x="120152" y="42999"/>
                  <a:pt x="120914" y="43476"/>
                </a:cubicBezTo>
                <a:cubicBezTo>
                  <a:pt x="121676" y="43952"/>
                  <a:pt x="121962" y="44904"/>
                  <a:pt x="121485" y="45666"/>
                </a:cubicBezTo>
                <a:lnTo>
                  <a:pt x="117771" y="52239"/>
                </a:lnTo>
                <a:lnTo>
                  <a:pt x="131963" y="48429"/>
                </a:lnTo>
                <a:cubicBezTo>
                  <a:pt x="132820" y="48238"/>
                  <a:pt x="133677" y="48714"/>
                  <a:pt x="133868" y="49572"/>
                </a:cubicBezTo>
                <a:cubicBezTo>
                  <a:pt x="134058" y="50429"/>
                  <a:pt x="133582" y="51286"/>
                  <a:pt x="132725" y="51477"/>
                </a:cubicBezTo>
                <a:lnTo>
                  <a:pt x="118342" y="55382"/>
                </a:lnTo>
                <a:lnTo>
                  <a:pt x="125010" y="59287"/>
                </a:lnTo>
                <a:cubicBezTo>
                  <a:pt x="125772" y="59763"/>
                  <a:pt x="125962" y="60716"/>
                  <a:pt x="125581" y="61478"/>
                </a:cubicBezTo>
                <a:cubicBezTo>
                  <a:pt x="125295" y="62049"/>
                  <a:pt x="124724" y="62240"/>
                  <a:pt x="124152" y="62240"/>
                </a:cubicBezTo>
                <a:cubicBezTo>
                  <a:pt x="123867" y="62240"/>
                  <a:pt x="123676" y="62240"/>
                  <a:pt x="123486" y="62049"/>
                </a:cubicBezTo>
                <a:lnTo>
                  <a:pt x="114151" y="56525"/>
                </a:lnTo>
                <a:lnTo>
                  <a:pt x="99959" y="60335"/>
                </a:lnTo>
                <a:lnTo>
                  <a:pt x="112151" y="67574"/>
                </a:lnTo>
                <a:cubicBezTo>
                  <a:pt x="112913" y="68050"/>
                  <a:pt x="113103" y="69003"/>
                  <a:pt x="112722" y="69765"/>
                </a:cubicBezTo>
                <a:cubicBezTo>
                  <a:pt x="112437" y="70336"/>
                  <a:pt x="111865" y="70527"/>
                  <a:pt x="111294" y="70527"/>
                </a:cubicBezTo>
                <a:cubicBezTo>
                  <a:pt x="111008" y="70527"/>
                  <a:pt x="110817" y="70527"/>
                  <a:pt x="110532" y="70336"/>
                </a:cubicBezTo>
                <a:lnTo>
                  <a:pt x="95673" y="61573"/>
                </a:lnTo>
                <a:lnTo>
                  <a:pt x="82242" y="65193"/>
                </a:lnTo>
                <a:lnTo>
                  <a:pt x="94625" y="72432"/>
                </a:lnTo>
                <a:lnTo>
                  <a:pt x="100721" y="71955"/>
                </a:lnTo>
                <a:cubicBezTo>
                  <a:pt x="101578" y="71955"/>
                  <a:pt x="102340" y="72527"/>
                  <a:pt x="102435" y="73384"/>
                </a:cubicBezTo>
                <a:cubicBezTo>
                  <a:pt x="102435" y="73479"/>
                  <a:pt x="102435" y="73670"/>
                  <a:pt x="102435" y="73765"/>
                </a:cubicBezTo>
                <a:cubicBezTo>
                  <a:pt x="102340" y="74432"/>
                  <a:pt x="101769" y="75003"/>
                  <a:pt x="101007" y="75099"/>
                </a:cubicBezTo>
                <a:lnTo>
                  <a:pt x="99483" y="75099"/>
                </a:lnTo>
                <a:cubicBezTo>
                  <a:pt x="99483" y="75099"/>
                  <a:pt x="101483" y="76432"/>
                  <a:pt x="101483" y="76432"/>
                </a:cubicBezTo>
                <a:cubicBezTo>
                  <a:pt x="102245" y="76908"/>
                  <a:pt x="102531" y="77861"/>
                  <a:pt x="102054" y="78623"/>
                </a:cubicBezTo>
                <a:cubicBezTo>
                  <a:pt x="102054" y="78623"/>
                  <a:pt x="102054" y="78623"/>
                  <a:pt x="102054" y="78623"/>
                </a:cubicBezTo>
                <a:cubicBezTo>
                  <a:pt x="101769" y="79194"/>
                  <a:pt x="101197" y="79385"/>
                  <a:pt x="100626" y="79385"/>
                </a:cubicBezTo>
                <a:cubicBezTo>
                  <a:pt x="100340" y="79385"/>
                  <a:pt x="100149" y="79385"/>
                  <a:pt x="99864" y="79194"/>
                </a:cubicBezTo>
                <a:lnTo>
                  <a:pt x="93958" y="75670"/>
                </a:lnTo>
                <a:lnTo>
                  <a:pt x="78147" y="76813"/>
                </a:lnTo>
                <a:lnTo>
                  <a:pt x="88529" y="87291"/>
                </a:lnTo>
                <a:lnTo>
                  <a:pt x="105579" y="87291"/>
                </a:lnTo>
                <a:cubicBezTo>
                  <a:pt x="106436" y="87100"/>
                  <a:pt x="107198" y="87862"/>
                  <a:pt x="107198" y="88719"/>
                </a:cubicBezTo>
                <a:cubicBezTo>
                  <a:pt x="107198" y="89577"/>
                  <a:pt x="106531" y="90339"/>
                  <a:pt x="105674" y="90339"/>
                </a:cubicBezTo>
                <a:lnTo>
                  <a:pt x="91767" y="90339"/>
                </a:lnTo>
                <a:cubicBezTo>
                  <a:pt x="91767" y="90339"/>
                  <a:pt x="102150" y="100816"/>
                  <a:pt x="102150" y="100816"/>
                </a:cubicBezTo>
                <a:lnTo>
                  <a:pt x="112722" y="100816"/>
                </a:lnTo>
                <a:cubicBezTo>
                  <a:pt x="113580" y="100816"/>
                  <a:pt x="114342" y="101388"/>
                  <a:pt x="114342" y="102340"/>
                </a:cubicBezTo>
                <a:cubicBezTo>
                  <a:pt x="114342" y="103293"/>
                  <a:pt x="113675" y="103959"/>
                  <a:pt x="112818" y="103959"/>
                </a:cubicBezTo>
                <a:lnTo>
                  <a:pt x="105293" y="103959"/>
                </a:lnTo>
                <a:cubicBezTo>
                  <a:pt x="105293" y="103959"/>
                  <a:pt x="115675" y="114437"/>
                  <a:pt x="115675" y="114437"/>
                </a:cubicBezTo>
                <a:cubicBezTo>
                  <a:pt x="116342" y="115008"/>
                  <a:pt x="116342" y="116056"/>
                  <a:pt x="115675" y="116628"/>
                </a:cubicBezTo>
                <a:close/>
                <a:moveTo>
                  <a:pt x="78147" y="66526"/>
                </a:moveTo>
                <a:lnTo>
                  <a:pt x="71955" y="68145"/>
                </a:lnTo>
                <a:lnTo>
                  <a:pt x="69860" y="68717"/>
                </a:lnTo>
                <a:lnTo>
                  <a:pt x="70146" y="69003"/>
                </a:lnTo>
                <a:lnTo>
                  <a:pt x="70622" y="69479"/>
                </a:lnTo>
                <a:lnTo>
                  <a:pt x="70908" y="69765"/>
                </a:lnTo>
                <a:lnTo>
                  <a:pt x="75194" y="74051"/>
                </a:lnTo>
                <a:lnTo>
                  <a:pt x="89196" y="73003"/>
                </a:lnTo>
                <a:lnTo>
                  <a:pt x="78147" y="66431"/>
                </a:lnTo>
                <a:close/>
                <a:moveTo>
                  <a:pt x="67002" y="67383"/>
                </a:moveTo>
                <a:cubicBezTo>
                  <a:pt x="67002" y="67383"/>
                  <a:pt x="67098" y="67383"/>
                  <a:pt x="67193" y="67383"/>
                </a:cubicBezTo>
                <a:cubicBezTo>
                  <a:pt x="67193" y="67383"/>
                  <a:pt x="67193" y="67288"/>
                  <a:pt x="67193" y="67193"/>
                </a:cubicBezTo>
                <a:cubicBezTo>
                  <a:pt x="67193" y="67193"/>
                  <a:pt x="67098" y="67193"/>
                  <a:pt x="67002" y="67098"/>
                </a:cubicBezTo>
                <a:cubicBezTo>
                  <a:pt x="67002" y="67098"/>
                  <a:pt x="66907" y="67098"/>
                  <a:pt x="66812" y="67098"/>
                </a:cubicBezTo>
                <a:cubicBezTo>
                  <a:pt x="66812" y="67098"/>
                  <a:pt x="66812" y="67193"/>
                  <a:pt x="66812" y="67288"/>
                </a:cubicBezTo>
                <a:cubicBezTo>
                  <a:pt x="66812" y="67288"/>
                  <a:pt x="66812" y="67288"/>
                  <a:pt x="66907" y="67383"/>
                </a:cubicBezTo>
                <a:close/>
                <a:moveTo>
                  <a:pt x="71955" y="57192"/>
                </a:moveTo>
                <a:lnTo>
                  <a:pt x="70336" y="63383"/>
                </a:lnTo>
                <a:lnTo>
                  <a:pt x="69765" y="65478"/>
                </a:lnTo>
                <a:lnTo>
                  <a:pt x="70050" y="65478"/>
                </a:lnTo>
                <a:cubicBezTo>
                  <a:pt x="70050" y="65478"/>
                  <a:pt x="70717" y="65193"/>
                  <a:pt x="70717" y="65193"/>
                </a:cubicBezTo>
                <a:lnTo>
                  <a:pt x="71193" y="65193"/>
                </a:lnTo>
                <a:cubicBezTo>
                  <a:pt x="71193" y="65193"/>
                  <a:pt x="77099" y="63478"/>
                  <a:pt x="77099" y="63478"/>
                </a:cubicBezTo>
                <a:lnTo>
                  <a:pt x="83195" y="50810"/>
                </a:lnTo>
                <a:lnTo>
                  <a:pt x="72051" y="57192"/>
                </a:lnTo>
                <a:close/>
                <a:moveTo>
                  <a:pt x="60811" y="57858"/>
                </a:moveTo>
                <a:lnTo>
                  <a:pt x="65288" y="62335"/>
                </a:lnTo>
                <a:lnTo>
                  <a:pt x="66812" y="63859"/>
                </a:lnTo>
                <a:lnTo>
                  <a:pt x="66812" y="63573"/>
                </a:lnTo>
                <a:cubicBezTo>
                  <a:pt x="66812" y="63573"/>
                  <a:pt x="67098" y="62907"/>
                  <a:pt x="67098" y="62907"/>
                </a:cubicBezTo>
                <a:lnTo>
                  <a:pt x="67098" y="62430"/>
                </a:lnTo>
                <a:cubicBezTo>
                  <a:pt x="67098" y="62430"/>
                  <a:pt x="68812" y="56525"/>
                  <a:pt x="68812" y="56525"/>
                </a:cubicBezTo>
                <a:lnTo>
                  <a:pt x="60906" y="44904"/>
                </a:lnTo>
                <a:lnTo>
                  <a:pt x="60906" y="57763"/>
                </a:lnTo>
                <a:close/>
                <a:moveTo>
                  <a:pt x="55763" y="67860"/>
                </a:moveTo>
                <a:lnTo>
                  <a:pt x="61954" y="66240"/>
                </a:lnTo>
                <a:lnTo>
                  <a:pt x="64050" y="65669"/>
                </a:lnTo>
                <a:lnTo>
                  <a:pt x="63764" y="65383"/>
                </a:lnTo>
                <a:lnTo>
                  <a:pt x="63288" y="64907"/>
                </a:lnTo>
                <a:lnTo>
                  <a:pt x="63002" y="64621"/>
                </a:lnTo>
                <a:lnTo>
                  <a:pt x="58716" y="60335"/>
                </a:lnTo>
                <a:lnTo>
                  <a:pt x="44714" y="61383"/>
                </a:lnTo>
                <a:lnTo>
                  <a:pt x="55763" y="67955"/>
                </a:lnTo>
                <a:close/>
                <a:moveTo>
                  <a:pt x="61954" y="77194"/>
                </a:moveTo>
                <a:lnTo>
                  <a:pt x="63573" y="71003"/>
                </a:lnTo>
                <a:lnTo>
                  <a:pt x="64145" y="68907"/>
                </a:lnTo>
                <a:lnTo>
                  <a:pt x="63859" y="68907"/>
                </a:lnTo>
                <a:cubicBezTo>
                  <a:pt x="63859" y="68907"/>
                  <a:pt x="63192" y="69193"/>
                  <a:pt x="63192" y="69193"/>
                </a:cubicBezTo>
                <a:lnTo>
                  <a:pt x="62716" y="69193"/>
                </a:lnTo>
                <a:cubicBezTo>
                  <a:pt x="62716" y="69193"/>
                  <a:pt x="56811" y="70908"/>
                  <a:pt x="56811" y="70908"/>
                </a:cubicBezTo>
                <a:lnTo>
                  <a:pt x="50715" y="83576"/>
                </a:lnTo>
                <a:lnTo>
                  <a:pt x="61859" y="77194"/>
                </a:lnTo>
                <a:close/>
                <a:moveTo>
                  <a:pt x="73098" y="76527"/>
                </a:moveTo>
                <a:lnTo>
                  <a:pt x="68622" y="72051"/>
                </a:lnTo>
                <a:lnTo>
                  <a:pt x="67098" y="70527"/>
                </a:lnTo>
                <a:lnTo>
                  <a:pt x="67098" y="70908"/>
                </a:lnTo>
                <a:cubicBezTo>
                  <a:pt x="67098" y="70908"/>
                  <a:pt x="66812" y="71574"/>
                  <a:pt x="66812" y="71574"/>
                </a:cubicBezTo>
                <a:lnTo>
                  <a:pt x="66812" y="72051"/>
                </a:lnTo>
                <a:cubicBezTo>
                  <a:pt x="66812" y="72051"/>
                  <a:pt x="65097" y="77956"/>
                  <a:pt x="65097" y="77956"/>
                </a:cubicBezTo>
                <a:lnTo>
                  <a:pt x="73003" y="89577"/>
                </a:lnTo>
                <a:lnTo>
                  <a:pt x="73003" y="76718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" name="Google Shape;55;p5"/>
          <p:cNvCxnSpPr/>
          <p:nvPr/>
        </p:nvCxnSpPr>
        <p:spPr>
          <a:xfrm>
            <a:off x="6426169" y="-8913"/>
            <a:ext cx="0" cy="852046"/>
          </a:xfrm>
          <a:prstGeom prst="straightConnector1">
            <a:avLst/>
          </a:prstGeom>
          <a:solidFill>
            <a:schemeClr val="accent3"/>
          </a:solidFill>
          <a:ln cap="flat" cmpd="sng" w="25400">
            <a:solidFill>
              <a:srgbClr val="338BD0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6" name="Google Shape;56;p5"/>
          <p:cNvSpPr/>
          <p:nvPr/>
        </p:nvSpPr>
        <p:spPr>
          <a:xfrm>
            <a:off x="9612717" y="990118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2573058" y="1289595"/>
            <a:ext cx="781682" cy="898610"/>
          </a:xfrm>
          <a:custGeom>
            <a:rect b="b" l="l" r="r" t="t"/>
            <a:pathLst>
              <a:path extrusionOk="0" h="218979" w="190485">
                <a:moveTo>
                  <a:pt x="190158" y="54483"/>
                </a:moveTo>
                <a:cubicBezTo>
                  <a:pt x="190825" y="55626"/>
                  <a:pt x="190444" y="57245"/>
                  <a:pt x="189301" y="57912"/>
                </a:cubicBezTo>
                <a:lnTo>
                  <a:pt x="169203" y="69914"/>
                </a:lnTo>
                <a:lnTo>
                  <a:pt x="180919" y="73057"/>
                </a:lnTo>
                <a:cubicBezTo>
                  <a:pt x="182252" y="73438"/>
                  <a:pt x="183014" y="74771"/>
                  <a:pt x="182633" y="76105"/>
                </a:cubicBezTo>
                <a:cubicBezTo>
                  <a:pt x="182347" y="77057"/>
                  <a:pt x="181681" y="77724"/>
                  <a:pt x="180728" y="77915"/>
                </a:cubicBezTo>
                <a:cubicBezTo>
                  <a:pt x="180347" y="77915"/>
                  <a:pt x="179966" y="77915"/>
                  <a:pt x="179585" y="77915"/>
                </a:cubicBezTo>
                <a:lnTo>
                  <a:pt x="163107" y="73533"/>
                </a:lnTo>
                <a:lnTo>
                  <a:pt x="143200" y="85344"/>
                </a:lnTo>
                <a:lnTo>
                  <a:pt x="164726" y="91059"/>
                </a:lnTo>
                <a:cubicBezTo>
                  <a:pt x="166060" y="91440"/>
                  <a:pt x="166822" y="92774"/>
                  <a:pt x="166441" y="94107"/>
                </a:cubicBezTo>
                <a:cubicBezTo>
                  <a:pt x="166155" y="95059"/>
                  <a:pt x="165488" y="95726"/>
                  <a:pt x="164631" y="95917"/>
                </a:cubicBezTo>
                <a:cubicBezTo>
                  <a:pt x="164250" y="95917"/>
                  <a:pt x="163869" y="95917"/>
                  <a:pt x="163488" y="95917"/>
                </a:cubicBezTo>
                <a:lnTo>
                  <a:pt x="137199" y="88964"/>
                </a:lnTo>
                <a:lnTo>
                  <a:pt x="118244" y="100203"/>
                </a:lnTo>
                <a:lnTo>
                  <a:pt x="140056" y="106013"/>
                </a:lnTo>
                <a:lnTo>
                  <a:pt x="149105" y="102775"/>
                </a:lnTo>
                <a:cubicBezTo>
                  <a:pt x="150439" y="102299"/>
                  <a:pt x="151867" y="102965"/>
                  <a:pt x="152248" y="104299"/>
                </a:cubicBezTo>
                <a:cubicBezTo>
                  <a:pt x="152248" y="104489"/>
                  <a:pt x="152248" y="104680"/>
                  <a:pt x="152248" y="104966"/>
                </a:cubicBezTo>
                <a:cubicBezTo>
                  <a:pt x="152344" y="106108"/>
                  <a:pt x="151772" y="107156"/>
                  <a:pt x="150629" y="107537"/>
                </a:cubicBezTo>
                <a:lnTo>
                  <a:pt x="148343" y="108395"/>
                </a:lnTo>
                <a:lnTo>
                  <a:pt x="151867" y="109347"/>
                </a:lnTo>
                <a:cubicBezTo>
                  <a:pt x="153201" y="109728"/>
                  <a:pt x="153963" y="111062"/>
                  <a:pt x="153677" y="112395"/>
                </a:cubicBezTo>
                <a:cubicBezTo>
                  <a:pt x="153677" y="112395"/>
                  <a:pt x="153677" y="112395"/>
                  <a:pt x="153677" y="112395"/>
                </a:cubicBezTo>
                <a:cubicBezTo>
                  <a:pt x="153391" y="113348"/>
                  <a:pt x="152725" y="114014"/>
                  <a:pt x="151772" y="114205"/>
                </a:cubicBezTo>
                <a:cubicBezTo>
                  <a:pt x="151391" y="114205"/>
                  <a:pt x="151010" y="114205"/>
                  <a:pt x="150629" y="114205"/>
                </a:cubicBezTo>
                <a:lnTo>
                  <a:pt x="140152" y="111443"/>
                </a:lnTo>
                <a:lnTo>
                  <a:pt x="116625" y="119920"/>
                </a:lnTo>
                <a:lnTo>
                  <a:pt x="136818" y="131350"/>
                </a:lnTo>
                <a:lnTo>
                  <a:pt x="162631" y="123920"/>
                </a:lnTo>
                <a:lnTo>
                  <a:pt x="162631" y="123920"/>
                </a:lnTo>
                <a:cubicBezTo>
                  <a:pt x="163964" y="123539"/>
                  <a:pt x="165298" y="124301"/>
                  <a:pt x="165679" y="125635"/>
                </a:cubicBezTo>
                <a:cubicBezTo>
                  <a:pt x="166060" y="126968"/>
                  <a:pt x="165298" y="128302"/>
                  <a:pt x="163964" y="128683"/>
                </a:cubicBezTo>
                <a:lnTo>
                  <a:pt x="142914" y="134779"/>
                </a:lnTo>
                <a:lnTo>
                  <a:pt x="163012" y="146114"/>
                </a:lnTo>
                <a:lnTo>
                  <a:pt x="179014" y="141446"/>
                </a:lnTo>
                <a:lnTo>
                  <a:pt x="179014" y="141446"/>
                </a:lnTo>
                <a:cubicBezTo>
                  <a:pt x="180347" y="141065"/>
                  <a:pt x="181681" y="141827"/>
                  <a:pt x="182062" y="143161"/>
                </a:cubicBezTo>
                <a:cubicBezTo>
                  <a:pt x="182443" y="144494"/>
                  <a:pt x="181681" y="145828"/>
                  <a:pt x="180347" y="146209"/>
                </a:cubicBezTo>
                <a:lnTo>
                  <a:pt x="169012" y="149447"/>
                </a:lnTo>
                <a:lnTo>
                  <a:pt x="189110" y="160782"/>
                </a:lnTo>
                <a:cubicBezTo>
                  <a:pt x="190348" y="161449"/>
                  <a:pt x="190729" y="162973"/>
                  <a:pt x="190063" y="164211"/>
                </a:cubicBezTo>
                <a:cubicBezTo>
                  <a:pt x="189396" y="165449"/>
                  <a:pt x="187872" y="165830"/>
                  <a:pt x="186634" y="165164"/>
                </a:cubicBezTo>
                <a:lnTo>
                  <a:pt x="166250" y="153638"/>
                </a:lnTo>
                <a:lnTo>
                  <a:pt x="169393" y="165354"/>
                </a:lnTo>
                <a:cubicBezTo>
                  <a:pt x="169774" y="166688"/>
                  <a:pt x="169012" y="168021"/>
                  <a:pt x="167679" y="168402"/>
                </a:cubicBezTo>
                <a:cubicBezTo>
                  <a:pt x="166726" y="168688"/>
                  <a:pt x="165774" y="168402"/>
                  <a:pt x="165202" y="167640"/>
                </a:cubicBezTo>
                <a:cubicBezTo>
                  <a:pt x="164917" y="167354"/>
                  <a:pt x="164726" y="166973"/>
                  <a:pt x="164631" y="166592"/>
                </a:cubicBezTo>
                <a:lnTo>
                  <a:pt x="160154" y="150114"/>
                </a:lnTo>
                <a:lnTo>
                  <a:pt x="139961" y="138779"/>
                </a:lnTo>
                <a:lnTo>
                  <a:pt x="145771" y="160401"/>
                </a:lnTo>
                <a:cubicBezTo>
                  <a:pt x="146152" y="161735"/>
                  <a:pt x="145390" y="163068"/>
                  <a:pt x="144057" y="163449"/>
                </a:cubicBezTo>
                <a:cubicBezTo>
                  <a:pt x="143104" y="163735"/>
                  <a:pt x="142152" y="163449"/>
                  <a:pt x="141580" y="162782"/>
                </a:cubicBezTo>
                <a:cubicBezTo>
                  <a:pt x="141295" y="162497"/>
                  <a:pt x="141104" y="162116"/>
                  <a:pt x="141009" y="161735"/>
                </a:cubicBezTo>
                <a:lnTo>
                  <a:pt x="133865" y="135446"/>
                </a:lnTo>
                <a:lnTo>
                  <a:pt x="114720" y="124682"/>
                </a:lnTo>
                <a:lnTo>
                  <a:pt x="120625" y="146495"/>
                </a:lnTo>
                <a:lnTo>
                  <a:pt x="127960" y="152686"/>
                </a:lnTo>
                <a:cubicBezTo>
                  <a:pt x="129007" y="153543"/>
                  <a:pt x="129103" y="155162"/>
                  <a:pt x="128245" y="156210"/>
                </a:cubicBezTo>
                <a:cubicBezTo>
                  <a:pt x="128150" y="156401"/>
                  <a:pt x="127960" y="156496"/>
                  <a:pt x="127769" y="156591"/>
                </a:cubicBezTo>
                <a:cubicBezTo>
                  <a:pt x="126912" y="157258"/>
                  <a:pt x="125674" y="157258"/>
                  <a:pt x="124816" y="156496"/>
                </a:cubicBezTo>
                <a:lnTo>
                  <a:pt x="123007" y="154972"/>
                </a:lnTo>
                <a:lnTo>
                  <a:pt x="123959" y="158496"/>
                </a:lnTo>
                <a:cubicBezTo>
                  <a:pt x="124340" y="159830"/>
                  <a:pt x="123578" y="161163"/>
                  <a:pt x="122245" y="161544"/>
                </a:cubicBezTo>
                <a:cubicBezTo>
                  <a:pt x="122245" y="161544"/>
                  <a:pt x="122245" y="161544"/>
                  <a:pt x="122245" y="161544"/>
                </a:cubicBezTo>
                <a:cubicBezTo>
                  <a:pt x="121292" y="161830"/>
                  <a:pt x="120340" y="161544"/>
                  <a:pt x="119768" y="160782"/>
                </a:cubicBezTo>
                <a:cubicBezTo>
                  <a:pt x="119482" y="160496"/>
                  <a:pt x="119292" y="160115"/>
                  <a:pt x="119197" y="159734"/>
                </a:cubicBezTo>
                <a:lnTo>
                  <a:pt x="116339" y="149257"/>
                </a:lnTo>
                <a:lnTo>
                  <a:pt x="97194" y="133064"/>
                </a:lnTo>
                <a:lnTo>
                  <a:pt x="97480" y="156305"/>
                </a:lnTo>
                <a:lnTo>
                  <a:pt x="116815" y="174974"/>
                </a:lnTo>
                <a:lnTo>
                  <a:pt x="116815" y="174974"/>
                </a:lnTo>
                <a:cubicBezTo>
                  <a:pt x="117768" y="175927"/>
                  <a:pt x="117863" y="177546"/>
                  <a:pt x="116815" y="178499"/>
                </a:cubicBezTo>
                <a:cubicBezTo>
                  <a:pt x="115863" y="179451"/>
                  <a:pt x="114339" y="179546"/>
                  <a:pt x="113291" y="178499"/>
                </a:cubicBezTo>
                <a:lnTo>
                  <a:pt x="97480" y="163259"/>
                </a:lnTo>
                <a:lnTo>
                  <a:pt x="97765" y="186404"/>
                </a:lnTo>
                <a:lnTo>
                  <a:pt x="109767" y="198025"/>
                </a:lnTo>
                <a:lnTo>
                  <a:pt x="109767" y="198025"/>
                </a:lnTo>
                <a:cubicBezTo>
                  <a:pt x="110719" y="198977"/>
                  <a:pt x="110815" y="200597"/>
                  <a:pt x="109767" y="201549"/>
                </a:cubicBezTo>
                <a:cubicBezTo>
                  <a:pt x="108814" y="202502"/>
                  <a:pt x="107290" y="202597"/>
                  <a:pt x="106243" y="201549"/>
                </a:cubicBezTo>
                <a:lnTo>
                  <a:pt x="97765" y="193358"/>
                </a:lnTo>
                <a:lnTo>
                  <a:pt x="98051" y="216503"/>
                </a:lnTo>
                <a:cubicBezTo>
                  <a:pt x="98051" y="217837"/>
                  <a:pt x="97003" y="218980"/>
                  <a:pt x="95575" y="218980"/>
                </a:cubicBezTo>
                <a:cubicBezTo>
                  <a:pt x="94241" y="218980"/>
                  <a:pt x="93098" y="217932"/>
                  <a:pt x="93098" y="216503"/>
                </a:cubicBezTo>
                <a:lnTo>
                  <a:pt x="92812" y="193072"/>
                </a:lnTo>
                <a:lnTo>
                  <a:pt x="84240" y="201740"/>
                </a:lnTo>
                <a:cubicBezTo>
                  <a:pt x="83287" y="202692"/>
                  <a:pt x="81668" y="202692"/>
                  <a:pt x="80716" y="201740"/>
                </a:cubicBezTo>
                <a:cubicBezTo>
                  <a:pt x="80049" y="201073"/>
                  <a:pt x="79858" y="200120"/>
                  <a:pt x="80049" y="199263"/>
                </a:cubicBezTo>
                <a:cubicBezTo>
                  <a:pt x="80144" y="198882"/>
                  <a:pt x="80335" y="198596"/>
                  <a:pt x="80620" y="198215"/>
                </a:cubicBezTo>
                <a:lnTo>
                  <a:pt x="92622" y="186119"/>
                </a:lnTo>
                <a:lnTo>
                  <a:pt x="92336" y="162878"/>
                </a:lnTo>
                <a:lnTo>
                  <a:pt x="76620" y="178784"/>
                </a:lnTo>
                <a:cubicBezTo>
                  <a:pt x="75667" y="179737"/>
                  <a:pt x="74048" y="179737"/>
                  <a:pt x="73096" y="178784"/>
                </a:cubicBezTo>
                <a:cubicBezTo>
                  <a:pt x="72429" y="178118"/>
                  <a:pt x="72238" y="177165"/>
                  <a:pt x="72429" y="176308"/>
                </a:cubicBezTo>
                <a:cubicBezTo>
                  <a:pt x="72524" y="175927"/>
                  <a:pt x="72715" y="175546"/>
                  <a:pt x="73000" y="175260"/>
                </a:cubicBezTo>
                <a:lnTo>
                  <a:pt x="92146" y="155924"/>
                </a:lnTo>
                <a:lnTo>
                  <a:pt x="91860" y="133922"/>
                </a:lnTo>
                <a:lnTo>
                  <a:pt x="75953" y="150019"/>
                </a:lnTo>
                <a:lnTo>
                  <a:pt x="74239" y="159544"/>
                </a:lnTo>
                <a:cubicBezTo>
                  <a:pt x="73953" y="160877"/>
                  <a:pt x="72715" y="161830"/>
                  <a:pt x="71381" y="161544"/>
                </a:cubicBezTo>
                <a:cubicBezTo>
                  <a:pt x="71191" y="161544"/>
                  <a:pt x="71000" y="161354"/>
                  <a:pt x="70810" y="161354"/>
                </a:cubicBezTo>
                <a:cubicBezTo>
                  <a:pt x="69762" y="160877"/>
                  <a:pt x="69190" y="159830"/>
                  <a:pt x="69381" y="158687"/>
                </a:cubicBezTo>
                <a:lnTo>
                  <a:pt x="69762" y="156305"/>
                </a:lnTo>
                <a:lnTo>
                  <a:pt x="67190" y="158877"/>
                </a:lnTo>
                <a:cubicBezTo>
                  <a:pt x="66238" y="159830"/>
                  <a:pt x="64618" y="159830"/>
                  <a:pt x="63666" y="158877"/>
                </a:cubicBezTo>
                <a:cubicBezTo>
                  <a:pt x="63666" y="158877"/>
                  <a:pt x="63666" y="158877"/>
                  <a:pt x="63666" y="158877"/>
                </a:cubicBezTo>
                <a:cubicBezTo>
                  <a:pt x="62999" y="158210"/>
                  <a:pt x="62809" y="157258"/>
                  <a:pt x="63094" y="156401"/>
                </a:cubicBezTo>
                <a:cubicBezTo>
                  <a:pt x="63190" y="156020"/>
                  <a:pt x="63380" y="155639"/>
                  <a:pt x="63666" y="155353"/>
                </a:cubicBezTo>
                <a:lnTo>
                  <a:pt x="71286" y="147638"/>
                </a:lnTo>
                <a:lnTo>
                  <a:pt x="75763" y="122873"/>
                </a:lnTo>
                <a:lnTo>
                  <a:pt x="55760" y="134684"/>
                </a:lnTo>
                <a:lnTo>
                  <a:pt x="49283" y="160782"/>
                </a:lnTo>
                <a:lnTo>
                  <a:pt x="49283" y="160782"/>
                </a:lnTo>
                <a:cubicBezTo>
                  <a:pt x="48997" y="162116"/>
                  <a:pt x="47569" y="162973"/>
                  <a:pt x="46235" y="162592"/>
                </a:cubicBezTo>
                <a:cubicBezTo>
                  <a:pt x="44902" y="162306"/>
                  <a:pt x="44044" y="160877"/>
                  <a:pt x="44425" y="159544"/>
                </a:cubicBezTo>
                <a:lnTo>
                  <a:pt x="49664" y="138208"/>
                </a:lnTo>
                <a:lnTo>
                  <a:pt x="29757" y="150019"/>
                </a:lnTo>
                <a:lnTo>
                  <a:pt x="25756" y="166211"/>
                </a:lnTo>
                <a:lnTo>
                  <a:pt x="25756" y="166211"/>
                </a:lnTo>
                <a:cubicBezTo>
                  <a:pt x="25471" y="167545"/>
                  <a:pt x="24042" y="168402"/>
                  <a:pt x="22708" y="168021"/>
                </a:cubicBezTo>
                <a:cubicBezTo>
                  <a:pt x="21375" y="167735"/>
                  <a:pt x="20518" y="166306"/>
                  <a:pt x="20899" y="164973"/>
                </a:cubicBezTo>
                <a:lnTo>
                  <a:pt x="23756" y="153543"/>
                </a:lnTo>
                <a:lnTo>
                  <a:pt x="3944" y="165354"/>
                </a:lnTo>
                <a:cubicBezTo>
                  <a:pt x="2801" y="166021"/>
                  <a:pt x="1182" y="165640"/>
                  <a:pt x="515" y="164497"/>
                </a:cubicBezTo>
                <a:cubicBezTo>
                  <a:pt x="-152" y="163354"/>
                  <a:pt x="229" y="161830"/>
                  <a:pt x="1372" y="161068"/>
                </a:cubicBezTo>
                <a:lnTo>
                  <a:pt x="21470" y="149066"/>
                </a:lnTo>
                <a:lnTo>
                  <a:pt x="9754" y="145923"/>
                </a:lnTo>
                <a:cubicBezTo>
                  <a:pt x="8421" y="145542"/>
                  <a:pt x="7659" y="144209"/>
                  <a:pt x="7945" y="142875"/>
                </a:cubicBezTo>
                <a:cubicBezTo>
                  <a:pt x="8230" y="141923"/>
                  <a:pt x="8897" y="141256"/>
                  <a:pt x="9850" y="141065"/>
                </a:cubicBezTo>
                <a:cubicBezTo>
                  <a:pt x="10231" y="141065"/>
                  <a:pt x="10612" y="141065"/>
                  <a:pt x="10993" y="141065"/>
                </a:cubicBezTo>
                <a:lnTo>
                  <a:pt x="27471" y="145447"/>
                </a:lnTo>
                <a:lnTo>
                  <a:pt x="47378" y="133636"/>
                </a:lnTo>
                <a:lnTo>
                  <a:pt x="25852" y="127921"/>
                </a:lnTo>
                <a:cubicBezTo>
                  <a:pt x="24518" y="127540"/>
                  <a:pt x="23756" y="126206"/>
                  <a:pt x="24137" y="124873"/>
                </a:cubicBezTo>
                <a:cubicBezTo>
                  <a:pt x="24423" y="123920"/>
                  <a:pt x="25090" y="123254"/>
                  <a:pt x="26042" y="123063"/>
                </a:cubicBezTo>
                <a:cubicBezTo>
                  <a:pt x="26423" y="123063"/>
                  <a:pt x="26804" y="123063"/>
                  <a:pt x="27185" y="123063"/>
                </a:cubicBezTo>
                <a:lnTo>
                  <a:pt x="53474" y="130016"/>
                </a:lnTo>
                <a:lnTo>
                  <a:pt x="72334" y="118777"/>
                </a:lnTo>
                <a:lnTo>
                  <a:pt x="50521" y="112967"/>
                </a:lnTo>
                <a:lnTo>
                  <a:pt x="41473" y="116205"/>
                </a:lnTo>
                <a:cubicBezTo>
                  <a:pt x="40139" y="116681"/>
                  <a:pt x="38710" y="116015"/>
                  <a:pt x="38329" y="114681"/>
                </a:cubicBezTo>
                <a:cubicBezTo>
                  <a:pt x="38329" y="114491"/>
                  <a:pt x="38329" y="114300"/>
                  <a:pt x="38329" y="114014"/>
                </a:cubicBezTo>
                <a:cubicBezTo>
                  <a:pt x="38329" y="112967"/>
                  <a:pt x="38806" y="111824"/>
                  <a:pt x="39949" y="111443"/>
                </a:cubicBezTo>
                <a:lnTo>
                  <a:pt x="42235" y="110585"/>
                </a:lnTo>
                <a:lnTo>
                  <a:pt x="38710" y="109633"/>
                </a:lnTo>
                <a:cubicBezTo>
                  <a:pt x="37377" y="109252"/>
                  <a:pt x="36615" y="107918"/>
                  <a:pt x="36901" y="106585"/>
                </a:cubicBezTo>
                <a:cubicBezTo>
                  <a:pt x="36901" y="106585"/>
                  <a:pt x="36901" y="106585"/>
                  <a:pt x="36901" y="106585"/>
                </a:cubicBezTo>
                <a:cubicBezTo>
                  <a:pt x="37186" y="105632"/>
                  <a:pt x="37853" y="104966"/>
                  <a:pt x="38710" y="104775"/>
                </a:cubicBezTo>
                <a:cubicBezTo>
                  <a:pt x="39091" y="104775"/>
                  <a:pt x="39472" y="104775"/>
                  <a:pt x="39853" y="104775"/>
                </a:cubicBezTo>
                <a:lnTo>
                  <a:pt x="50331" y="107537"/>
                </a:lnTo>
                <a:lnTo>
                  <a:pt x="73858" y="99060"/>
                </a:lnTo>
                <a:lnTo>
                  <a:pt x="53665" y="87630"/>
                </a:lnTo>
                <a:lnTo>
                  <a:pt x="27852" y="95059"/>
                </a:lnTo>
                <a:lnTo>
                  <a:pt x="27852" y="95059"/>
                </a:lnTo>
                <a:cubicBezTo>
                  <a:pt x="26518" y="95441"/>
                  <a:pt x="25185" y="94679"/>
                  <a:pt x="24804" y="93345"/>
                </a:cubicBezTo>
                <a:cubicBezTo>
                  <a:pt x="24423" y="92012"/>
                  <a:pt x="25185" y="90678"/>
                  <a:pt x="26518" y="90297"/>
                </a:cubicBezTo>
                <a:lnTo>
                  <a:pt x="47569" y="84201"/>
                </a:lnTo>
                <a:lnTo>
                  <a:pt x="27376" y="72866"/>
                </a:lnTo>
                <a:lnTo>
                  <a:pt x="11374" y="77533"/>
                </a:lnTo>
                <a:lnTo>
                  <a:pt x="11374" y="77533"/>
                </a:lnTo>
                <a:cubicBezTo>
                  <a:pt x="10040" y="77915"/>
                  <a:pt x="8707" y="77153"/>
                  <a:pt x="8326" y="75819"/>
                </a:cubicBezTo>
                <a:cubicBezTo>
                  <a:pt x="7945" y="74486"/>
                  <a:pt x="8707" y="73152"/>
                  <a:pt x="10040" y="72771"/>
                </a:cubicBezTo>
                <a:lnTo>
                  <a:pt x="21375" y="69533"/>
                </a:lnTo>
                <a:lnTo>
                  <a:pt x="1277" y="58198"/>
                </a:lnTo>
                <a:cubicBezTo>
                  <a:pt x="39" y="57531"/>
                  <a:pt x="-342" y="56007"/>
                  <a:pt x="325" y="54769"/>
                </a:cubicBezTo>
                <a:cubicBezTo>
                  <a:pt x="991" y="53531"/>
                  <a:pt x="2515" y="53150"/>
                  <a:pt x="3754" y="53816"/>
                </a:cubicBezTo>
                <a:lnTo>
                  <a:pt x="24137" y="65342"/>
                </a:lnTo>
                <a:lnTo>
                  <a:pt x="20994" y="53626"/>
                </a:lnTo>
                <a:cubicBezTo>
                  <a:pt x="20613" y="52292"/>
                  <a:pt x="21470" y="50959"/>
                  <a:pt x="22708" y="50578"/>
                </a:cubicBezTo>
                <a:cubicBezTo>
                  <a:pt x="23661" y="50292"/>
                  <a:pt x="24613" y="50578"/>
                  <a:pt x="25185" y="51340"/>
                </a:cubicBezTo>
                <a:cubicBezTo>
                  <a:pt x="25471" y="51626"/>
                  <a:pt x="25661" y="52007"/>
                  <a:pt x="25756" y="52388"/>
                </a:cubicBezTo>
                <a:lnTo>
                  <a:pt x="30233" y="68866"/>
                </a:lnTo>
                <a:lnTo>
                  <a:pt x="50426" y="80201"/>
                </a:lnTo>
                <a:lnTo>
                  <a:pt x="44616" y="58579"/>
                </a:lnTo>
                <a:cubicBezTo>
                  <a:pt x="44235" y="57245"/>
                  <a:pt x="44997" y="55912"/>
                  <a:pt x="46330" y="55531"/>
                </a:cubicBezTo>
                <a:cubicBezTo>
                  <a:pt x="47283" y="55245"/>
                  <a:pt x="48235" y="55531"/>
                  <a:pt x="48807" y="56198"/>
                </a:cubicBezTo>
                <a:cubicBezTo>
                  <a:pt x="49093" y="56483"/>
                  <a:pt x="49283" y="56864"/>
                  <a:pt x="49378" y="57245"/>
                </a:cubicBezTo>
                <a:lnTo>
                  <a:pt x="56522" y="83534"/>
                </a:lnTo>
                <a:lnTo>
                  <a:pt x="75667" y="94298"/>
                </a:lnTo>
                <a:lnTo>
                  <a:pt x="69762" y="72485"/>
                </a:lnTo>
                <a:lnTo>
                  <a:pt x="62428" y="66294"/>
                </a:lnTo>
                <a:cubicBezTo>
                  <a:pt x="61380" y="65437"/>
                  <a:pt x="61285" y="63818"/>
                  <a:pt x="62142" y="62770"/>
                </a:cubicBezTo>
                <a:cubicBezTo>
                  <a:pt x="62237" y="62579"/>
                  <a:pt x="62428" y="62484"/>
                  <a:pt x="62618" y="62389"/>
                </a:cubicBezTo>
                <a:cubicBezTo>
                  <a:pt x="63475" y="61722"/>
                  <a:pt x="64714" y="61722"/>
                  <a:pt x="65666" y="62484"/>
                </a:cubicBezTo>
                <a:lnTo>
                  <a:pt x="67476" y="64008"/>
                </a:lnTo>
                <a:lnTo>
                  <a:pt x="66523" y="60484"/>
                </a:lnTo>
                <a:cubicBezTo>
                  <a:pt x="66142" y="59150"/>
                  <a:pt x="66904" y="57817"/>
                  <a:pt x="68238" y="57436"/>
                </a:cubicBezTo>
                <a:lnTo>
                  <a:pt x="68238" y="57436"/>
                </a:lnTo>
                <a:cubicBezTo>
                  <a:pt x="69190" y="57245"/>
                  <a:pt x="70143" y="57436"/>
                  <a:pt x="70714" y="58198"/>
                </a:cubicBezTo>
                <a:cubicBezTo>
                  <a:pt x="71000" y="58484"/>
                  <a:pt x="71191" y="58865"/>
                  <a:pt x="71286" y="59246"/>
                </a:cubicBezTo>
                <a:lnTo>
                  <a:pt x="74143" y="69723"/>
                </a:lnTo>
                <a:lnTo>
                  <a:pt x="93289" y="85916"/>
                </a:lnTo>
                <a:lnTo>
                  <a:pt x="93003" y="62675"/>
                </a:lnTo>
                <a:lnTo>
                  <a:pt x="73667" y="44006"/>
                </a:lnTo>
                <a:lnTo>
                  <a:pt x="73667" y="44006"/>
                </a:lnTo>
                <a:cubicBezTo>
                  <a:pt x="72715" y="43053"/>
                  <a:pt x="72619" y="41434"/>
                  <a:pt x="73667" y="40481"/>
                </a:cubicBezTo>
                <a:cubicBezTo>
                  <a:pt x="74620" y="39529"/>
                  <a:pt x="76144" y="39434"/>
                  <a:pt x="77191" y="40481"/>
                </a:cubicBezTo>
                <a:lnTo>
                  <a:pt x="93003" y="55721"/>
                </a:lnTo>
                <a:lnTo>
                  <a:pt x="92717" y="32576"/>
                </a:lnTo>
                <a:lnTo>
                  <a:pt x="80716" y="20955"/>
                </a:lnTo>
                <a:lnTo>
                  <a:pt x="80716" y="20955"/>
                </a:lnTo>
                <a:cubicBezTo>
                  <a:pt x="79763" y="20003"/>
                  <a:pt x="79668" y="18383"/>
                  <a:pt x="80716" y="17431"/>
                </a:cubicBezTo>
                <a:cubicBezTo>
                  <a:pt x="81668" y="16478"/>
                  <a:pt x="83287" y="16383"/>
                  <a:pt x="84240" y="17431"/>
                </a:cubicBezTo>
                <a:lnTo>
                  <a:pt x="92717" y="25622"/>
                </a:lnTo>
                <a:lnTo>
                  <a:pt x="92431" y="2477"/>
                </a:lnTo>
                <a:cubicBezTo>
                  <a:pt x="92431" y="1048"/>
                  <a:pt x="93479" y="0"/>
                  <a:pt x="94908" y="0"/>
                </a:cubicBezTo>
                <a:cubicBezTo>
                  <a:pt x="96241" y="0"/>
                  <a:pt x="97384" y="1048"/>
                  <a:pt x="97384" y="2477"/>
                </a:cubicBezTo>
                <a:lnTo>
                  <a:pt x="97670" y="25908"/>
                </a:lnTo>
                <a:lnTo>
                  <a:pt x="106243" y="17240"/>
                </a:lnTo>
                <a:cubicBezTo>
                  <a:pt x="107195" y="16288"/>
                  <a:pt x="108814" y="16288"/>
                  <a:pt x="109767" y="17240"/>
                </a:cubicBezTo>
                <a:cubicBezTo>
                  <a:pt x="110434" y="17907"/>
                  <a:pt x="110624" y="18860"/>
                  <a:pt x="110434" y="19717"/>
                </a:cubicBezTo>
                <a:cubicBezTo>
                  <a:pt x="110338" y="20098"/>
                  <a:pt x="110148" y="20384"/>
                  <a:pt x="109862" y="20765"/>
                </a:cubicBezTo>
                <a:lnTo>
                  <a:pt x="97861" y="32861"/>
                </a:lnTo>
                <a:lnTo>
                  <a:pt x="98146" y="56102"/>
                </a:lnTo>
                <a:lnTo>
                  <a:pt x="113863" y="40196"/>
                </a:lnTo>
                <a:cubicBezTo>
                  <a:pt x="114815" y="39243"/>
                  <a:pt x="116434" y="39243"/>
                  <a:pt x="117387" y="40196"/>
                </a:cubicBezTo>
                <a:cubicBezTo>
                  <a:pt x="118054" y="40862"/>
                  <a:pt x="118244" y="41815"/>
                  <a:pt x="118054" y="42672"/>
                </a:cubicBezTo>
                <a:cubicBezTo>
                  <a:pt x="117958" y="43053"/>
                  <a:pt x="117768" y="43434"/>
                  <a:pt x="117482" y="43720"/>
                </a:cubicBezTo>
                <a:lnTo>
                  <a:pt x="98337" y="63056"/>
                </a:lnTo>
                <a:lnTo>
                  <a:pt x="98623" y="85058"/>
                </a:lnTo>
                <a:lnTo>
                  <a:pt x="114529" y="68961"/>
                </a:lnTo>
                <a:lnTo>
                  <a:pt x="116244" y="59436"/>
                </a:lnTo>
                <a:cubicBezTo>
                  <a:pt x="116530" y="58103"/>
                  <a:pt x="117768" y="57150"/>
                  <a:pt x="119101" y="57436"/>
                </a:cubicBezTo>
                <a:cubicBezTo>
                  <a:pt x="119292" y="57436"/>
                  <a:pt x="119482" y="57626"/>
                  <a:pt x="119673" y="57626"/>
                </a:cubicBezTo>
                <a:cubicBezTo>
                  <a:pt x="120625" y="58103"/>
                  <a:pt x="121292" y="59150"/>
                  <a:pt x="121102" y="60293"/>
                </a:cubicBezTo>
                <a:lnTo>
                  <a:pt x="120721" y="62675"/>
                </a:lnTo>
                <a:lnTo>
                  <a:pt x="123292" y="60103"/>
                </a:lnTo>
                <a:cubicBezTo>
                  <a:pt x="124245" y="59150"/>
                  <a:pt x="125864" y="59150"/>
                  <a:pt x="126817" y="60103"/>
                </a:cubicBezTo>
                <a:cubicBezTo>
                  <a:pt x="126817" y="60103"/>
                  <a:pt x="126817" y="60103"/>
                  <a:pt x="126817" y="60103"/>
                </a:cubicBezTo>
                <a:cubicBezTo>
                  <a:pt x="127483" y="60770"/>
                  <a:pt x="127674" y="61722"/>
                  <a:pt x="127388" y="62579"/>
                </a:cubicBezTo>
                <a:cubicBezTo>
                  <a:pt x="127293" y="62960"/>
                  <a:pt x="127102" y="63341"/>
                  <a:pt x="126817" y="63627"/>
                </a:cubicBezTo>
                <a:lnTo>
                  <a:pt x="119197" y="71342"/>
                </a:lnTo>
                <a:lnTo>
                  <a:pt x="114720" y="96107"/>
                </a:lnTo>
                <a:lnTo>
                  <a:pt x="134722" y="84296"/>
                </a:lnTo>
                <a:lnTo>
                  <a:pt x="141199" y="58198"/>
                </a:lnTo>
                <a:lnTo>
                  <a:pt x="141199" y="58198"/>
                </a:lnTo>
                <a:cubicBezTo>
                  <a:pt x="141485" y="56864"/>
                  <a:pt x="142914" y="56007"/>
                  <a:pt x="144247" y="56388"/>
                </a:cubicBezTo>
                <a:cubicBezTo>
                  <a:pt x="145581" y="56674"/>
                  <a:pt x="146343" y="58103"/>
                  <a:pt x="146057" y="59436"/>
                </a:cubicBezTo>
                <a:lnTo>
                  <a:pt x="140818" y="80772"/>
                </a:lnTo>
                <a:lnTo>
                  <a:pt x="160726" y="68961"/>
                </a:lnTo>
                <a:lnTo>
                  <a:pt x="164726" y="52769"/>
                </a:lnTo>
                <a:lnTo>
                  <a:pt x="164726" y="52769"/>
                </a:lnTo>
                <a:cubicBezTo>
                  <a:pt x="165012" y="51435"/>
                  <a:pt x="166441" y="50578"/>
                  <a:pt x="167774" y="50959"/>
                </a:cubicBezTo>
                <a:cubicBezTo>
                  <a:pt x="169108" y="51340"/>
                  <a:pt x="169965" y="52673"/>
                  <a:pt x="169584" y="54007"/>
                </a:cubicBezTo>
                <a:lnTo>
                  <a:pt x="166726" y="65437"/>
                </a:lnTo>
                <a:lnTo>
                  <a:pt x="186538" y="53626"/>
                </a:lnTo>
                <a:cubicBezTo>
                  <a:pt x="187681" y="52959"/>
                  <a:pt x="189301" y="53340"/>
                  <a:pt x="189967" y="54483"/>
                </a:cubicBezTo>
                <a:close/>
                <a:moveTo>
                  <a:pt x="99004" y="92107"/>
                </a:moveTo>
                <a:lnTo>
                  <a:pt x="99004" y="102203"/>
                </a:lnTo>
                <a:cubicBezTo>
                  <a:pt x="99004" y="102203"/>
                  <a:pt x="99194" y="105632"/>
                  <a:pt x="99194" y="105632"/>
                </a:cubicBezTo>
                <a:lnTo>
                  <a:pt x="99670" y="105347"/>
                </a:lnTo>
                <a:lnTo>
                  <a:pt x="100528" y="104870"/>
                </a:lnTo>
                <a:lnTo>
                  <a:pt x="101194" y="104489"/>
                </a:lnTo>
                <a:lnTo>
                  <a:pt x="109386" y="99631"/>
                </a:lnTo>
                <a:lnTo>
                  <a:pt x="113291" y="77724"/>
                </a:lnTo>
                <a:lnTo>
                  <a:pt x="99004" y="92107"/>
                </a:lnTo>
                <a:close/>
                <a:moveTo>
                  <a:pt x="95956" y="109538"/>
                </a:moveTo>
                <a:cubicBezTo>
                  <a:pt x="95956" y="109538"/>
                  <a:pt x="95956" y="109347"/>
                  <a:pt x="95956" y="109252"/>
                </a:cubicBezTo>
                <a:cubicBezTo>
                  <a:pt x="95956" y="109252"/>
                  <a:pt x="95765" y="109252"/>
                  <a:pt x="95670" y="109156"/>
                </a:cubicBezTo>
                <a:cubicBezTo>
                  <a:pt x="95670" y="109156"/>
                  <a:pt x="95575" y="109252"/>
                  <a:pt x="95479" y="109347"/>
                </a:cubicBezTo>
                <a:cubicBezTo>
                  <a:pt x="95479" y="109347"/>
                  <a:pt x="95479" y="109538"/>
                  <a:pt x="95479" y="109633"/>
                </a:cubicBezTo>
                <a:cubicBezTo>
                  <a:pt x="95479" y="109633"/>
                  <a:pt x="95670" y="109633"/>
                  <a:pt x="95765" y="109728"/>
                </a:cubicBezTo>
                <a:cubicBezTo>
                  <a:pt x="95765" y="109728"/>
                  <a:pt x="95860" y="109633"/>
                  <a:pt x="95956" y="109538"/>
                </a:cubicBezTo>
                <a:close/>
                <a:moveTo>
                  <a:pt x="82430" y="97917"/>
                </a:moveTo>
                <a:lnTo>
                  <a:pt x="91193" y="102870"/>
                </a:lnTo>
                <a:lnTo>
                  <a:pt x="94146" y="104584"/>
                </a:lnTo>
                <a:lnTo>
                  <a:pt x="94146" y="103061"/>
                </a:lnTo>
                <a:cubicBezTo>
                  <a:pt x="94146" y="103061"/>
                  <a:pt x="94146" y="102299"/>
                  <a:pt x="94146" y="102299"/>
                </a:cubicBezTo>
                <a:lnTo>
                  <a:pt x="94146" y="92678"/>
                </a:lnTo>
                <a:cubicBezTo>
                  <a:pt x="94146" y="92678"/>
                  <a:pt x="77096" y="78391"/>
                  <a:pt x="77096" y="78391"/>
                </a:cubicBezTo>
                <a:lnTo>
                  <a:pt x="82430" y="98012"/>
                </a:lnTo>
                <a:close/>
                <a:moveTo>
                  <a:pt x="79192" y="115253"/>
                </a:moveTo>
                <a:lnTo>
                  <a:pt x="87859" y="110109"/>
                </a:lnTo>
                <a:lnTo>
                  <a:pt x="90812" y="108395"/>
                </a:lnTo>
                <a:lnTo>
                  <a:pt x="90336" y="108109"/>
                </a:lnTo>
                <a:lnTo>
                  <a:pt x="89479" y="107632"/>
                </a:lnTo>
                <a:lnTo>
                  <a:pt x="88812" y="107252"/>
                </a:lnTo>
                <a:lnTo>
                  <a:pt x="80430" y="102584"/>
                </a:lnTo>
                <a:lnTo>
                  <a:pt x="59570" y="110109"/>
                </a:lnTo>
                <a:lnTo>
                  <a:pt x="79192" y="115348"/>
                </a:lnTo>
                <a:close/>
                <a:moveTo>
                  <a:pt x="92527" y="126778"/>
                </a:moveTo>
                <a:lnTo>
                  <a:pt x="92527" y="116681"/>
                </a:lnTo>
                <a:cubicBezTo>
                  <a:pt x="92527" y="116681"/>
                  <a:pt x="92336" y="113252"/>
                  <a:pt x="92336" y="113252"/>
                </a:cubicBezTo>
                <a:lnTo>
                  <a:pt x="91860" y="113538"/>
                </a:lnTo>
                <a:lnTo>
                  <a:pt x="91003" y="114109"/>
                </a:lnTo>
                <a:lnTo>
                  <a:pt x="90336" y="114491"/>
                </a:lnTo>
                <a:lnTo>
                  <a:pt x="82049" y="119348"/>
                </a:lnTo>
                <a:lnTo>
                  <a:pt x="78144" y="141161"/>
                </a:lnTo>
                <a:lnTo>
                  <a:pt x="92431" y="126778"/>
                </a:lnTo>
                <a:close/>
                <a:moveTo>
                  <a:pt x="109100" y="120968"/>
                </a:moveTo>
                <a:lnTo>
                  <a:pt x="100337" y="116015"/>
                </a:lnTo>
                <a:lnTo>
                  <a:pt x="97384" y="114300"/>
                </a:lnTo>
                <a:lnTo>
                  <a:pt x="97384" y="114872"/>
                </a:lnTo>
                <a:cubicBezTo>
                  <a:pt x="97384" y="114872"/>
                  <a:pt x="97384" y="115919"/>
                  <a:pt x="97384" y="115919"/>
                </a:cubicBezTo>
                <a:lnTo>
                  <a:pt x="97384" y="116681"/>
                </a:lnTo>
                <a:cubicBezTo>
                  <a:pt x="97384" y="116681"/>
                  <a:pt x="97480" y="126302"/>
                  <a:pt x="97480" y="126302"/>
                </a:cubicBezTo>
                <a:lnTo>
                  <a:pt x="114434" y="140589"/>
                </a:lnTo>
                <a:lnTo>
                  <a:pt x="109100" y="120968"/>
                </a:lnTo>
                <a:close/>
                <a:moveTo>
                  <a:pt x="112339" y="103632"/>
                </a:moveTo>
                <a:lnTo>
                  <a:pt x="103671" y="108776"/>
                </a:lnTo>
                <a:lnTo>
                  <a:pt x="100718" y="110490"/>
                </a:lnTo>
                <a:lnTo>
                  <a:pt x="101194" y="110776"/>
                </a:lnTo>
                <a:lnTo>
                  <a:pt x="102052" y="111252"/>
                </a:lnTo>
                <a:lnTo>
                  <a:pt x="102718" y="111633"/>
                </a:lnTo>
                <a:lnTo>
                  <a:pt x="111100" y="116300"/>
                </a:lnTo>
                <a:lnTo>
                  <a:pt x="131960" y="108776"/>
                </a:lnTo>
                <a:lnTo>
                  <a:pt x="112339" y="103537"/>
                </a:lnTo>
                <a:close/>
              </a:path>
            </a:pathLst>
          </a:custGeom>
          <a:solidFill>
            <a:srgbClr val="338BD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7F3FB"/>
            </a:gs>
            <a:gs pos="13000">
              <a:srgbClr val="E7F3FB"/>
            </a:gs>
            <a:gs pos="66000">
              <a:srgbClr val="C4DAFF"/>
            </a:gs>
            <a:gs pos="100000">
              <a:srgbClr val="96BDFD"/>
            </a:gs>
          </a:gsLst>
          <a:lin ang="162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-24273" y="0"/>
            <a:ext cx="12216273" cy="6858190"/>
            <a:chOff x="-24273" y="0"/>
            <a:chExt cx="12216273" cy="6858190"/>
          </a:xfrm>
        </p:grpSpPr>
        <p:sp>
          <p:nvSpPr>
            <p:cNvPr id="64" name="Google Shape;64;p7"/>
            <p:cNvSpPr/>
            <p:nvPr/>
          </p:nvSpPr>
          <p:spPr>
            <a:xfrm>
              <a:off x="2010785" y="4956581"/>
              <a:ext cx="1541417" cy="61546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7"/>
            <p:cNvSpPr/>
            <p:nvPr/>
          </p:nvSpPr>
          <p:spPr>
            <a:xfrm>
              <a:off x="1494386" y="2619963"/>
              <a:ext cx="2574218" cy="2574215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72000">
                  <a:srgbClr val="E4E4E6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66" name="Google Shape;66;p7"/>
            <p:cNvSpPr/>
            <p:nvPr/>
          </p:nvSpPr>
          <p:spPr>
            <a:xfrm>
              <a:off x="1449522" y="2582465"/>
              <a:ext cx="2663942" cy="2637566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29000">
                  <a:schemeClr val="lt1"/>
                </a:gs>
                <a:gs pos="87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7"/>
            <p:cNvSpPr/>
            <p:nvPr/>
          </p:nvSpPr>
          <p:spPr>
            <a:xfrm>
              <a:off x="4683243" y="426023"/>
              <a:ext cx="733020" cy="745935"/>
            </a:xfrm>
            <a:custGeom>
              <a:rect b="b" l="l" r="r" t="t"/>
              <a:pathLst>
                <a:path extrusionOk="0" h="257998" w="253531">
                  <a:moveTo>
                    <a:pt x="222826" y="220487"/>
                  </a:moveTo>
                  <a:cubicBezTo>
                    <a:pt x="221683" y="221725"/>
                    <a:pt x="219778" y="221725"/>
                    <a:pt x="218539" y="220677"/>
                  </a:cubicBezTo>
                  <a:lnTo>
                    <a:pt x="197870" y="201246"/>
                  </a:lnTo>
                  <a:lnTo>
                    <a:pt x="198251" y="216010"/>
                  </a:lnTo>
                  <a:cubicBezTo>
                    <a:pt x="198251" y="217629"/>
                    <a:pt x="197013" y="219058"/>
                    <a:pt x="195298" y="219058"/>
                  </a:cubicBezTo>
                  <a:cubicBezTo>
                    <a:pt x="194155" y="219058"/>
                    <a:pt x="193108" y="218487"/>
                    <a:pt x="192631" y="217534"/>
                  </a:cubicBezTo>
                  <a:cubicBezTo>
                    <a:pt x="192441" y="217153"/>
                    <a:pt x="192250" y="216677"/>
                    <a:pt x="192250" y="216201"/>
                  </a:cubicBezTo>
                  <a:lnTo>
                    <a:pt x="191774" y="195531"/>
                  </a:lnTo>
                  <a:lnTo>
                    <a:pt x="171295" y="176291"/>
                  </a:lnTo>
                  <a:lnTo>
                    <a:pt x="171962" y="203342"/>
                  </a:lnTo>
                  <a:cubicBezTo>
                    <a:pt x="171962" y="204961"/>
                    <a:pt x="170724" y="206390"/>
                    <a:pt x="169009" y="206390"/>
                  </a:cubicBezTo>
                  <a:cubicBezTo>
                    <a:pt x="167866" y="206390"/>
                    <a:pt x="166819" y="205818"/>
                    <a:pt x="166342" y="204866"/>
                  </a:cubicBezTo>
                  <a:cubicBezTo>
                    <a:pt x="166152" y="204485"/>
                    <a:pt x="165961" y="204009"/>
                    <a:pt x="165961" y="203437"/>
                  </a:cubicBezTo>
                  <a:lnTo>
                    <a:pt x="165104" y="170481"/>
                  </a:lnTo>
                  <a:lnTo>
                    <a:pt x="145673" y="152288"/>
                  </a:lnTo>
                  <a:lnTo>
                    <a:pt x="146340" y="179720"/>
                  </a:lnTo>
                  <a:lnTo>
                    <a:pt x="153198" y="189150"/>
                  </a:lnTo>
                  <a:cubicBezTo>
                    <a:pt x="154150" y="190483"/>
                    <a:pt x="153865" y="192388"/>
                    <a:pt x="152531" y="193341"/>
                  </a:cubicBezTo>
                  <a:cubicBezTo>
                    <a:pt x="152341" y="193531"/>
                    <a:pt x="152055" y="193531"/>
                    <a:pt x="151864" y="193626"/>
                  </a:cubicBezTo>
                  <a:cubicBezTo>
                    <a:pt x="150626" y="194103"/>
                    <a:pt x="149197" y="193817"/>
                    <a:pt x="148340" y="192674"/>
                  </a:cubicBezTo>
                  <a:lnTo>
                    <a:pt x="146626" y="190293"/>
                  </a:lnTo>
                  <a:lnTo>
                    <a:pt x="146626" y="194769"/>
                  </a:lnTo>
                  <a:cubicBezTo>
                    <a:pt x="146816" y="196389"/>
                    <a:pt x="145483" y="197817"/>
                    <a:pt x="143768" y="197817"/>
                  </a:cubicBezTo>
                  <a:cubicBezTo>
                    <a:pt x="143768" y="197817"/>
                    <a:pt x="143768" y="197817"/>
                    <a:pt x="143768" y="197817"/>
                  </a:cubicBezTo>
                  <a:cubicBezTo>
                    <a:pt x="142625" y="197817"/>
                    <a:pt x="141577" y="197246"/>
                    <a:pt x="141101" y="196293"/>
                  </a:cubicBezTo>
                  <a:cubicBezTo>
                    <a:pt x="140911" y="195912"/>
                    <a:pt x="140720" y="195436"/>
                    <a:pt x="140720" y="194865"/>
                  </a:cubicBezTo>
                  <a:lnTo>
                    <a:pt x="140339" y="181720"/>
                  </a:lnTo>
                  <a:lnTo>
                    <a:pt x="122527" y="157146"/>
                  </a:lnTo>
                  <a:lnTo>
                    <a:pt x="116146" y="184578"/>
                  </a:lnTo>
                  <a:lnTo>
                    <a:pt x="133481" y="212105"/>
                  </a:lnTo>
                  <a:lnTo>
                    <a:pt x="133481" y="212105"/>
                  </a:lnTo>
                  <a:cubicBezTo>
                    <a:pt x="134338" y="213534"/>
                    <a:pt x="133957" y="215343"/>
                    <a:pt x="132529" y="216296"/>
                  </a:cubicBezTo>
                  <a:cubicBezTo>
                    <a:pt x="131100" y="217153"/>
                    <a:pt x="129290" y="216772"/>
                    <a:pt x="128338" y="215343"/>
                  </a:cubicBezTo>
                  <a:lnTo>
                    <a:pt x="114145" y="192864"/>
                  </a:lnTo>
                  <a:lnTo>
                    <a:pt x="107764" y="220201"/>
                  </a:lnTo>
                  <a:lnTo>
                    <a:pt x="118527" y="237251"/>
                  </a:lnTo>
                  <a:lnTo>
                    <a:pt x="118527" y="237251"/>
                  </a:lnTo>
                  <a:cubicBezTo>
                    <a:pt x="119384" y="238680"/>
                    <a:pt x="119003" y="240489"/>
                    <a:pt x="117574" y="241442"/>
                  </a:cubicBezTo>
                  <a:cubicBezTo>
                    <a:pt x="116146" y="242299"/>
                    <a:pt x="114336" y="241918"/>
                    <a:pt x="113383" y="240489"/>
                  </a:cubicBezTo>
                  <a:lnTo>
                    <a:pt x="105763" y="228393"/>
                  </a:lnTo>
                  <a:lnTo>
                    <a:pt x="99477" y="255634"/>
                  </a:lnTo>
                  <a:cubicBezTo>
                    <a:pt x="99096" y="257253"/>
                    <a:pt x="97477" y="258301"/>
                    <a:pt x="95857" y="257920"/>
                  </a:cubicBezTo>
                  <a:cubicBezTo>
                    <a:pt x="94238" y="257539"/>
                    <a:pt x="93190" y="255920"/>
                    <a:pt x="93571" y="254301"/>
                  </a:cubicBezTo>
                  <a:lnTo>
                    <a:pt x="99953" y="226678"/>
                  </a:lnTo>
                  <a:lnTo>
                    <a:pt x="87380" y="234393"/>
                  </a:lnTo>
                  <a:cubicBezTo>
                    <a:pt x="85951" y="235251"/>
                    <a:pt x="84142" y="234774"/>
                    <a:pt x="83284" y="233346"/>
                  </a:cubicBezTo>
                  <a:cubicBezTo>
                    <a:pt x="82713" y="232393"/>
                    <a:pt x="82713" y="231155"/>
                    <a:pt x="83284" y="230202"/>
                  </a:cubicBezTo>
                  <a:cubicBezTo>
                    <a:pt x="83570" y="229821"/>
                    <a:pt x="83856" y="229440"/>
                    <a:pt x="84237" y="229155"/>
                  </a:cubicBezTo>
                  <a:lnTo>
                    <a:pt x="101858" y="218391"/>
                  </a:lnTo>
                  <a:lnTo>
                    <a:pt x="108240" y="191055"/>
                  </a:lnTo>
                  <a:lnTo>
                    <a:pt x="85189" y="205152"/>
                  </a:lnTo>
                  <a:cubicBezTo>
                    <a:pt x="83761" y="206009"/>
                    <a:pt x="81951" y="205533"/>
                    <a:pt x="81094" y="204104"/>
                  </a:cubicBezTo>
                  <a:cubicBezTo>
                    <a:pt x="80522" y="203151"/>
                    <a:pt x="80522" y="201913"/>
                    <a:pt x="81094" y="200961"/>
                  </a:cubicBezTo>
                  <a:cubicBezTo>
                    <a:pt x="81379" y="200580"/>
                    <a:pt x="81665" y="200199"/>
                    <a:pt x="82141" y="199913"/>
                  </a:cubicBezTo>
                  <a:lnTo>
                    <a:pt x="110240" y="182673"/>
                  </a:lnTo>
                  <a:lnTo>
                    <a:pt x="116241" y="156669"/>
                  </a:lnTo>
                  <a:lnTo>
                    <a:pt x="92905" y="170957"/>
                  </a:lnTo>
                  <a:lnTo>
                    <a:pt x="88142" y="181625"/>
                  </a:lnTo>
                  <a:cubicBezTo>
                    <a:pt x="87475" y="183149"/>
                    <a:pt x="85666" y="183816"/>
                    <a:pt x="84142" y="183149"/>
                  </a:cubicBezTo>
                  <a:cubicBezTo>
                    <a:pt x="83856" y="183054"/>
                    <a:pt x="83761" y="182863"/>
                    <a:pt x="83475" y="182673"/>
                  </a:cubicBezTo>
                  <a:cubicBezTo>
                    <a:pt x="82427" y="181815"/>
                    <a:pt x="82046" y="180387"/>
                    <a:pt x="82618" y="179148"/>
                  </a:cubicBezTo>
                  <a:lnTo>
                    <a:pt x="83761" y="176481"/>
                  </a:lnTo>
                  <a:lnTo>
                    <a:pt x="79951" y="178767"/>
                  </a:lnTo>
                  <a:cubicBezTo>
                    <a:pt x="78522" y="179625"/>
                    <a:pt x="76712" y="179148"/>
                    <a:pt x="75855" y="177815"/>
                  </a:cubicBezTo>
                  <a:cubicBezTo>
                    <a:pt x="75855" y="177815"/>
                    <a:pt x="75855" y="177815"/>
                    <a:pt x="75855" y="177815"/>
                  </a:cubicBezTo>
                  <a:cubicBezTo>
                    <a:pt x="75283" y="176862"/>
                    <a:pt x="75283" y="175624"/>
                    <a:pt x="75855" y="174672"/>
                  </a:cubicBezTo>
                  <a:cubicBezTo>
                    <a:pt x="76141" y="174291"/>
                    <a:pt x="76426" y="173910"/>
                    <a:pt x="76903" y="173624"/>
                  </a:cubicBezTo>
                  <a:lnTo>
                    <a:pt x="88142" y="166766"/>
                  </a:lnTo>
                  <a:lnTo>
                    <a:pt x="100429" y="138953"/>
                  </a:lnTo>
                  <a:lnTo>
                    <a:pt x="73569" y="147144"/>
                  </a:lnTo>
                  <a:lnTo>
                    <a:pt x="58519" y="176005"/>
                  </a:lnTo>
                  <a:lnTo>
                    <a:pt x="58519" y="176005"/>
                  </a:lnTo>
                  <a:cubicBezTo>
                    <a:pt x="57757" y="177434"/>
                    <a:pt x="55948" y="178005"/>
                    <a:pt x="54424" y="177243"/>
                  </a:cubicBezTo>
                  <a:cubicBezTo>
                    <a:pt x="52995" y="176481"/>
                    <a:pt x="52423" y="174672"/>
                    <a:pt x="53185" y="173148"/>
                  </a:cubicBezTo>
                  <a:lnTo>
                    <a:pt x="65473" y="149526"/>
                  </a:lnTo>
                  <a:lnTo>
                    <a:pt x="38707" y="157717"/>
                  </a:lnTo>
                  <a:lnTo>
                    <a:pt x="29373" y="175624"/>
                  </a:lnTo>
                  <a:lnTo>
                    <a:pt x="29373" y="175624"/>
                  </a:lnTo>
                  <a:cubicBezTo>
                    <a:pt x="28611" y="177053"/>
                    <a:pt x="26801" y="177624"/>
                    <a:pt x="25277" y="176862"/>
                  </a:cubicBezTo>
                  <a:cubicBezTo>
                    <a:pt x="23848" y="176100"/>
                    <a:pt x="23277" y="174291"/>
                    <a:pt x="24039" y="172767"/>
                  </a:cubicBezTo>
                  <a:lnTo>
                    <a:pt x="30611" y="160098"/>
                  </a:lnTo>
                  <a:lnTo>
                    <a:pt x="3846" y="168195"/>
                  </a:lnTo>
                  <a:cubicBezTo>
                    <a:pt x="2227" y="168671"/>
                    <a:pt x="607" y="167814"/>
                    <a:pt x="131" y="166194"/>
                  </a:cubicBezTo>
                  <a:cubicBezTo>
                    <a:pt x="-345" y="164575"/>
                    <a:pt x="512" y="162956"/>
                    <a:pt x="2131" y="162384"/>
                  </a:cubicBezTo>
                  <a:lnTo>
                    <a:pt x="29182" y="154098"/>
                  </a:lnTo>
                  <a:lnTo>
                    <a:pt x="16228" y="147049"/>
                  </a:lnTo>
                  <a:cubicBezTo>
                    <a:pt x="14800" y="146287"/>
                    <a:pt x="14228" y="144382"/>
                    <a:pt x="14990" y="142953"/>
                  </a:cubicBezTo>
                  <a:cubicBezTo>
                    <a:pt x="15562" y="141906"/>
                    <a:pt x="16609" y="141334"/>
                    <a:pt x="17657" y="141334"/>
                  </a:cubicBezTo>
                  <a:cubicBezTo>
                    <a:pt x="18133" y="141334"/>
                    <a:pt x="18610" y="141429"/>
                    <a:pt x="18991" y="141715"/>
                  </a:cubicBezTo>
                  <a:lnTo>
                    <a:pt x="37088" y="151621"/>
                  </a:lnTo>
                  <a:lnTo>
                    <a:pt x="63853" y="143430"/>
                  </a:lnTo>
                  <a:lnTo>
                    <a:pt x="40136" y="130476"/>
                  </a:lnTo>
                  <a:cubicBezTo>
                    <a:pt x="38707" y="129714"/>
                    <a:pt x="38136" y="127809"/>
                    <a:pt x="38993" y="126380"/>
                  </a:cubicBezTo>
                  <a:cubicBezTo>
                    <a:pt x="39565" y="125332"/>
                    <a:pt x="40612" y="124761"/>
                    <a:pt x="41660" y="124761"/>
                  </a:cubicBezTo>
                  <a:cubicBezTo>
                    <a:pt x="42136" y="124761"/>
                    <a:pt x="42613" y="124856"/>
                    <a:pt x="42994" y="125142"/>
                  </a:cubicBezTo>
                  <a:lnTo>
                    <a:pt x="71950" y="140953"/>
                  </a:lnTo>
                  <a:lnTo>
                    <a:pt x="97381" y="133238"/>
                  </a:lnTo>
                  <a:lnTo>
                    <a:pt x="73378" y="120189"/>
                  </a:lnTo>
                  <a:lnTo>
                    <a:pt x="61853" y="121427"/>
                  </a:lnTo>
                  <a:cubicBezTo>
                    <a:pt x="60234" y="121617"/>
                    <a:pt x="58710" y="120379"/>
                    <a:pt x="58519" y="118760"/>
                  </a:cubicBezTo>
                  <a:cubicBezTo>
                    <a:pt x="58519" y="118474"/>
                    <a:pt x="58519" y="118284"/>
                    <a:pt x="58519" y="117998"/>
                  </a:cubicBezTo>
                  <a:cubicBezTo>
                    <a:pt x="58710" y="116664"/>
                    <a:pt x="59758" y="115617"/>
                    <a:pt x="61091" y="115426"/>
                  </a:cubicBezTo>
                  <a:lnTo>
                    <a:pt x="63949" y="115140"/>
                  </a:lnTo>
                  <a:lnTo>
                    <a:pt x="60043" y="113045"/>
                  </a:lnTo>
                  <a:cubicBezTo>
                    <a:pt x="58615" y="112283"/>
                    <a:pt x="58043" y="110378"/>
                    <a:pt x="58805" y="108949"/>
                  </a:cubicBezTo>
                  <a:cubicBezTo>
                    <a:pt x="58805" y="108949"/>
                    <a:pt x="58805" y="108949"/>
                    <a:pt x="58805" y="108949"/>
                  </a:cubicBezTo>
                  <a:cubicBezTo>
                    <a:pt x="59377" y="107901"/>
                    <a:pt x="60424" y="107330"/>
                    <a:pt x="61472" y="107425"/>
                  </a:cubicBezTo>
                  <a:cubicBezTo>
                    <a:pt x="61948" y="107425"/>
                    <a:pt x="62425" y="107520"/>
                    <a:pt x="62806" y="107806"/>
                  </a:cubicBezTo>
                  <a:lnTo>
                    <a:pt x="74331" y="114093"/>
                  </a:lnTo>
                  <a:lnTo>
                    <a:pt x="104430" y="110854"/>
                  </a:lnTo>
                  <a:lnTo>
                    <a:pt x="83951" y="91614"/>
                  </a:lnTo>
                  <a:lnTo>
                    <a:pt x="51471" y="92947"/>
                  </a:lnTo>
                  <a:lnTo>
                    <a:pt x="51471" y="92947"/>
                  </a:lnTo>
                  <a:cubicBezTo>
                    <a:pt x="49852" y="92947"/>
                    <a:pt x="48423" y="91709"/>
                    <a:pt x="48328" y="90090"/>
                  </a:cubicBezTo>
                  <a:cubicBezTo>
                    <a:pt x="48328" y="88470"/>
                    <a:pt x="49566" y="87042"/>
                    <a:pt x="51185" y="86946"/>
                  </a:cubicBezTo>
                  <a:lnTo>
                    <a:pt x="77760" y="85899"/>
                  </a:lnTo>
                  <a:lnTo>
                    <a:pt x="57376" y="66753"/>
                  </a:lnTo>
                  <a:lnTo>
                    <a:pt x="37183" y="67611"/>
                  </a:lnTo>
                  <a:lnTo>
                    <a:pt x="37183" y="67611"/>
                  </a:lnTo>
                  <a:cubicBezTo>
                    <a:pt x="35564" y="67611"/>
                    <a:pt x="34135" y="66372"/>
                    <a:pt x="34040" y="64753"/>
                  </a:cubicBezTo>
                  <a:cubicBezTo>
                    <a:pt x="34040" y="63134"/>
                    <a:pt x="35278" y="61705"/>
                    <a:pt x="36898" y="61610"/>
                  </a:cubicBezTo>
                  <a:lnTo>
                    <a:pt x="51185" y="61038"/>
                  </a:lnTo>
                  <a:lnTo>
                    <a:pt x="30802" y="41893"/>
                  </a:lnTo>
                  <a:cubicBezTo>
                    <a:pt x="29563" y="40750"/>
                    <a:pt x="29563" y="38845"/>
                    <a:pt x="30706" y="37607"/>
                  </a:cubicBezTo>
                  <a:cubicBezTo>
                    <a:pt x="31849" y="36369"/>
                    <a:pt x="33754" y="36369"/>
                    <a:pt x="34993" y="37416"/>
                  </a:cubicBezTo>
                  <a:lnTo>
                    <a:pt x="55662" y="56847"/>
                  </a:lnTo>
                  <a:lnTo>
                    <a:pt x="55281" y="42084"/>
                  </a:lnTo>
                  <a:cubicBezTo>
                    <a:pt x="55281" y="40464"/>
                    <a:pt x="56519" y="39036"/>
                    <a:pt x="58234" y="39036"/>
                  </a:cubicBezTo>
                  <a:cubicBezTo>
                    <a:pt x="59377" y="39036"/>
                    <a:pt x="60424" y="39607"/>
                    <a:pt x="60996" y="40560"/>
                  </a:cubicBezTo>
                  <a:cubicBezTo>
                    <a:pt x="61186" y="40941"/>
                    <a:pt x="61377" y="41417"/>
                    <a:pt x="61377" y="41893"/>
                  </a:cubicBezTo>
                  <a:lnTo>
                    <a:pt x="61853" y="62562"/>
                  </a:lnTo>
                  <a:lnTo>
                    <a:pt x="82332" y="81708"/>
                  </a:lnTo>
                  <a:lnTo>
                    <a:pt x="81665" y="54657"/>
                  </a:lnTo>
                  <a:cubicBezTo>
                    <a:pt x="81665" y="53037"/>
                    <a:pt x="82903" y="51609"/>
                    <a:pt x="84618" y="51609"/>
                  </a:cubicBezTo>
                  <a:cubicBezTo>
                    <a:pt x="85761" y="51609"/>
                    <a:pt x="86809" y="52180"/>
                    <a:pt x="87285" y="53133"/>
                  </a:cubicBezTo>
                  <a:cubicBezTo>
                    <a:pt x="87475" y="53514"/>
                    <a:pt x="87666" y="53990"/>
                    <a:pt x="87666" y="54561"/>
                  </a:cubicBezTo>
                  <a:lnTo>
                    <a:pt x="88523" y="87518"/>
                  </a:lnTo>
                  <a:lnTo>
                    <a:pt x="107954" y="105711"/>
                  </a:lnTo>
                  <a:lnTo>
                    <a:pt x="107287" y="78374"/>
                  </a:lnTo>
                  <a:lnTo>
                    <a:pt x="100429" y="68944"/>
                  </a:lnTo>
                  <a:cubicBezTo>
                    <a:pt x="99477" y="67611"/>
                    <a:pt x="99763" y="65706"/>
                    <a:pt x="101096" y="64753"/>
                  </a:cubicBezTo>
                  <a:cubicBezTo>
                    <a:pt x="101287" y="64563"/>
                    <a:pt x="101572" y="64563"/>
                    <a:pt x="101763" y="64467"/>
                  </a:cubicBezTo>
                  <a:cubicBezTo>
                    <a:pt x="103001" y="63991"/>
                    <a:pt x="104430" y="64277"/>
                    <a:pt x="105287" y="65420"/>
                  </a:cubicBezTo>
                  <a:lnTo>
                    <a:pt x="107002" y="67801"/>
                  </a:lnTo>
                  <a:lnTo>
                    <a:pt x="107002" y="63324"/>
                  </a:lnTo>
                  <a:cubicBezTo>
                    <a:pt x="106811" y="61705"/>
                    <a:pt x="108145" y="60276"/>
                    <a:pt x="109859" y="60181"/>
                  </a:cubicBezTo>
                  <a:cubicBezTo>
                    <a:pt x="109859" y="60181"/>
                    <a:pt x="109859" y="60181"/>
                    <a:pt x="109859" y="60181"/>
                  </a:cubicBezTo>
                  <a:cubicBezTo>
                    <a:pt x="111002" y="60181"/>
                    <a:pt x="112050" y="60753"/>
                    <a:pt x="112526" y="61705"/>
                  </a:cubicBezTo>
                  <a:cubicBezTo>
                    <a:pt x="112717" y="62086"/>
                    <a:pt x="112907" y="62562"/>
                    <a:pt x="112907" y="63134"/>
                  </a:cubicBezTo>
                  <a:lnTo>
                    <a:pt x="113288" y="76278"/>
                  </a:lnTo>
                  <a:lnTo>
                    <a:pt x="131100" y="100853"/>
                  </a:lnTo>
                  <a:lnTo>
                    <a:pt x="137482" y="73421"/>
                  </a:lnTo>
                  <a:lnTo>
                    <a:pt x="120146" y="45894"/>
                  </a:lnTo>
                  <a:lnTo>
                    <a:pt x="120146" y="45894"/>
                  </a:lnTo>
                  <a:cubicBezTo>
                    <a:pt x="119289" y="44465"/>
                    <a:pt x="119670" y="42655"/>
                    <a:pt x="121099" y="41703"/>
                  </a:cubicBezTo>
                  <a:cubicBezTo>
                    <a:pt x="122527" y="40845"/>
                    <a:pt x="124337" y="41226"/>
                    <a:pt x="125290" y="42655"/>
                  </a:cubicBezTo>
                  <a:lnTo>
                    <a:pt x="139482" y="65134"/>
                  </a:lnTo>
                  <a:lnTo>
                    <a:pt x="145864" y="37797"/>
                  </a:lnTo>
                  <a:lnTo>
                    <a:pt x="135100" y="20748"/>
                  </a:lnTo>
                  <a:lnTo>
                    <a:pt x="135100" y="20748"/>
                  </a:lnTo>
                  <a:cubicBezTo>
                    <a:pt x="134243" y="19319"/>
                    <a:pt x="134624" y="17509"/>
                    <a:pt x="136053" y="16557"/>
                  </a:cubicBezTo>
                  <a:cubicBezTo>
                    <a:pt x="137482" y="15699"/>
                    <a:pt x="139291" y="16080"/>
                    <a:pt x="140244" y="17509"/>
                  </a:cubicBezTo>
                  <a:lnTo>
                    <a:pt x="147864" y="29606"/>
                  </a:lnTo>
                  <a:lnTo>
                    <a:pt x="154150" y="2364"/>
                  </a:lnTo>
                  <a:cubicBezTo>
                    <a:pt x="154531" y="745"/>
                    <a:pt x="156151" y="-303"/>
                    <a:pt x="157770" y="78"/>
                  </a:cubicBezTo>
                  <a:cubicBezTo>
                    <a:pt x="159389" y="459"/>
                    <a:pt x="160437" y="2079"/>
                    <a:pt x="160056" y="3698"/>
                  </a:cubicBezTo>
                  <a:lnTo>
                    <a:pt x="153674" y="31320"/>
                  </a:lnTo>
                  <a:lnTo>
                    <a:pt x="166247" y="23605"/>
                  </a:lnTo>
                  <a:cubicBezTo>
                    <a:pt x="167676" y="22748"/>
                    <a:pt x="169486" y="23224"/>
                    <a:pt x="170343" y="24653"/>
                  </a:cubicBezTo>
                  <a:cubicBezTo>
                    <a:pt x="170914" y="25605"/>
                    <a:pt x="170914" y="26844"/>
                    <a:pt x="170343" y="27796"/>
                  </a:cubicBezTo>
                  <a:cubicBezTo>
                    <a:pt x="170057" y="28177"/>
                    <a:pt x="169771" y="28558"/>
                    <a:pt x="169390" y="28844"/>
                  </a:cubicBezTo>
                  <a:lnTo>
                    <a:pt x="151769" y="39607"/>
                  </a:lnTo>
                  <a:lnTo>
                    <a:pt x="145387" y="66944"/>
                  </a:lnTo>
                  <a:lnTo>
                    <a:pt x="168438" y="52847"/>
                  </a:lnTo>
                  <a:cubicBezTo>
                    <a:pt x="169867" y="51990"/>
                    <a:pt x="171676" y="52466"/>
                    <a:pt x="172534" y="53895"/>
                  </a:cubicBezTo>
                  <a:cubicBezTo>
                    <a:pt x="173105" y="54847"/>
                    <a:pt x="173105" y="56085"/>
                    <a:pt x="172534" y="57038"/>
                  </a:cubicBezTo>
                  <a:cubicBezTo>
                    <a:pt x="172248" y="57419"/>
                    <a:pt x="171962" y="57800"/>
                    <a:pt x="171486" y="58086"/>
                  </a:cubicBezTo>
                  <a:lnTo>
                    <a:pt x="143387" y="75326"/>
                  </a:lnTo>
                  <a:lnTo>
                    <a:pt x="137386" y="101329"/>
                  </a:lnTo>
                  <a:lnTo>
                    <a:pt x="160723" y="87042"/>
                  </a:lnTo>
                  <a:lnTo>
                    <a:pt x="165485" y="76374"/>
                  </a:lnTo>
                  <a:cubicBezTo>
                    <a:pt x="166152" y="74850"/>
                    <a:pt x="167962" y="74183"/>
                    <a:pt x="169486" y="74850"/>
                  </a:cubicBezTo>
                  <a:cubicBezTo>
                    <a:pt x="169676" y="74945"/>
                    <a:pt x="169867" y="75135"/>
                    <a:pt x="170152" y="75326"/>
                  </a:cubicBezTo>
                  <a:cubicBezTo>
                    <a:pt x="171200" y="76183"/>
                    <a:pt x="171581" y="77612"/>
                    <a:pt x="171010" y="78850"/>
                  </a:cubicBezTo>
                  <a:lnTo>
                    <a:pt x="169867" y="81517"/>
                  </a:lnTo>
                  <a:lnTo>
                    <a:pt x="173677" y="79231"/>
                  </a:lnTo>
                  <a:cubicBezTo>
                    <a:pt x="175105" y="78374"/>
                    <a:pt x="176915" y="78850"/>
                    <a:pt x="177772" y="80279"/>
                  </a:cubicBezTo>
                  <a:cubicBezTo>
                    <a:pt x="177772" y="80279"/>
                    <a:pt x="177772" y="80279"/>
                    <a:pt x="177772" y="80279"/>
                  </a:cubicBezTo>
                  <a:cubicBezTo>
                    <a:pt x="178344" y="81231"/>
                    <a:pt x="178344" y="82470"/>
                    <a:pt x="177772" y="83422"/>
                  </a:cubicBezTo>
                  <a:cubicBezTo>
                    <a:pt x="177487" y="83803"/>
                    <a:pt x="177201" y="84184"/>
                    <a:pt x="176725" y="84470"/>
                  </a:cubicBezTo>
                  <a:lnTo>
                    <a:pt x="165485" y="91328"/>
                  </a:lnTo>
                  <a:lnTo>
                    <a:pt x="153198" y="119141"/>
                  </a:lnTo>
                  <a:lnTo>
                    <a:pt x="180058" y="110949"/>
                  </a:lnTo>
                  <a:lnTo>
                    <a:pt x="195108" y="82089"/>
                  </a:lnTo>
                  <a:lnTo>
                    <a:pt x="195108" y="82089"/>
                  </a:lnTo>
                  <a:cubicBezTo>
                    <a:pt x="195870" y="80660"/>
                    <a:pt x="197680" y="80088"/>
                    <a:pt x="199204" y="80850"/>
                  </a:cubicBezTo>
                  <a:cubicBezTo>
                    <a:pt x="200632" y="81612"/>
                    <a:pt x="201204" y="83422"/>
                    <a:pt x="200442" y="84946"/>
                  </a:cubicBezTo>
                  <a:lnTo>
                    <a:pt x="188155" y="108568"/>
                  </a:lnTo>
                  <a:lnTo>
                    <a:pt x="214920" y="100377"/>
                  </a:lnTo>
                  <a:lnTo>
                    <a:pt x="224254" y="82470"/>
                  </a:lnTo>
                  <a:lnTo>
                    <a:pt x="224254" y="82470"/>
                  </a:lnTo>
                  <a:cubicBezTo>
                    <a:pt x="225016" y="81041"/>
                    <a:pt x="226826" y="80469"/>
                    <a:pt x="228350" y="81231"/>
                  </a:cubicBezTo>
                  <a:cubicBezTo>
                    <a:pt x="229779" y="81993"/>
                    <a:pt x="230350" y="83803"/>
                    <a:pt x="229588" y="85327"/>
                  </a:cubicBezTo>
                  <a:lnTo>
                    <a:pt x="222921" y="97995"/>
                  </a:lnTo>
                  <a:lnTo>
                    <a:pt x="249686" y="89899"/>
                  </a:lnTo>
                  <a:cubicBezTo>
                    <a:pt x="251305" y="89423"/>
                    <a:pt x="252925" y="90280"/>
                    <a:pt x="253401" y="91899"/>
                  </a:cubicBezTo>
                  <a:cubicBezTo>
                    <a:pt x="253877" y="93519"/>
                    <a:pt x="253020" y="95138"/>
                    <a:pt x="251401" y="95709"/>
                  </a:cubicBezTo>
                  <a:lnTo>
                    <a:pt x="224350" y="103996"/>
                  </a:lnTo>
                  <a:lnTo>
                    <a:pt x="237304" y="111045"/>
                  </a:lnTo>
                  <a:cubicBezTo>
                    <a:pt x="238732" y="111807"/>
                    <a:pt x="239304" y="113712"/>
                    <a:pt x="238542" y="115140"/>
                  </a:cubicBezTo>
                  <a:cubicBezTo>
                    <a:pt x="237970" y="116188"/>
                    <a:pt x="236923" y="116760"/>
                    <a:pt x="235875" y="116760"/>
                  </a:cubicBezTo>
                  <a:cubicBezTo>
                    <a:pt x="235399" y="116760"/>
                    <a:pt x="234922" y="116664"/>
                    <a:pt x="234541" y="116379"/>
                  </a:cubicBezTo>
                  <a:lnTo>
                    <a:pt x="216444" y="106473"/>
                  </a:lnTo>
                  <a:lnTo>
                    <a:pt x="189679" y="114664"/>
                  </a:lnTo>
                  <a:lnTo>
                    <a:pt x="213396" y="127618"/>
                  </a:lnTo>
                  <a:cubicBezTo>
                    <a:pt x="214825" y="128380"/>
                    <a:pt x="215396" y="130285"/>
                    <a:pt x="214634" y="131714"/>
                  </a:cubicBezTo>
                  <a:cubicBezTo>
                    <a:pt x="214063" y="132762"/>
                    <a:pt x="213015" y="133333"/>
                    <a:pt x="211967" y="133333"/>
                  </a:cubicBezTo>
                  <a:cubicBezTo>
                    <a:pt x="211491" y="133333"/>
                    <a:pt x="211015" y="133238"/>
                    <a:pt x="210634" y="132952"/>
                  </a:cubicBezTo>
                  <a:lnTo>
                    <a:pt x="181678" y="117141"/>
                  </a:lnTo>
                  <a:lnTo>
                    <a:pt x="156246" y="124856"/>
                  </a:lnTo>
                  <a:lnTo>
                    <a:pt x="180249" y="138000"/>
                  </a:lnTo>
                  <a:lnTo>
                    <a:pt x="191774" y="136762"/>
                  </a:lnTo>
                  <a:cubicBezTo>
                    <a:pt x="193393" y="136572"/>
                    <a:pt x="194917" y="137810"/>
                    <a:pt x="195108" y="139429"/>
                  </a:cubicBezTo>
                  <a:cubicBezTo>
                    <a:pt x="195108" y="139715"/>
                    <a:pt x="195108" y="139905"/>
                    <a:pt x="195108" y="140191"/>
                  </a:cubicBezTo>
                  <a:cubicBezTo>
                    <a:pt x="194917" y="141525"/>
                    <a:pt x="193870" y="142572"/>
                    <a:pt x="192536" y="142763"/>
                  </a:cubicBezTo>
                  <a:lnTo>
                    <a:pt x="189679" y="143049"/>
                  </a:lnTo>
                  <a:lnTo>
                    <a:pt x="193584" y="145144"/>
                  </a:lnTo>
                  <a:cubicBezTo>
                    <a:pt x="195013" y="145906"/>
                    <a:pt x="195584" y="147811"/>
                    <a:pt x="194822" y="149240"/>
                  </a:cubicBezTo>
                  <a:cubicBezTo>
                    <a:pt x="194822" y="149240"/>
                    <a:pt x="194822" y="149240"/>
                    <a:pt x="194822" y="149240"/>
                  </a:cubicBezTo>
                  <a:cubicBezTo>
                    <a:pt x="194251" y="150288"/>
                    <a:pt x="193203" y="150764"/>
                    <a:pt x="192155" y="150764"/>
                  </a:cubicBezTo>
                  <a:cubicBezTo>
                    <a:pt x="191679" y="150764"/>
                    <a:pt x="191203" y="150669"/>
                    <a:pt x="190822" y="150383"/>
                  </a:cubicBezTo>
                  <a:lnTo>
                    <a:pt x="179296" y="144096"/>
                  </a:lnTo>
                  <a:lnTo>
                    <a:pt x="149197" y="147335"/>
                  </a:lnTo>
                  <a:lnTo>
                    <a:pt x="169676" y="166575"/>
                  </a:lnTo>
                  <a:lnTo>
                    <a:pt x="202156" y="165242"/>
                  </a:lnTo>
                  <a:lnTo>
                    <a:pt x="202156" y="165242"/>
                  </a:lnTo>
                  <a:cubicBezTo>
                    <a:pt x="203776" y="165242"/>
                    <a:pt x="205204" y="166480"/>
                    <a:pt x="205300" y="168099"/>
                  </a:cubicBezTo>
                  <a:cubicBezTo>
                    <a:pt x="205300" y="169719"/>
                    <a:pt x="204061" y="171147"/>
                    <a:pt x="202442" y="171243"/>
                  </a:cubicBezTo>
                  <a:lnTo>
                    <a:pt x="175867" y="172290"/>
                  </a:lnTo>
                  <a:lnTo>
                    <a:pt x="196251" y="191436"/>
                  </a:lnTo>
                  <a:lnTo>
                    <a:pt x="216444" y="190578"/>
                  </a:lnTo>
                  <a:lnTo>
                    <a:pt x="216444" y="190578"/>
                  </a:lnTo>
                  <a:cubicBezTo>
                    <a:pt x="218063" y="190578"/>
                    <a:pt x="219492" y="191817"/>
                    <a:pt x="219587" y="193436"/>
                  </a:cubicBezTo>
                  <a:cubicBezTo>
                    <a:pt x="219587" y="195055"/>
                    <a:pt x="218349" y="196484"/>
                    <a:pt x="216730" y="196579"/>
                  </a:cubicBezTo>
                  <a:lnTo>
                    <a:pt x="202442" y="197151"/>
                  </a:lnTo>
                  <a:lnTo>
                    <a:pt x="222826" y="216296"/>
                  </a:lnTo>
                  <a:cubicBezTo>
                    <a:pt x="224064" y="217439"/>
                    <a:pt x="224064" y="219344"/>
                    <a:pt x="223016" y="220582"/>
                  </a:cubicBezTo>
                  <a:close/>
                  <a:moveTo>
                    <a:pt x="148340" y="127047"/>
                  </a:moveTo>
                  <a:lnTo>
                    <a:pt x="136720" y="130571"/>
                  </a:lnTo>
                  <a:lnTo>
                    <a:pt x="132814" y="131809"/>
                  </a:lnTo>
                  <a:lnTo>
                    <a:pt x="133291" y="132285"/>
                  </a:lnTo>
                  <a:lnTo>
                    <a:pt x="134243" y="133143"/>
                  </a:lnTo>
                  <a:lnTo>
                    <a:pt x="134910" y="133714"/>
                  </a:lnTo>
                  <a:lnTo>
                    <a:pt x="143387" y="141620"/>
                  </a:lnTo>
                  <a:lnTo>
                    <a:pt x="170057" y="138762"/>
                  </a:lnTo>
                  <a:lnTo>
                    <a:pt x="148531" y="127047"/>
                  </a:lnTo>
                  <a:close/>
                  <a:moveTo>
                    <a:pt x="127195" y="129428"/>
                  </a:moveTo>
                  <a:cubicBezTo>
                    <a:pt x="127195" y="129428"/>
                    <a:pt x="127385" y="129333"/>
                    <a:pt x="127480" y="129237"/>
                  </a:cubicBezTo>
                  <a:cubicBezTo>
                    <a:pt x="127480" y="129142"/>
                    <a:pt x="127480" y="129047"/>
                    <a:pt x="127480" y="128856"/>
                  </a:cubicBezTo>
                  <a:cubicBezTo>
                    <a:pt x="127385" y="128856"/>
                    <a:pt x="127290" y="128761"/>
                    <a:pt x="127195" y="128666"/>
                  </a:cubicBezTo>
                  <a:cubicBezTo>
                    <a:pt x="127099" y="128666"/>
                    <a:pt x="127004" y="128761"/>
                    <a:pt x="126909" y="128856"/>
                  </a:cubicBezTo>
                  <a:cubicBezTo>
                    <a:pt x="126909" y="128952"/>
                    <a:pt x="126909" y="129047"/>
                    <a:pt x="126909" y="129237"/>
                  </a:cubicBezTo>
                  <a:cubicBezTo>
                    <a:pt x="127004" y="129237"/>
                    <a:pt x="127099" y="129333"/>
                    <a:pt x="127195" y="129428"/>
                  </a:cubicBezTo>
                  <a:close/>
                  <a:moveTo>
                    <a:pt x="136053" y="109711"/>
                  </a:moveTo>
                  <a:lnTo>
                    <a:pt x="133291" y="121617"/>
                  </a:lnTo>
                  <a:lnTo>
                    <a:pt x="132338" y="125618"/>
                  </a:lnTo>
                  <a:lnTo>
                    <a:pt x="133005" y="125427"/>
                  </a:lnTo>
                  <a:lnTo>
                    <a:pt x="134148" y="125046"/>
                  </a:lnTo>
                  <a:lnTo>
                    <a:pt x="135005" y="124761"/>
                  </a:lnTo>
                  <a:lnTo>
                    <a:pt x="146054" y="121427"/>
                  </a:lnTo>
                  <a:lnTo>
                    <a:pt x="156913" y="96852"/>
                  </a:lnTo>
                  <a:lnTo>
                    <a:pt x="135958" y="109711"/>
                  </a:lnTo>
                  <a:close/>
                  <a:moveTo>
                    <a:pt x="114907" y="111711"/>
                  </a:moveTo>
                  <a:lnTo>
                    <a:pt x="123766" y="120093"/>
                  </a:lnTo>
                  <a:lnTo>
                    <a:pt x="126814" y="122951"/>
                  </a:lnTo>
                  <a:lnTo>
                    <a:pt x="127004" y="122284"/>
                  </a:lnTo>
                  <a:lnTo>
                    <a:pt x="127290" y="121046"/>
                  </a:lnTo>
                  <a:lnTo>
                    <a:pt x="127480" y="120189"/>
                  </a:lnTo>
                  <a:lnTo>
                    <a:pt x="130147" y="108854"/>
                  </a:lnTo>
                  <a:lnTo>
                    <a:pt x="114336" y="87137"/>
                  </a:lnTo>
                  <a:lnTo>
                    <a:pt x="114907" y="111711"/>
                  </a:lnTo>
                  <a:close/>
                  <a:moveTo>
                    <a:pt x="106144" y="131142"/>
                  </a:moveTo>
                  <a:lnTo>
                    <a:pt x="117765" y="127618"/>
                  </a:lnTo>
                  <a:lnTo>
                    <a:pt x="121670" y="126380"/>
                  </a:lnTo>
                  <a:lnTo>
                    <a:pt x="121194" y="125904"/>
                  </a:lnTo>
                  <a:lnTo>
                    <a:pt x="120337" y="125046"/>
                  </a:lnTo>
                  <a:lnTo>
                    <a:pt x="119670" y="124475"/>
                  </a:lnTo>
                  <a:lnTo>
                    <a:pt x="111193" y="116569"/>
                  </a:lnTo>
                  <a:lnTo>
                    <a:pt x="84523" y="119427"/>
                  </a:lnTo>
                  <a:lnTo>
                    <a:pt x="106049" y="131142"/>
                  </a:lnTo>
                  <a:close/>
                  <a:moveTo>
                    <a:pt x="118527" y="148478"/>
                  </a:moveTo>
                  <a:lnTo>
                    <a:pt x="121289" y="136572"/>
                  </a:lnTo>
                  <a:lnTo>
                    <a:pt x="122242" y="132571"/>
                  </a:lnTo>
                  <a:lnTo>
                    <a:pt x="121575" y="132762"/>
                  </a:lnTo>
                  <a:lnTo>
                    <a:pt x="120432" y="133143"/>
                  </a:lnTo>
                  <a:lnTo>
                    <a:pt x="119575" y="133428"/>
                  </a:lnTo>
                  <a:lnTo>
                    <a:pt x="108526" y="136762"/>
                  </a:lnTo>
                  <a:lnTo>
                    <a:pt x="97667" y="161337"/>
                  </a:lnTo>
                  <a:lnTo>
                    <a:pt x="118622" y="148478"/>
                  </a:lnTo>
                  <a:close/>
                  <a:moveTo>
                    <a:pt x="139672" y="146478"/>
                  </a:moveTo>
                  <a:lnTo>
                    <a:pt x="130814" y="138096"/>
                  </a:lnTo>
                  <a:lnTo>
                    <a:pt x="127766" y="135238"/>
                  </a:lnTo>
                  <a:lnTo>
                    <a:pt x="127576" y="135905"/>
                  </a:lnTo>
                  <a:lnTo>
                    <a:pt x="127290" y="137143"/>
                  </a:lnTo>
                  <a:lnTo>
                    <a:pt x="127099" y="138000"/>
                  </a:lnTo>
                  <a:lnTo>
                    <a:pt x="124432" y="149335"/>
                  </a:lnTo>
                  <a:lnTo>
                    <a:pt x="140244" y="171052"/>
                  </a:lnTo>
                  <a:lnTo>
                    <a:pt x="139672" y="146478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9685441" y="1463825"/>
              <a:ext cx="781682" cy="898610"/>
            </a:xfrm>
            <a:custGeom>
              <a:rect b="b" l="l" r="r" t="t"/>
              <a:pathLst>
                <a:path extrusionOk="0" h="218979" w="190485">
                  <a:moveTo>
                    <a:pt x="190158" y="54483"/>
                  </a:moveTo>
                  <a:cubicBezTo>
                    <a:pt x="190825" y="55626"/>
                    <a:pt x="190444" y="57245"/>
                    <a:pt x="189301" y="57912"/>
                  </a:cubicBezTo>
                  <a:lnTo>
                    <a:pt x="169203" y="69914"/>
                  </a:lnTo>
                  <a:lnTo>
                    <a:pt x="180919" y="73057"/>
                  </a:lnTo>
                  <a:cubicBezTo>
                    <a:pt x="182252" y="73438"/>
                    <a:pt x="183014" y="74771"/>
                    <a:pt x="182633" y="76105"/>
                  </a:cubicBezTo>
                  <a:cubicBezTo>
                    <a:pt x="182347" y="77057"/>
                    <a:pt x="181681" y="77724"/>
                    <a:pt x="180728" y="77915"/>
                  </a:cubicBezTo>
                  <a:cubicBezTo>
                    <a:pt x="180347" y="77915"/>
                    <a:pt x="179966" y="77915"/>
                    <a:pt x="179585" y="77915"/>
                  </a:cubicBezTo>
                  <a:lnTo>
                    <a:pt x="163107" y="73533"/>
                  </a:lnTo>
                  <a:lnTo>
                    <a:pt x="143200" y="85344"/>
                  </a:lnTo>
                  <a:lnTo>
                    <a:pt x="164726" y="91059"/>
                  </a:lnTo>
                  <a:cubicBezTo>
                    <a:pt x="166060" y="91440"/>
                    <a:pt x="166822" y="92774"/>
                    <a:pt x="166441" y="94107"/>
                  </a:cubicBezTo>
                  <a:cubicBezTo>
                    <a:pt x="166155" y="95059"/>
                    <a:pt x="165488" y="95726"/>
                    <a:pt x="164631" y="95917"/>
                  </a:cubicBezTo>
                  <a:cubicBezTo>
                    <a:pt x="164250" y="95917"/>
                    <a:pt x="163869" y="95917"/>
                    <a:pt x="163488" y="95917"/>
                  </a:cubicBezTo>
                  <a:lnTo>
                    <a:pt x="137199" y="88964"/>
                  </a:lnTo>
                  <a:lnTo>
                    <a:pt x="118244" y="100203"/>
                  </a:lnTo>
                  <a:lnTo>
                    <a:pt x="140056" y="106013"/>
                  </a:lnTo>
                  <a:lnTo>
                    <a:pt x="149105" y="102775"/>
                  </a:lnTo>
                  <a:cubicBezTo>
                    <a:pt x="150439" y="102299"/>
                    <a:pt x="151867" y="102965"/>
                    <a:pt x="152248" y="104299"/>
                  </a:cubicBezTo>
                  <a:cubicBezTo>
                    <a:pt x="152248" y="104489"/>
                    <a:pt x="152248" y="104680"/>
                    <a:pt x="152248" y="104966"/>
                  </a:cubicBezTo>
                  <a:cubicBezTo>
                    <a:pt x="152344" y="106108"/>
                    <a:pt x="151772" y="107156"/>
                    <a:pt x="150629" y="107537"/>
                  </a:cubicBezTo>
                  <a:lnTo>
                    <a:pt x="148343" y="108395"/>
                  </a:lnTo>
                  <a:lnTo>
                    <a:pt x="151867" y="109347"/>
                  </a:lnTo>
                  <a:cubicBezTo>
                    <a:pt x="153201" y="109728"/>
                    <a:pt x="153963" y="111062"/>
                    <a:pt x="153677" y="112395"/>
                  </a:cubicBezTo>
                  <a:cubicBezTo>
                    <a:pt x="153677" y="112395"/>
                    <a:pt x="153677" y="112395"/>
                    <a:pt x="153677" y="112395"/>
                  </a:cubicBezTo>
                  <a:cubicBezTo>
                    <a:pt x="153391" y="113348"/>
                    <a:pt x="152725" y="114014"/>
                    <a:pt x="151772" y="114205"/>
                  </a:cubicBezTo>
                  <a:cubicBezTo>
                    <a:pt x="151391" y="114205"/>
                    <a:pt x="151010" y="114205"/>
                    <a:pt x="150629" y="114205"/>
                  </a:cubicBezTo>
                  <a:lnTo>
                    <a:pt x="140152" y="111443"/>
                  </a:lnTo>
                  <a:lnTo>
                    <a:pt x="116625" y="119920"/>
                  </a:lnTo>
                  <a:lnTo>
                    <a:pt x="136818" y="131350"/>
                  </a:lnTo>
                  <a:lnTo>
                    <a:pt x="162631" y="123920"/>
                  </a:lnTo>
                  <a:lnTo>
                    <a:pt x="162631" y="123920"/>
                  </a:lnTo>
                  <a:cubicBezTo>
                    <a:pt x="163964" y="123539"/>
                    <a:pt x="165298" y="124301"/>
                    <a:pt x="165679" y="125635"/>
                  </a:cubicBezTo>
                  <a:cubicBezTo>
                    <a:pt x="166060" y="126968"/>
                    <a:pt x="165298" y="128302"/>
                    <a:pt x="163964" y="128683"/>
                  </a:cubicBezTo>
                  <a:lnTo>
                    <a:pt x="142914" y="134779"/>
                  </a:lnTo>
                  <a:lnTo>
                    <a:pt x="163012" y="146114"/>
                  </a:lnTo>
                  <a:lnTo>
                    <a:pt x="179014" y="141446"/>
                  </a:lnTo>
                  <a:lnTo>
                    <a:pt x="179014" y="141446"/>
                  </a:lnTo>
                  <a:cubicBezTo>
                    <a:pt x="180347" y="141065"/>
                    <a:pt x="181681" y="141827"/>
                    <a:pt x="182062" y="143161"/>
                  </a:cubicBezTo>
                  <a:cubicBezTo>
                    <a:pt x="182443" y="144494"/>
                    <a:pt x="181681" y="145828"/>
                    <a:pt x="180347" y="146209"/>
                  </a:cubicBezTo>
                  <a:lnTo>
                    <a:pt x="169012" y="149447"/>
                  </a:lnTo>
                  <a:lnTo>
                    <a:pt x="189110" y="160782"/>
                  </a:lnTo>
                  <a:cubicBezTo>
                    <a:pt x="190348" y="161449"/>
                    <a:pt x="190729" y="162973"/>
                    <a:pt x="190063" y="164211"/>
                  </a:cubicBezTo>
                  <a:cubicBezTo>
                    <a:pt x="189396" y="165449"/>
                    <a:pt x="187872" y="165830"/>
                    <a:pt x="186634" y="165164"/>
                  </a:cubicBezTo>
                  <a:lnTo>
                    <a:pt x="166250" y="153638"/>
                  </a:lnTo>
                  <a:lnTo>
                    <a:pt x="169393" y="165354"/>
                  </a:lnTo>
                  <a:cubicBezTo>
                    <a:pt x="169774" y="166688"/>
                    <a:pt x="169012" y="168021"/>
                    <a:pt x="167679" y="168402"/>
                  </a:cubicBezTo>
                  <a:cubicBezTo>
                    <a:pt x="166726" y="168688"/>
                    <a:pt x="165774" y="168402"/>
                    <a:pt x="165202" y="167640"/>
                  </a:cubicBezTo>
                  <a:cubicBezTo>
                    <a:pt x="164917" y="167354"/>
                    <a:pt x="164726" y="166973"/>
                    <a:pt x="164631" y="166592"/>
                  </a:cubicBezTo>
                  <a:lnTo>
                    <a:pt x="160154" y="150114"/>
                  </a:lnTo>
                  <a:lnTo>
                    <a:pt x="139961" y="138779"/>
                  </a:lnTo>
                  <a:lnTo>
                    <a:pt x="145771" y="160401"/>
                  </a:lnTo>
                  <a:cubicBezTo>
                    <a:pt x="146152" y="161735"/>
                    <a:pt x="145390" y="163068"/>
                    <a:pt x="144057" y="163449"/>
                  </a:cubicBezTo>
                  <a:cubicBezTo>
                    <a:pt x="143104" y="163735"/>
                    <a:pt x="142152" y="163449"/>
                    <a:pt x="141580" y="162782"/>
                  </a:cubicBezTo>
                  <a:cubicBezTo>
                    <a:pt x="141295" y="162497"/>
                    <a:pt x="141104" y="162116"/>
                    <a:pt x="141009" y="161735"/>
                  </a:cubicBezTo>
                  <a:lnTo>
                    <a:pt x="133865" y="135446"/>
                  </a:lnTo>
                  <a:lnTo>
                    <a:pt x="114720" y="124682"/>
                  </a:lnTo>
                  <a:lnTo>
                    <a:pt x="120625" y="146495"/>
                  </a:lnTo>
                  <a:lnTo>
                    <a:pt x="127960" y="152686"/>
                  </a:lnTo>
                  <a:cubicBezTo>
                    <a:pt x="129007" y="153543"/>
                    <a:pt x="129103" y="155162"/>
                    <a:pt x="128245" y="156210"/>
                  </a:cubicBezTo>
                  <a:cubicBezTo>
                    <a:pt x="128150" y="156401"/>
                    <a:pt x="127960" y="156496"/>
                    <a:pt x="127769" y="156591"/>
                  </a:cubicBezTo>
                  <a:cubicBezTo>
                    <a:pt x="126912" y="157258"/>
                    <a:pt x="125674" y="157258"/>
                    <a:pt x="124816" y="156496"/>
                  </a:cubicBezTo>
                  <a:lnTo>
                    <a:pt x="123007" y="154972"/>
                  </a:lnTo>
                  <a:lnTo>
                    <a:pt x="123959" y="158496"/>
                  </a:lnTo>
                  <a:cubicBezTo>
                    <a:pt x="124340" y="159830"/>
                    <a:pt x="123578" y="161163"/>
                    <a:pt x="122245" y="161544"/>
                  </a:cubicBezTo>
                  <a:cubicBezTo>
                    <a:pt x="122245" y="161544"/>
                    <a:pt x="122245" y="161544"/>
                    <a:pt x="122245" y="161544"/>
                  </a:cubicBezTo>
                  <a:cubicBezTo>
                    <a:pt x="121292" y="161830"/>
                    <a:pt x="120340" y="161544"/>
                    <a:pt x="119768" y="160782"/>
                  </a:cubicBezTo>
                  <a:cubicBezTo>
                    <a:pt x="119482" y="160496"/>
                    <a:pt x="119292" y="160115"/>
                    <a:pt x="119197" y="159734"/>
                  </a:cubicBezTo>
                  <a:lnTo>
                    <a:pt x="116339" y="149257"/>
                  </a:lnTo>
                  <a:lnTo>
                    <a:pt x="97194" y="133064"/>
                  </a:lnTo>
                  <a:lnTo>
                    <a:pt x="97480" y="156305"/>
                  </a:lnTo>
                  <a:lnTo>
                    <a:pt x="116815" y="174974"/>
                  </a:lnTo>
                  <a:lnTo>
                    <a:pt x="116815" y="174974"/>
                  </a:lnTo>
                  <a:cubicBezTo>
                    <a:pt x="117768" y="175927"/>
                    <a:pt x="117863" y="177546"/>
                    <a:pt x="116815" y="178499"/>
                  </a:cubicBezTo>
                  <a:cubicBezTo>
                    <a:pt x="115863" y="179451"/>
                    <a:pt x="114339" y="179546"/>
                    <a:pt x="113291" y="178499"/>
                  </a:cubicBezTo>
                  <a:lnTo>
                    <a:pt x="97480" y="163259"/>
                  </a:lnTo>
                  <a:lnTo>
                    <a:pt x="97765" y="186404"/>
                  </a:lnTo>
                  <a:lnTo>
                    <a:pt x="109767" y="198025"/>
                  </a:lnTo>
                  <a:lnTo>
                    <a:pt x="109767" y="198025"/>
                  </a:lnTo>
                  <a:cubicBezTo>
                    <a:pt x="110719" y="198977"/>
                    <a:pt x="110815" y="200597"/>
                    <a:pt x="109767" y="201549"/>
                  </a:cubicBezTo>
                  <a:cubicBezTo>
                    <a:pt x="108814" y="202502"/>
                    <a:pt x="107290" y="202597"/>
                    <a:pt x="106243" y="201549"/>
                  </a:cubicBezTo>
                  <a:lnTo>
                    <a:pt x="97765" y="193358"/>
                  </a:lnTo>
                  <a:lnTo>
                    <a:pt x="98051" y="216503"/>
                  </a:lnTo>
                  <a:cubicBezTo>
                    <a:pt x="98051" y="217837"/>
                    <a:pt x="97003" y="218980"/>
                    <a:pt x="95575" y="218980"/>
                  </a:cubicBezTo>
                  <a:cubicBezTo>
                    <a:pt x="94241" y="218980"/>
                    <a:pt x="93098" y="217932"/>
                    <a:pt x="93098" y="216503"/>
                  </a:cubicBezTo>
                  <a:lnTo>
                    <a:pt x="92812" y="193072"/>
                  </a:lnTo>
                  <a:lnTo>
                    <a:pt x="84240" y="201740"/>
                  </a:lnTo>
                  <a:cubicBezTo>
                    <a:pt x="83287" y="202692"/>
                    <a:pt x="81668" y="202692"/>
                    <a:pt x="80716" y="201740"/>
                  </a:cubicBezTo>
                  <a:cubicBezTo>
                    <a:pt x="80049" y="201073"/>
                    <a:pt x="79858" y="200120"/>
                    <a:pt x="80049" y="199263"/>
                  </a:cubicBezTo>
                  <a:cubicBezTo>
                    <a:pt x="80144" y="198882"/>
                    <a:pt x="80335" y="198596"/>
                    <a:pt x="80620" y="198215"/>
                  </a:cubicBezTo>
                  <a:lnTo>
                    <a:pt x="92622" y="186119"/>
                  </a:lnTo>
                  <a:lnTo>
                    <a:pt x="92336" y="162878"/>
                  </a:lnTo>
                  <a:lnTo>
                    <a:pt x="76620" y="178784"/>
                  </a:lnTo>
                  <a:cubicBezTo>
                    <a:pt x="75667" y="179737"/>
                    <a:pt x="74048" y="179737"/>
                    <a:pt x="73096" y="178784"/>
                  </a:cubicBezTo>
                  <a:cubicBezTo>
                    <a:pt x="72429" y="178118"/>
                    <a:pt x="72238" y="177165"/>
                    <a:pt x="72429" y="176308"/>
                  </a:cubicBezTo>
                  <a:cubicBezTo>
                    <a:pt x="72524" y="175927"/>
                    <a:pt x="72715" y="175546"/>
                    <a:pt x="73000" y="175260"/>
                  </a:cubicBezTo>
                  <a:lnTo>
                    <a:pt x="92146" y="155924"/>
                  </a:lnTo>
                  <a:lnTo>
                    <a:pt x="91860" y="133922"/>
                  </a:lnTo>
                  <a:lnTo>
                    <a:pt x="75953" y="150019"/>
                  </a:lnTo>
                  <a:lnTo>
                    <a:pt x="74239" y="159544"/>
                  </a:lnTo>
                  <a:cubicBezTo>
                    <a:pt x="73953" y="160877"/>
                    <a:pt x="72715" y="161830"/>
                    <a:pt x="71381" y="161544"/>
                  </a:cubicBezTo>
                  <a:cubicBezTo>
                    <a:pt x="71191" y="161544"/>
                    <a:pt x="71000" y="161354"/>
                    <a:pt x="70810" y="161354"/>
                  </a:cubicBezTo>
                  <a:cubicBezTo>
                    <a:pt x="69762" y="160877"/>
                    <a:pt x="69190" y="159830"/>
                    <a:pt x="69381" y="158687"/>
                  </a:cubicBezTo>
                  <a:lnTo>
                    <a:pt x="69762" y="156305"/>
                  </a:lnTo>
                  <a:lnTo>
                    <a:pt x="67190" y="158877"/>
                  </a:lnTo>
                  <a:cubicBezTo>
                    <a:pt x="66238" y="159830"/>
                    <a:pt x="64618" y="159830"/>
                    <a:pt x="63666" y="158877"/>
                  </a:cubicBezTo>
                  <a:cubicBezTo>
                    <a:pt x="63666" y="158877"/>
                    <a:pt x="63666" y="158877"/>
                    <a:pt x="63666" y="158877"/>
                  </a:cubicBezTo>
                  <a:cubicBezTo>
                    <a:pt x="62999" y="158210"/>
                    <a:pt x="62809" y="157258"/>
                    <a:pt x="63094" y="156401"/>
                  </a:cubicBezTo>
                  <a:cubicBezTo>
                    <a:pt x="63190" y="156020"/>
                    <a:pt x="63380" y="155639"/>
                    <a:pt x="63666" y="155353"/>
                  </a:cubicBezTo>
                  <a:lnTo>
                    <a:pt x="71286" y="147638"/>
                  </a:lnTo>
                  <a:lnTo>
                    <a:pt x="75763" y="122873"/>
                  </a:lnTo>
                  <a:lnTo>
                    <a:pt x="55760" y="134684"/>
                  </a:lnTo>
                  <a:lnTo>
                    <a:pt x="49283" y="160782"/>
                  </a:lnTo>
                  <a:lnTo>
                    <a:pt x="49283" y="160782"/>
                  </a:lnTo>
                  <a:cubicBezTo>
                    <a:pt x="48997" y="162116"/>
                    <a:pt x="47569" y="162973"/>
                    <a:pt x="46235" y="162592"/>
                  </a:cubicBezTo>
                  <a:cubicBezTo>
                    <a:pt x="44902" y="162306"/>
                    <a:pt x="44044" y="160877"/>
                    <a:pt x="44425" y="159544"/>
                  </a:cubicBezTo>
                  <a:lnTo>
                    <a:pt x="49664" y="138208"/>
                  </a:lnTo>
                  <a:lnTo>
                    <a:pt x="29757" y="150019"/>
                  </a:lnTo>
                  <a:lnTo>
                    <a:pt x="25756" y="166211"/>
                  </a:lnTo>
                  <a:lnTo>
                    <a:pt x="25756" y="166211"/>
                  </a:lnTo>
                  <a:cubicBezTo>
                    <a:pt x="25471" y="167545"/>
                    <a:pt x="24042" y="168402"/>
                    <a:pt x="22708" y="168021"/>
                  </a:cubicBezTo>
                  <a:cubicBezTo>
                    <a:pt x="21375" y="167735"/>
                    <a:pt x="20518" y="166306"/>
                    <a:pt x="20899" y="164973"/>
                  </a:cubicBezTo>
                  <a:lnTo>
                    <a:pt x="23756" y="153543"/>
                  </a:lnTo>
                  <a:lnTo>
                    <a:pt x="3944" y="165354"/>
                  </a:lnTo>
                  <a:cubicBezTo>
                    <a:pt x="2801" y="166021"/>
                    <a:pt x="1182" y="165640"/>
                    <a:pt x="515" y="164497"/>
                  </a:cubicBezTo>
                  <a:cubicBezTo>
                    <a:pt x="-152" y="163354"/>
                    <a:pt x="229" y="161830"/>
                    <a:pt x="1372" y="161068"/>
                  </a:cubicBezTo>
                  <a:lnTo>
                    <a:pt x="21470" y="149066"/>
                  </a:lnTo>
                  <a:lnTo>
                    <a:pt x="9754" y="145923"/>
                  </a:lnTo>
                  <a:cubicBezTo>
                    <a:pt x="8421" y="145542"/>
                    <a:pt x="7659" y="144209"/>
                    <a:pt x="7945" y="142875"/>
                  </a:cubicBezTo>
                  <a:cubicBezTo>
                    <a:pt x="8230" y="141923"/>
                    <a:pt x="8897" y="141256"/>
                    <a:pt x="9850" y="141065"/>
                  </a:cubicBezTo>
                  <a:cubicBezTo>
                    <a:pt x="10231" y="141065"/>
                    <a:pt x="10612" y="141065"/>
                    <a:pt x="10993" y="141065"/>
                  </a:cubicBezTo>
                  <a:lnTo>
                    <a:pt x="27471" y="145447"/>
                  </a:lnTo>
                  <a:lnTo>
                    <a:pt x="47378" y="133636"/>
                  </a:lnTo>
                  <a:lnTo>
                    <a:pt x="25852" y="127921"/>
                  </a:lnTo>
                  <a:cubicBezTo>
                    <a:pt x="24518" y="127540"/>
                    <a:pt x="23756" y="126206"/>
                    <a:pt x="24137" y="124873"/>
                  </a:cubicBezTo>
                  <a:cubicBezTo>
                    <a:pt x="24423" y="123920"/>
                    <a:pt x="25090" y="123254"/>
                    <a:pt x="26042" y="123063"/>
                  </a:cubicBezTo>
                  <a:cubicBezTo>
                    <a:pt x="26423" y="123063"/>
                    <a:pt x="26804" y="123063"/>
                    <a:pt x="27185" y="123063"/>
                  </a:cubicBezTo>
                  <a:lnTo>
                    <a:pt x="53474" y="130016"/>
                  </a:lnTo>
                  <a:lnTo>
                    <a:pt x="72334" y="118777"/>
                  </a:lnTo>
                  <a:lnTo>
                    <a:pt x="50521" y="112967"/>
                  </a:lnTo>
                  <a:lnTo>
                    <a:pt x="41473" y="116205"/>
                  </a:lnTo>
                  <a:cubicBezTo>
                    <a:pt x="40139" y="116681"/>
                    <a:pt x="38710" y="116015"/>
                    <a:pt x="38329" y="114681"/>
                  </a:cubicBezTo>
                  <a:cubicBezTo>
                    <a:pt x="38329" y="114491"/>
                    <a:pt x="38329" y="114300"/>
                    <a:pt x="38329" y="114014"/>
                  </a:cubicBezTo>
                  <a:cubicBezTo>
                    <a:pt x="38329" y="112967"/>
                    <a:pt x="38806" y="111824"/>
                    <a:pt x="39949" y="111443"/>
                  </a:cubicBezTo>
                  <a:lnTo>
                    <a:pt x="42235" y="110585"/>
                  </a:lnTo>
                  <a:lnTo>
                    <a:pt x="38710" y="109633"/>
                  </a:lnTo>
                  <a:cubicBezTo>
                    <a:pt x="37377" y="109252"/>
                    <a:pt x="36615" y="107918"/>
                    <a:pt x="36901" y="106585"/>
                  </a:cubicBezTo>
                  <a:cubicBezTo>
                    <a:pt x="36901" y="106585"/>
                    <a:pt x="36901" y="106585"/>
                    <a:pt x="36901" y="106585"/>
                  </a:cubicBezTo>
                  <a:cubicBezTo>
                    <a:pt x="37186" y="105632"/>
                    <a:pt x="37853" y="104966"/>
                    <a:pt x="38710" y="104775"/>
                  </a:cubicBezTo>
                  <a:cubicBezTo>
                    <a:pt x="39091" y="104775"/>
                    <a:pt x="39472" y="104775"/>
                    <a:pt x="39853" y="104775"/>
                  </a:cubicBezTo>
                  <a:lnTo>
                    <a:pt x="50331" y="107537"/>
                  </a:lnTo>
                  <a:lnTo>
                    <a:pt x="73858" y="99060"/>
                  </a:lnTo>
                  <a:lnTo>
                    <a:pt x="53665" y="87630"/>
                  </a:lnTo>
                  <a:lnTo>
                    <a:pt x="27852" y="95059"/>
                  </a:lnTo>
                  <a:lnTo>
                    <a:pt x="27852" y="95059"/>
                  </a:lnTo>
                  <a:cubicBezTo>
                    <a:pt x="26518" y="95441"/>
                    <a:pt x="25185" y="94679"/>
                    <a:pt x="24804" y="93345"/>
                  </a:cubicBezTo>
                  <a:cubicBezTo>
                    <a:pt x="24423" y="92012"/>
                    <a:pt x="25185" y="90678"/>
                    <a:pt x="26518" y="90297"/>
                  </a:cubicBezTo>
                  <a:lnTo>
                    <a:pt x="47569" y="84201"/>
                  </a:lnTo>
                  <a:lnTo>
                    <a:pt x="27376" y="72866"/>
                  </a:lnTo>
                  <a:lnTo>
                    <a:pt x="11374" y="77533"/>
                  </a:lnTo>
                  <a:lnTo>
                    <a:pt x="11374" y="77533"/>
                  </a:lnTo>
                  <a:cubicBezTo>
                    <a:pt x="10040" y="77915"/>
                    <a:pt x="8707" y="77153"/>
                    <a:pt x="8326" y="75819"/>
                  </a:cubicBezTo>
                  <a:cubicBezTo>
                    <a:pt x="7945" y="74486"/>
                    <a:pt x="8707" y="73152"/>
                    <a:pt x="10040" y="72771"/>
                  </a:cubicBezTo>
                  <a:lnTo>
                    <a:pt x="21375" y="69533"/>
                  </a:lnTo>
                  <a:lnTo>
                    <a:pt x="1277" y="58198"/>
                  </a:lnTo>
                  <a:cubicBezTo>
                    <a:pt x="39" y="57531"/>
                    <a:pt x="-342" y="56007"/>
                    <a:pt x="325" y="54769"/>
                  </a:cubicBezTo>
                  <a:cubicBezTo>
                    <a:pt x="991" y="53531"/>
                    <a:pt x="2515" y="53150"/>
                    <a:pt x="3754" y="53816"/>
                  </a:cubicBezTo>
                  <a:lnTo>
                    <a:pt x="24137" y="65342"/>
                  </a:lnTo>
                  <a:lnTo>
                    <a:pt x="20994" y="53626"/>
                  </a:lnTo>
                  <a:cubicBezTo>
                    <a:pt x="20613" y="52292"/>
                    <a:pt x="21470" y="50959"/>
                    <a:pt x="22708" y="50578"/>
                  </a:cubicBezTo>
                  <a:cubicBezTo>
                    <a:pt x="23661" y="50292"/>
                    <a:pt x="24613" y="50578"/>
                    <a:pt x="25185" y="51340"/>
                  </a:cubicBezTo>
                  <a:cubicBezTo>
                    <a:pt x="25471" y="51626"/>
                    <a:pt x="25661" y="52007"/>
                    <a:pt x="25756" y="52388"/>
                  </a:cubicBezTo>
                  <a:lnTo>
                    <a:pt x="30233" y="68866"/>
                  </a:lnTo>
                  <a:lnTo>
                    <a:pt x="50426" y="80201"/>
                  </a:lnTo>
                  <a:lnTo>
                    <a:pt x="44616" y="58579"/>
                  </a:lnTo>
                  <a:cubicBezTo>
                    <a:pt x="44235" y="57245"/>
                    <a:pt x="44997" y="55912"/>
                    <a:pt x="46330" y="55531"/>
                  </a:cubicBezTo>
                  <a:cubicBezTo>
                    <a:pt x="47283" y="55245"/>
                    <a:pt x="48235" y="55531"/>
                    <a:pt x="48807" y="56198"/>
                  </a:cubicBezTo>
                  <a:cubicBezTo>
                    <a:pt x="49093" y="56483"/>
                    <a:pt x="49283" y="56864"/>
                    <a:pt x="49378" y="57245"/>
                  </a:cubicBezTo>
                  <a:lnTo>
                    <a:pt x="56522" y="83534"/>
                  </a:lnTo>
                  <a:lnTo>
                    <a:pt x="75667" y="94298"/>
                  </a:lnTo>
                  <a:lnTo>
                    <a:pt x="69762" y="72485"/>
                  </a:lnTo>
                  <a:lnTo>
                    <a:pt x="62428" y="66294"/>
                  </a:lnTo>
                  <a:cubicBezTo>
                    <a:pt x="61380" y="65437"/>
                    <a:pt x="61285" y="63818"/>
                    <a:pt x="62142" y="62770"/>
                  </a:cubicBezTo>
                  <a:cubicBezTo>
                    <a:pt x="62237" y="62579"/>
                    <a:pt x="62428" y="62484"/>
                    <a:pt x="62618" y="62389"/>
                  </a:cubicBezTo>
                  <a:cubicBezTo>
                    <a:pt x="63475" y="61722"/>
                    <a:pt x="64714" y="61722"/>
                    <a:pt x="65666" y="62484"/>
                  </a:cubicBezTo>
                  <a:lnTo>
                    <a:pt x="67476" y="64008"/>
                  </a:lnTo>
                  <a:lnTo>
                    <a:pt x="66523" y="60484"/>
                  </a:lnTo>
                  <a:cubicBezTo>
                    <a:pt x="66142" y="59150"/>
                    <a:pt x="66904" y="57817"/>
                    <a:pt x="68238" y="57436"/>
                  </a:cubicBezTo>
                  <a:lnTo>
                    <a:pt x="68238" y="57436"/>
                  </a:lnTo>
                  <a:cubicBezTo>
                    <a:pt x="69190" y="57245"/>
                    <a:pt x="70143" y="57436"/>
                    <a:pt x="70714" y="58198"/>
                  </a:cubicBezTo>
                  <a:cubicBezTo>
                    <a:pt x="71000" y="58484"/>
                    <a:pt x="71191" y="58865"/>
                    <a:pt x="71286" y="59246"/>
                  </a:cubicBezTo>
                  <a:lnTo>
                    <a:pt x="74143" y="69723"/>
                  </a:lnTo>
                  <a:lnTo>
                    <a:pt x="93289" y="85916"/>
                  </a:lnTo>
                  <a:lnTo>
                    <a:pt x="93003" y="62675"/>
                  </a:lnTo>
                  <a:lnTo>
                    <a:pt x="73667" y="44006"/>
                  </a:lnTo>
                  <a:lnTo>
                    <a:pt x="73667" y="44006"/>
                  </a:lnTo>
                  <a:cubicBezTo>
                    <a:pt x="72715" y="43053"/>
                    <a:pt x="72619" y="41434"/>
                    <a:pt x="73667" y="40481"/>
                  </a:cubicBezTo>
                  <a:cubicBezTo>
                    <a:pt x="74620" y="39529"/>
                    <a:pt x="76144" y="39434"/>
                    <a:pt x="77191" y="40481"/>
                  </a:cubicBezTo>
                  <a:lnTo>
                    <a:pt x="93003" y="55721"/>
                  </a:lnTo>
                  <a:lnTo>
                    <a:pt x="92717" y="32576"/>
                  </a:lnTo>
                  <a:lnTo>
                    <a:pt x="80716" y="20955"/>
                  </a:lnTo>
                  <a:lnTo>
                    <a:pt x="80716" y="20955"/>
                  </a:lnTo>
                  <a:cubicBezTo>
                    <a:pt x="79763" y="20003"/>
                    <a:pt x="79668" y="18383"/>
                    <a:pt x="80716" y="17431"/>
                  </a:cubicBezTo>
                  <a:cubicBezTo>
                    <a:pt x="81668" y="16478"/>
                    <a:pt x="83287" y="16383"/>
                    <a:pt x="84240" y="17431"/>
                  </a:cubicBezTo>
                  <a:lnTo>
                    <a:pt x="92717" y="25622"/>
                  </a:lnTo>
                  <a:lnTo>
                    <a:pt x="92431" y="2477"/>
                  </a:lnTo>
                  <a:cubicBezTo>
                    <a:pt x="92431" y="1048"/>
                    <a:pt x="93479" y="0"/>
                    <a:pt x="94908" y="0"/>
                  </a:cubicBezTo>
                  <a:cubicBezTo>
                    <a:pt x="96241" y="0"/>
                    <a:pt x="97384" y="1048"/>
                    <a:pt x="97384" y="2477"/>
                  </a:cubicBezTo>
                  <a:lnTo>
                    <a:pt x="97670" y="25908"/>
                  </a:lnTo>
                  <a:lnTo>
                    <a:pt x="106243" y="17240"/>
                  </a:lnTo>
                  <a:cubicBezTo>
                    <a:pt x="107195" y="16288"/>
                    <a:pt x="108814" y="16288"/>
                    <a:pt x="109767" y="17240"/>
                  </a:cubicBezTo>
                  <a:cubicBezTo>
                    <a:pt x="110434" y="17907"/>
                    <a:pt x="110624" y="18860"/>
                    <a:pt x="110434" y="19717"/>
                  </a:cubicBezTo>
                  <a:cubicBezTo>
                    <a:pt x="110338" y="20098"/>
                    <a:pt x="110148" y="20384"/>
                    <a:pt x="109862" y="20765"/>
                  </a:cubicBezTo>
                  <a:lnTo>
                    <a:pt x="97861" y="32861"/>
                  </a:lnTo>
                  <a:lnTo>
                    <a:pt x="98146" y="56102"/>
                  </a:lnTo>
                  <a:lnTo>
                    <a:pt x="113863" y="40196"/>
                  </a:lnTo>
                  <a:cubicBezTo>
                    <a:pt x="114815" y="39243"/>
                    <a:pt x="116434" y="39243"/>
                    <a:pt x="117387" y="40196"/>
                  </a:cubicBezTo>
                  <a:cubicBezTo>
                    <a:pt x="118054" y="40862"/>
                    <a:pt x="118244" y="41815"/>
                    <a:pt x="118054" y="42672"/>
                  </a:cubicBezTo>
                  <a:cubicBezTo>
                    <a:pt x="117958" y="43053"/>
                    <a:pt x="117768" y="43434"/>
                    <a:pt x="117482" y="43720"/>
                  </a:cubicBezTo>
                  <a:lnTo>
                    <a:pt x="98337" y="63056"/>
                  </a:lnTo>
                  <a:lnTo>
                    <a:pt x="98623" y="85058"/>
                  </a:lnTo>
                  <a:lnTo>
                    <a:pt x="114529" y="68961"/>
                  </a:lnTo>
                  <a:lnTo>
                    <a:pt x="116244" y="59436"/>
                  </a:lnTo>
                  <a:cubicBezTo>
                    <a:pt x="116530" y="58103"/>
                    <a:pt x="117768" y="57150"/>
                    <a:pt x="119101" y="57436"/>
                  </a:cubicBezTo>
                  <a:cubicBezTo>
                    <a:pt x="119292" y="57436"/>
                    <a:pt x="119482" y="57626"/>
                    <a:pt x="119673" y="57626"/>
                  </a:cubicBezTo>
                  <a:cubicBezTo>
                    <a:pt x="120625" y="58103"/>
                    <a:pt x="121292" y="59150"/>
                    <a:pt x="121102" y="60293"/>
                  </a:cubicBezTo>
                  <a:lnTo>
                    <a:pt x="120721" y="62675"/>
                  </a:lnTo>
                  <a:lnTo>
                    <a:pt x="123292" y="60103"/>
                  </a:lnTo>
                  <a:cubicBezTo>
                    <a:pt x="124245" y="59150"/>
                    <a:pt x="125864" y="59150"/>
                    <a:pt x="126817" y="60103"/>
                  </a:cubicBezTo>
                  <a:cubicBezTo>
                    <a:pt x="126817" y="60103"/>
                    <a:pt x="126817" y="60103"/>
                    <a:pt x="126817" y="60103"/>
                  </a:cubicBezTo>
                  <a:cubicBezTo>
                    <a:pt x="127483" y="60770"/>
                    <a:pt x="127674" y="61722"/>
                    <a:pt x="127388" y="62579"/>
                  </a:cubicBezTo>
                  <a:cubicBezTo>
                    <a:pt x="127293" y="62960"/>
                    <a:pt x="127102" y="63341"/>
                    <a:pt x="126817" y="63627"/>
                  </a:cubicBezTo>
                  <a:lnTo>
                    <a:pt x="119197" y="71342"/>
                  </a:lnTo>
                  <a:lnTo>
                    <a:pt x="114720" y="96107"/>
                  </a:lnTo>
                  <a:lnTo>
                    <a:pt x="134722" y="84296"/>
                  </a:lnTo>
                  <a:lnTo>
                    <a:pt x="141199" y="58198"/>
                  </a:lnTo>
                  <a:lnTo>
                    <a:pt x="141199" y="58198"/>
                  </a:lnTo>
                  <a:cubicBezTo>
                    <a:pt x="141485" y="56864"/>
                    <a:pt x="142914" y="56007"/>
                    <a:pt x="144247" y="56388"/>
                  </a:cubicBezTo>
                  <a:cubicBezTo>
                    <a:pt x="145581" y="56674"/>
                    <a:pt x="146343" y="58103"/>
                    <a:pt x="146057" y="59436"/>
                  </a:cubicBezTo>
                  <a:lnTo>
                    <a:pt x="140818" y="80772"/>
                  </a:lnTo>
                  <a:lnTo>
                    <a:pt x="160726" y="68961"/>
                  </a:lnTo>
                  <a:lnTo>
                    <a:pt x="164726" y="52769"/>
                  </a:lnTo>
                  <a:lnTo>
                    <a:pt x="164726" y="52769"/>
                  </a:lnTo>
                  <a:cubicBezTo>
                    <a:pt x="165012" y="51435"/>
                    <a:pt x="166441" y="50578"/>
                    <a:pt x="167774" y="50959"/>
                  </a:cubicBezTo>
                  <a:cubicBezTo>
                    <a:pt x="169108" y="51340"/>
                    <a:pt x="169965" y="52673"/>
                    <a:pt x="169584" y="54007"/>
                  </a:cubicBezTo>
                  <a:lnTo>
                    <a:pt x="166726" y="65437"/>
                  </a:lnTo>
                  <a:lnTo>
                    <a:pt x="186538" y="53626"/>
                  </a:lnTo>
                  <a:cubicBezTo>
                    <a:pt x="187681" y="52959"/>
                    <a:pt x="189301" y="53340"/>
                    <a:pt x="189967" y="54483"/>
                  </a:cubicBezTo>
                  <a:close/>
                  <a:moveTo>
                    <a:pt x="99004" y="92107"/>
                  </a:moveTo>
                  <a:lnTo>
                    <a:pt x="99004" y="102203"/>
                  </a:lnTo>
                  <a:cubicBezTo>
                    <a:pt x="99004" y="102203"/>
                    <a:pt x="99194" y="105632"/>
                    <a:pt x="99194" y="105632"/>
                  </a:cubicBezTo>
                  <a:lnTo>
                    <a:pt x="99670" y="105347"/>
                  </a:lnTo>
                  <a:lnTo>
                    <a:pt x="100528" y="104870"/>
                  </a:lnTo>
                  <a:lnTo>
                    <a:pt x="101194" y="104489"/>
                  </a:lnTo>
                  <a:lnTo>
                    <a:pt x="109386" y="99631"/>
                  </a:lnTo>
                  <a:lnTo>
                    <a:pt x="113291" y="77724"/>
                  </a:lnTo>
                  <a:lnTo>
                    <a:pt x="99004" y="92107"/>
                  </a:lnTo>
                  <a:close/>
                  <a:moveTo>
                    <a:pt x="95956" y="109538"/>
                  </a:moveTo>
                  <a:cubicBezTo>
                    <a:pt x="95956" y="109538"/>
                    <a:pt x="95956" y="109347"/>
                    <a:pt x="95956" y="109252"/>
                  </a:cubicBezTo>
                  <a:cubicBezTo>
                    <a:pt x="95956" y="109252"/>
                    <a:pt x="95765" y="109252"/>
                    <a:pt x="95670" y="109156"/>
                  </a:cubicBezTo>
                  <a:cubicBezTo>
                    <a:pt x="95670" y="109156"/>
                    <a:pt x="95575" y="109252"/>
                    <a:pt x="95479" y="109347"/>
                  </a:cubicBezTo>
                  <a:cubicBezTo>
                    <a:pt x="95479" y="109347"/>
                    <a:pt x="95479" y="109538"/>
                    <a:pt x="95479" y="109633"/>
                  </a:cubicBezTo>
                  <a:cubicBezTo>
                    <a:pt x="95479" y="109633"/>
                    <a:pt x="95670" y="109633"/>
                    <a:pt x="95765" y="109728"/>
                  </a:cubicBezTo>
                  <a:cubicBezTo>
                    <a:pt x="95765" y="109728"/>
                    <a:pt x="95860" y="109633"/>
                    <a:pt x="95956" y="109538"/>
                  </a:cubicBezTo>
                  <a:close/>
                  <a:moveTo>
                    <a:pt x="82430" y="97917"/>
                  </a:moveTo>
                  <a:lnTo>
                    <a:pt x="91193" y="102870"/>
                  </a:lnTo>
                  <a:lnTo>
                    <a:pt x="94146" y="104584"/>
                  </a:lnTo>
                  <a:lnTo>
                    <a:pt x="94146" y="103061"/>
                  </a:lnTo>
                  <a:cubicBezTo>
                    <a:pt x="94146" y="103061"/>
                    <a:pt x="94146" y="102299"/>
                    <a:pt x="94146" y="102299"/>
                  </a:cubicBezTo>
                  <a:lnTo>
                    <a:pt x="94146" y="92678"/>
                  </a:lnTo>
                  <a:cubicBezTo>
                    <a:pt x="94146" y="92678"/>
                    <a:pt x="77096" y="78391"/>
                    <a:pt x="77096" y="78391"/>
                  </a:cubicBezTo>
                  <a:lnTo>
                    <a:pt x="82430" y="98012"/>
                  </a:lnTo>
                  <a:close/>
                  <a:moveTo>
                    <a:pt x="79192" y="115253"/>
                  </a:moveTo>
                  <a:lnTo>
                    <a:pt x="87859" y="110109"/>
                  </a:lnTo>
                  <a:lnTo>
                    <a:pt x="90812" y="108395"/>
                  </a:lnTo>
                  <a:lnTo>
                    <a:pt x="90336" y="108109"/>
                  </a:lnTo>
                  <a:lnTo>
                    <a:pt x="89479" y="107632"/>
                  </a:lnTo>
                  <a:lnTo>
                    <a:pt x="88812" y="107252"/>
                  </a:lnTo>
                  <a:lnTo>
                    <a:pt x="80430" y="102584"/>
                  </a:lnTo>
                  <a:lnTo>
                    <a:pt x="59570" y="110109"/>
                  </a:lnTo>
                  <a:lnTo>
                    <a:pt x="79192" y="115348"/>
                  </a:lnTo>
                  <a:close/>
                  <a:moveTo>
                    <a:pt x="92527" y="126778"/>
                  </a:moveTo>
                  <a:lnTo>
                    <a:pt x="92527" y="116681"/>
                  </a:lnTo>
                  <a:cubicBezTo>
                    <a:pt x="92527" y="116681"/>
                    <a:pt x="92336" y="113252"/>
                    <a:pt x="92336" y="113252"/>
                  </a:cubicBezTo>
                  <a:lnTo>
                    <a:pt x="91860" y="113538"/>
                  </a:lnTo>
                  <a:lnTo>
                    <a:pt x="91003" y="114109"/>
                  </a:lnTo>
                  <a:lnTo>
                    <a:pt x="90336" y="114491"/>
                  </a:lnTo>
                  <a:lnTo>
                    <a:pt x="82049" y="119348"/>
                  </a:lnTo>
                  <a:lnTo>
                    <a:pt x="78144" y="141161"/>
                  </a:lnTo>
                  <a:lnTo>
                    <a:pt x="92431" y="126778"/>
                  </a:lnTo>
                  <a:close/>
                  <a:moveTo>
                    <a:pt x="109100" y="120968"/>
                  </a:moveTo>
                  <a:lnTo>
                    <a:pt x="100337" y="116015"/>
                  </a:lnTo>
                  <a:lnTo>
                    <a:pt x="97384" y="114300"/>
                  </a:lnTo>
                  <a:lnTo>
                    <a:pt x="97384" y="114872"/>
                  </a:lnTo>
                  <a:cubicBezTo>
                    <a:pt x="97384" y="114872"/>
                    <a:pt x="97384" y="115919"/>
                    <a:pt x="97384" y="115919"/>
                  </a:cubicBezTo>
                  <a:lnTo>
                    <a:pt x="97384" y="116681"/>
                  </a:lnTo>
                  <a:cubicBezTo>
                    <a:pt x="97384" y="116681"/>
                    <a:pt x="97480" y="126302"/>
                    <a:pt x="97480" y="126302"/>
                  </a:cubicBezTo>
                  <a:lnTo>
                    <a:pt x="114434" y="140589"/>
                  </a:lnTo>
                  <a:lnTo>
                    <a:pt x="109100" y="120968"/>
                  </a:lnTo>
                  <a:close/>
                  <a:moveTo>
                    <a:pt x="112339" y="103632"/>
                  </a:moveTo>
                  <a:lnTo>
                    <a:pt x="103671" y="108776"/>
                  </a:lnTo>
                  <a:lnTo>
                    <a:pt x="100718" y="110490"/>
                  </a:lnTo>
                  <a:lnTo>
                    <a:pt x="101194" y="110776"/>
                  </a:lnTo>
                  <a:lnTo>
                    <a:pt x="102052" y="111252"/>
                  </a:lnTo>
                  <a:lnTo>
                    <a:pt x="102718" y="111633"/>
                  </a:lnTo>
                  <a:lnTo>
                    <a:pt x="111100" y="116300"/>
                  </a:lnTo>
                  <a:lnTo>
                    <a:pt x="131960" y="108776"/>
                  </a:lnTo>
                  <a:lnTo>
                    <a:pt x="112339" y="103537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7"/>
            <p:cNvSpPr/>
            <p:nvPr/>
          </p:nvSpPr>
          <p:spPr>
            <a:xfrm>
              <a:off x="3718314" y="2220388"/>
              <a:ext cx="738789" cy="736365"/>
            </a:xfrm>
            <a:custGeom>
              <a:rect b="b" l="l" r="r" t="t"/>
              <a:pathLst>
                <a:path extrusionOk="0" h="92061" w="92364">
                  <a:moveTo>
                    <a:pt x="59581" y="0"/>
                  </a:moveTo>
                  <a:cubicBezTo>
                    <a:pt x="60152" y="191"/>
                    <a:pt x="60438" y="762"/>
                    <a:pt x="60343" y="1333"/>
                  </a:cubicBezTo>
                  <a:lnTo>
                    <a:pt x="57485" y="11144"/>
                  </a:lnTo>
                  <a:lnTo>
                    <a:pt x="62153" y="8668"/>
                  </a:lnTo>
                  <a:cubicBezTo>
                    <a:pt x="62724" y="8382"/>
                    <a:pt x="63296" y="8668"/>
                    <a:pt x="63581" y="9144"/>
                  </a:cubicBezTo>
                  <a:cubicBezTo>
                    <a:pt x="63772" y="9525"/>
                    <a:pt x="63772" y="9906"/>
                    <a:pt x="63581" y="10287"/>
                  </a:cubicBezTo>
                  <a:cubicBezTo>
                    <a:pt x="63581" y="10382"/>
                    <a:pt x="63391" y="10573"/>
                    <a:pt x="63200" y="10668"/>
                  </a:cubicBezTo>
                  <a:lnTo>
                    <a:pt x="56628" y="14192"/>
                  </a:lnTo>
                  <a:lnTo>
                    <a:pt x="53771" y="23908"/>
                  </a:lnTo>
                  <a:lnTo>
                    <a:pt x="62343" y="19336"/>
                  </a:lnTo>
                  <a:cubicBezTo>
                    <a:pt x="62915" y="19050"/>
                    <a:pt x="63486" y="19336"/>
                    <a:pt x="63772" y="19812"/>
                  </a:cubicBezTo>
                  <a:cubicBezTo>
                    <a:pt x="63962" y="20193"/>
                    <a:pt x="63962" y="20574"/>
                    <a:pt x="63772" y="20955"/>
                  </a:cubicBezTo>
                  <a:cubicBezTo>
                    <a:pt x="63677" y="21146"/>
                    <a:pt x="63581" y="21241"/>
                    <a:pt x="63391" y="21336"/>
                  </a:cubicBezTo>
                  <a:lnTo>
                    <a:pt x="53009" y="26956"/>
                  </a:lnTo>
                  <a:lnTo>
                    <a:pt x="50342" y="36195"/>
                  </a:lnTo>
                  <a:lnTo>
                    <a:pt x="59009" y="31528"/>
                  </a:lnTo>
                  <a:lnTo>
                    <a:pt x="60914" y="27813"/>
                  </a:lnTo>
                  <a:cubicBezTo>
                    <a:pt x="61200" y="27242"/>
                    <a:pt x="61867" y="27051"/>
                    <a:pt x="62343" y="27337"/>
                  </a:cubicBezTo>
                  <a:cubicBezTo>
                    <a:pt x="62343" y="27337"/>
                    <a:pt x="62534" y="27432"/>
                    <a:pt x="62534" y="27527"/>
                  </a:cubicBezTo>
                  <a:cubicBezTo>
                    <a:pt x="62915" y="27813"/>
                    <a:pt x="63010" y="28385"/>
                    <a:pt x="62819" y="28861"/>
                  </a:cubicBezTo>
                  <a:lnTo>
                    <a:pt x="62343" y="29813"/>
                  </a:lnTo>
                  <a:lnTo>
                    <a:pt x="63772" y="29051"/>
                  </a:lnTo>
                  <a:cubicBezTo>
                    <a:pt x="64343" y="28766"/>
                    <a:pt x="64915" y="29051"/>
                    <a:pt x="65201" y="29527"/>
                  </a:cubicBezTo>
                  <a:cubicBezTo>
                    <a:pt x="65201" y="29527"/>
                    <a:pt x="65201" y="29527"/>
                    <a:pt x="65201" y="29527"/>
                  </a:cubicBezTo>
                  <a:cubicBezTo>
                    <a:pt x="65391" y="29908"/>
                    <a:pt x="65391" y="30290"/>
                    <a:pt x="65201" y="30671"/>
                  </a:cubicBezTo>
                  <a:cubicBezTo>
                    <a:pt x="65201" y="30766"/>
                    <a:pt x="65010" y="30956"/>
                    <a:pt x="64820" y="31052"/>
                  </a:cubicBezTo>
                  <a:lnTo>
                    <a:pt x="60629" y="33338"/>
                  </a:lnTo>
                  <a:lnTo>
                    <a:pt x="55676" y="43053"/>
                  </a:lnTo>
                  <a:lnTo>
                    <a:pt x="65486" y="40672"/>
                  </a:lnTo>
                  <a:lnTo>
                    <a:pt x="71487" y="30575"/>
                  </a:lnTo>
                  <a:lnTo>
                    <a:pt x="71487" y="30575"/>
                  </a:lnTo>
                  <a:cubicBezTo>
                    <a:pt x="71773" y="30099"/>
                    <a:pt x="72440" y="29908"/>
                    <a:pt x="73011" y="30194"/>
                  </a:cubicBezTo>
                  <a:cubicBezTo>
                    <a:pt x="73487" y="30480"/>
                    <a:pt x="73678" y="31147"/>
                    <a:pt x="73392" y="31718"/>
                  </a:cubicBezTo>
                  <a:lnTo>
                    <a:pt x="68534" y="39910"/>
                  </a:lnTo>
                  <a:lnTo>
                    <a:pt x="78345" y="37529"/>
                  </a:lnTo>
                  <a:lnTo>
                    <a:pt x="82060" y="31242"/>
                  </a:lnTo>
                  <a:lnTo>
                    <a:pt x="82060" y="31242"/>
                  </a:lnTo>
                  <a:cubicBezTo>
                    <a:pt x="82346" y="30766"/>
                    <a:pt x="83012" y="30575"/>
                    <a:pt x="83584" y="30861"/>
                  </a:cubicBezTo>
                  <a:cubicBezTo>
                    <a:pt x="84060" y="31147"/>
                    <a:pt x="84251" y="31814"/>
                    <a:pt x="83965" y="32385"/>
                  </a:cubicBezTo>
                  <a:lnTo>
                    <a:pt x="81298" y="36767"/>
                  </a:lnTo>
                  <a:lnTo>
                    <a:pt x="91013" y="34385"/>
                  </a:lnTo>
                  <a:cubicBezTo>
                    <a:pt x="91585" y="34290"/>
                    <a:pt x="92156" y="34576"/>
                    <a:pt x="92347" y="35147"/>
                  </a:cubicBezTo>
                  <a:cubicBezTo>
                    <a:pt x="92442" y="35719"/>
                    <a:pt x="92156" y="36290"/>
                    <a:pt x="91585" y="36481"/>
                  </a:cubicBezTo>
                  <a:lnTo>
                    <a:pt x="81679" y="38862"/>
                  </a:lnTo>
                  <a:lnTo>
                    <a:pt x="86156" y="41624"/>
                  </a:lnTo>
                  <a:cubicBezTo>
                    <a:pt x="86632" y="41910"/>
                    <a:pt x="86822" y="42577"/>
                    <a:pt x="86537" y="43148"/>
                  </a:cubicBezTo>
                  <a:cubicBezTo>
                    <a:pt x="86346" y="43529"/>
                    <a:pt x="85965" y="43720"/>
                    <a:pt x="85584" y="43625"/>
                  </a:cubicBezTo>
                  <a:cubicBezTo>
                    <a:pt x="85394" y="43625"/>
                    <a:pt x="85203" y="43625"/>
                    <a:pt x="85108" y="43434"/>
                  </a:cubicBezTo>
                  <a:lnTo>
                    <a:pt x="78821" y="39529"/>
                  </a:lnTo>
                  <a:lnTo>
                    <a:pt x="69011" y="41910"/>
                  </a:lnTo>
                  <a:lnTo>
                    <a:pt x="77297" y="47054"/>
                  </a:lnTo>
                  <a:cubicBezTo>
                    <a:pt x="77774" y="47339"/>
                    <a:pt x="77964" y="48006"/>
                    <a:pt x="77678" y="48577"/>
                  </a:cubicBezTo>
                  <a:cubicBezTo>
                    <a:pt x="77488" y="48958"/>
                    <a:pt x="77107" y="49149"/>
                    <a:pt x="76726" y="49054"/>
                  </a:cubicBezTo>
                  <a:cubicBezTo>
                    <a:pt x="76535" y="49054"/>
                    <a:pt x="76345" y="49054"/>
                    <a:pt x="76250" y="48863"/>
                  </a:cubicBezTo>
                  <a:lnTo>
                    <a:pt x="66153" y="42577"/>
                  </a:lnTo>
                  <a:lnTo>
                    <a:pt x="56819" y="44863"/>
                  </a:lnTo>
                  <a:lnTo>
                    <a:pt x="65201" y="50006"/>
                  </a:lnTo>
                  <a:lnTo>
                    <a:pt x="69392" y="49816"/>
                  </a:lnTo>
                  <a:cubicBezTo>
                    <a:pt x="69963" y="49816"/>
                    <a:pt x="70535" y="50197"/>
                    <a:pt x="70535" y="50864"/>
                  </a:cubicBezTo>
                  <a:cubicBezTo>
                    <a:pt x="70535" y="50959"/>
                    <a:pt x="70535" y="51054"/>
                    <a:pt x="70535" y="51149"/>
                  </a:cubicBezTo>
                  <a:cubicBezTo>
                    <a:pt x="70439" y="51625"/>
                    <a:pt x="70058" y="52006"/>
                    <a:pt x="69582" y="52006"/>
                  </a:cubicBezTo>
                  <a:lnTo>
                    <a:pt x="68534" y="52006"/>
                  </a:lnTo>
                  <a:cubicBezTo>
                    <a:pt x="68534" y="52006"/>
                    <a:pt x="69868" y="52864"/>
                    <a:pt x="69868" y="52864"/>
                  </a:cubicBezTo>
                  <a:cubicBezTo>
                    <a:pt x="70344" y="53150"/>
                    <a:pt x="70535" y="53816"/>
                    <a:pt x="70249" y="54388"/>
                  </a:cubicBezTo>
                  <a:cubicBezTo>
                    <a:pt x="70249" y="54388"/>
                    <a:pt x="70249" y="54388"/>
                    <a:pt x="70249" y="54388"/>
                  </a:cubicBezTo>
                  <a:cubicBezTo>
                    <a:pt x="70249" y="54388"/>
                    <a:pt x="69677" y="54959"/>
                    <a:pt x="69296" y="54864"/>
                  </a:cubicBezTo>
                  <a:cubicBezTo>
                    <a:pt x="69106" y="54864"/>
                    <a:pt x="68915" y="54864"/>
                    <a:pt x="68820" y="54673"/>
                  </a:cubicBezTo>
                  <a:lnTo>
                    <a:pt x="64820" y="52197"/>
                  </a:lnTo>
                  <a:lnTo>
                    <a:pt x="53961" y="52769"/>
                  </a:lnTo>
                  <a:lnTo>
                    <a:pt x="60914" y="60103"/>
                  </a:lnTo>
                  <a:lnTo>
                    <a:pt x="72630" y="60293"/>
                  </a:lnTo>
                  <a:lnTo>
                    <a:pt x="72630" y="60293"/>
                  </a:lnTo>
                  <a:cubicBezTo>
                    <a:pt x="73202" y="60293"/>
                    <a:pt x="73678" y="60770"/>
                    <a:pt x="73678" y="61436"/>
                  </a:cubicBezTo>
                  <a:cubicBezTo>
                    <a:pt x="73678" y="62008"/>
                    <a:pt x="73202" y="62484"/>
                    <a:pt x="72630" y="62484"/>
                  </a:cubicBezTo>
                  <a:lnTo>
                    <a:pt x="63105" y="62294"/>
                  </a:lnTo>
                  <a:lnTo>
                    <a:pt x="70058" y="69628"/>
                  </a:lnTo>
                  <a:lnTo>
                    <a:pt x="77297" y="69628"/>
                  </a:lnTo>
                  <a:cubicBezTo>
                    <a:pt x="77869" y="69723"/>
                    <a:pt x="78345" y="70199"/>
                    <a:pt x="78345" y="70866"/>
                  </a:cubicBezTo>
                  <a:cubicBezTo>
                    <a:pt x="78345" y="71438"/>
                    <a:pt x="77869" y="71914"/>
                    <a:pt x="77202" y="71914"/>
                  </a:cubicBezTo>
                  <a:lnTo>
                    <a:pt x="72059" y="71914"/>
                  </a:lnTo>
                  <a:cubicBezTo>
                    <a:pt x="72059" y="71914"/>
                    <a:pt x="79012" y="79153"/>
                    <a:pt x="79012" y="79153"/>
                  </a:cubicBezTo>
                  <a:cubicBezTo>
                    <a:pt x="79393" y="79534"/>
                    <a:pt x="79393" y="80296"/>
                    <a:pt x="79012" y="80677"/>
                  </a:cubicBezTo>
                  <a:cubicBezTo>
                    <a:pt x="78536" y="81058"/>
                    <a:pt x="77869" y="81058"/>
                    <a:pt x="77488" y="80677"/>
                  </a:cubicBezTo>
                  <a:lnTo>
                    <a:pt x="70439" y="73343"/>
                  </a:lnTo>
                  <a:lnTo>
                    <a:pt x="70249" y="78677"/>
                  </a:lnTo>
                  <a:cubicBezTo>
                    <a:pt x="70249" y="79248"/>
                    <a:pt x="69773" y="79724"/>
                    <a:pt x="69106" y="79724"/>
                  </a:cubicBezTo>
                  <a:cubicBezTo>
                    <a:pt x="68725" y="79724"/>
                    <a:pt x="68344" y="79439"/>
                    <a:pt x="68153" y="79153"/>
                  </a:cubicBezTo>
                  <a:cubicBezTo>
                    <a:pt x="68153" y="78962"/>
                    <a:pt x="68058" y="78867"/>
                    <a:pt x="68058" y="78677"/>
                  </a:cubicBezTo>
                  <a:lnTo>
                    <a:pt x="68249" y="71247"/>
                  </a:lnTo>
                  <a:lnTo>
                    <a:pt x="61295" y="63913"/>
                  </a:lnTo>
                  <a:lnTo>
                    <a:pt x="61010" y="73628"/>
                  </a:lnTo>
                  <a:cubicBezTo>
                    <a:pt x="61010" y="74200"/>
                    <a:pt x="60533" y="74676"/>
                    <a:pt x="59867" y="74676"/>
                  </a:cubicBezTo>
                  <a:cubicBezTo>
                    <a:pt x="59486" y="74676"/>
                    <a:pt x="59105" y="74390"/>
                    <a:pt x="58914" y="74104"/>
                  </a:cubicBezTo>
                  <a:cubicBezTo>
                    <a:pt x="58914" y="73914"/>
                    <a:pt x="58819" y="73819"/>
                    <a:pt x="58819" y="73628"/>
                  </a:cubicBezTo>
                  <a:lnTo>
                    <a:pt x="59200" y="61722"/>
                  </a:lnTo>
                  <a:lnTo>
                    <a:pt x="52628" y="54769"/>
                  </a:lnTo>
                  <a:lnTo>
                    <a:pt x="52342" y="64579"/>
                  </a:lnTo>
                  <a:lnTo>
                    <a:pt x="54628" y="68104"/>
                  </a:lnTo>
                  <a:cubicBezTo>
                    <a:pt x="54914" y="68580"/>
                    <a:pt x="54818" y="69247"/>
                    <a:pt x="54342" y="69628"/>
                  </a:cubicBezTo>
                  <a:cubicBezTo>
                    <a:pt x="54342" y="69628"/>
                    <a:pt x="54152" y="69628"/>
                    <a:pt x="54056" y="69723"/>
                  </a:cubicBezTo>
                  <a:cubicBezTo>
                    <a:pt x="53580" y="69914"/>
                    <a:pt x="53104" y="69723"/>
                    <a:pt x="52818" y="69342"/>
                  </a:cubicBezTo>
                  <a:lnTo>
                    <a:pt x="52247" y="68485"/>
                  </a:lnTo>
                  <a:lnTo>
                    <a:pt x="52247" y="70104"/>
                  </a:lnTo>
                  <a:cubicBezTo>
                    <a:pt x="52247" y="70675"/>
                    <a:pt x="51675" y="71152"/>
                    <a:pt x="51104" y="71152"/>
                  </a:cubicBezTo>
                  <a:cubicBezTo>
                    <a:pt x="51104" y="71152"/>
                    <a:pt x="51104" y="71152"/>
                    <a:pt x="51104" y="71152"/>
                  </a:cubicBezTo>
                  <a:cubicBezTo>
                    <a:pt x="50723" y="71152"/>
                    <a:pt x="50342" y="70866"/>
                    <a:pt x="50151" y="70580"/>
                  </a:cubicBezTo>
                  <a:cubicBezTo>
                    <a:pt x="50151" y="70390"/>
                    <a:pt x="50056" y="70295"/>
                    <a:pt x="50056" y="70104"/>
                  </a:cubicBezTo>
                  <a:lnTo>
                    <a:pt x="50056" y="65342"/>
                  </a:lnTo>
                  <a:cubicBezTo>
                    <a:pt x="50056" y="65342"/>
                    <a:pt x="44246" y="56198"/>
                    <a:pt x="44246" y="56198"/>
                  </a:cubicBezTo>
                  <a:lnTo>
                    <a:pt x="41388" y="65913"/>
                  </a:lnTo>
                  <a:lnTo>
                    <a:pt x="47103" y="76105"/>
                  </a:lnTo>
                  <a:lnTo>
                    <a:pt x="47103" y="76105"/>
                  </a:lnTo>
                  <a:cubicBezTo>
                    <a:pt x="47389" y="76581"/>
                    <a:pt x="47198" y="77248"/>
                    <a:pt x="46722" y="77629"/>
                  </a:cubicBezTo>
                  <a:cubicBezTo>
                    <a:pt x="46246" y="77915"/>
                    <a:pt x="45579" y="77724"/>
                    <a:pt x="45293" y="77248"/>
                  </a:cubicBezTo>
                  <a:lnTo>
                    <a:pt x="40626" y="68866"/>
                  </a:lnTo>
                  <a:lnTo>
                    <a:pt x="37769" y="78581"/>
                  </a:lnTo>
                  <a:lnTo>
                    <a:pt x="41293" y="84963"/>
                  </a:lnTo>
                  <a:lnTo>
                    <a:pt x="41293" y="84963"/>
                  </a:lnTo>
                  <a:cubicBezTo>
                    <a:pt x="41579" y="85535"/>
                    <a:pt x="41388" y="86106"/>
                    <a:pt x="40912" y="86487"/>
                  </a:cubicBezTo>
                  <a:cubicBezTo>
                    <a:pt x="40436" y="86773"/>
                    <a:pt x="39769" y="86582"/>
                    <a:pt x="39483" y="86106"/>
                  </a:cubicBezTo>
                  <a:lnTo>
                    <a:pt x="37007" y="81629"/>
                  </a:lnTo>
                  <a:lnTo>
                    <a:pt x="34149" y="91250"/>
                  </a:lnTo>
                  <a:cubicBezTo>
                    <a:pt x="33959" y="91821"/>
                    <a:pt x="33387" y="92202"/>
                    <a:pt x="32816" y="92012"/>
                  </a:cubicBezTo>
                  <a:cubicBezTo>
                    <a:pt x="32244" y="91821"/>
                    <a:pt x="31958" y="91250"/>
                    <a:pt x="32054" y="90678"/>
                  </a:cubicBezTo>
                  <a:lnTo>
                    <a:pt x="34911" y="80867"/>
                  </a:lnTo>
                  <a:lnTo>
                    <a:pt x="30244" y="83344"/>
                  </a:lnTo>
                  <a:cubicBezTo>
                    <a:pt x="29672" y="83629"/>
                    <a:pt x="29101" y="83344"/>
                    <a:pt x="28815" y="82868"/>
                  </a:cubicBezTo>
                  <a:cubicBezTo>
                    <a:pt x="28625" y="82487"/>
                    <a:pt x="28625" y="82106"/>
                    <a:pt x="28815" y="81725"/>
                  </a:cubicBezTo>
                  <a:cubicBezTo>
                    <a:pt x="28815" y="81629"/>
                    <a:pt x="29006" y="81439"/>
                    <a:pt x="29196" y="81344"/>
                  </a:cubicBezTo>
                  <a:lnTo>
                    <a:pt x="35768" y="77819"/>
                  </a:lnTo>
                  <a:lnTo>
                    <a:pt x="38626" y="68104"/>
                  </a:lnTo>
                  <a:lnTo>
                    <a:pt x="30053" y="72676"/>
                  </a:lnTo>
                  <a:cubicBezTo>
                    <a:pt x="29482" y="72962"/>
                    <a:pt x="28910" y="72676"/>
                    <a:pt x="28625" y="72200"/>
                  </a:cubicBezTo>
                  <a:cubicBezTo>
                    <a:pt x="28434" y="71819"/>
                    <a:pt x="28434" y="71438"/>
                    <a:pt x="28625" y="71056"/>
                  </a:cubicBezTo>
                  <a:cubicBezTo>
                    <a:pt x="28720" y="70961"/>
                    <a:pt x="28815" y="70771"/>
                    <a:pt x="29006" y="70675"/>
                  </a:cubicBezTo>
                  <a:lnTo>
                    <a:pt x="39388" y="65056"/>
                  </a:lnTo>
                  <a:lnTo>
                    <a:pt x="42055" y="55817"/>
                  </a:lnTo>
                  <a:lnTo>
                    <a:pt x="33387" y="60484"/>
                  </a:lnTo>
                  <a:lnTo>
                    <a:pt x="31482" y="64198"/>
                  </a:lnTo>
                  <a:cubicBezTo>
                    <a:pt x="31196" y="64770"/>
                    <a:pt x="30530" y="64960"/>
                    <a:pt x="30053" y="64675"/>
                  </a:cubicBezTo>
                  <a:cubicBezTo>
                    <a:pt x="30053" y="64675"/>
                    <a:pt x="29863" y="64579"/>
                    <a:pt x="29863" y="64484"/>
                  </a:cubicBezTo>
                  <a:cubicBezTo>
                    <a:pt x="29482" y="64198"/>
                    <a:pt x="29387" y="63627"/>
                    <a:pt x="29577" y="63246"/>
                  </a:cubicBezTo>
                  <a:lnTo>
                    <a:pt x="30053" y="62294"/>
                  </a:lnTo>
                  <a:lnTo>
                    <a:pt x="28625" y="63056"/>
                  </a:lnTo>
                  <a:cubicBezTo>
                    <a:pt x="28053" y="63341"/>
                    <a:pt x="27482" y="63056"/>
                    <a:pt x="27196" y="62579"/>
                  </a:cubicBezTo>
                  <a:lnTo>
                    <a:pt x="27196" y="62579"/>
                  </a:lnTo>
                  <a:cubicBezTo>
                    <a:pt x="27196" y="62579"/>
                    <a:pt x="27005" y="61817"/>
                    <a:pt x="27196" y="61436"/>
                  </a:cubicBezTo>
                  <a:cubicBezTo>
                    <a:pt x="27291" y="61341"/>
                    <a:pt x="27386" y="61150"/>
                    <a:pt x="27577" y="61055"/>
                  </a:cubicBezTo>
                  <a:lnTo>
                    <a:pt x="31768" y="58769"/>
                  </a:lnTo>
                  <a:lnTo>
                    <a:pt x="36721" y="49054"/>
                  </a:lnTo>
                  <a:lnTo>
                    <a:pt x="26910" y="51435"/>
                  </a:lnTo>
                  <a:lnTo>
                    <a:pt x="20909" y="61531"/>
                  </a:lnTo>
                  <a:lnTo>
                    <a:pt x="20909" y="61531"/>
                  </a:lnTo>
                  <a:cubicBezTo>
                    <a:pt x="20624" y="62008"/>
                    <a:pt x="19957" y="62198"/>
                    <a:pt x="19385" y="61913"/>
                  </a:cubicBezTo>
                  <a:cubicBezTo>
                    <a:pt x="18909" y="61627"/>
                    <a:pt x="18719" y="60960"/>
                    <a:pt x="19004" y="60389"/>
                  </a:cubicBezTo>
                  <a:lnTo>
                    <a:pt x="23862" y="52197"/>
                  </a:lnTo>
                  <a:lnTo>
                    <a:pt x="14051" y="54578"/>
                  </a:lnTo>
                  <a:lnTo>
                    <a:pt x="10337" y="60865"/>
                  </a:lnTo>
                  <a:lnTo>
                    <a:pt x="10337" y="60865"/>
                  </a:lnTo>
                  <a:cubicBezTo>
                    <a:pt x="10051" y="61341"/>
                    <a:pt x="9384" y="61531"/>
                    <a:pt x="8813" y="61246"/>
                  </a:cubicBezTo>
                  <a:cubicBezTo>
                    <a:pt x="8336" y="60960"/>
                    <a:pt x="8146" y="60293"/>
                    <a:pt x="8432" y="59722"/>
                  </a:cubicBezTo>
                  <a:lnTo>
                    <a:pt x="11099" y="55340"/>
                  </a:lnTo>
                  <a:lnTo>
                    <a:pt x="1383" y="57722"/>
                  </a:lnTo>
                  <a:cubicBezTo>
                    <a:pt x="812" y="57817"/>
                    <a:pt x="240" y="57531"/>
                    <a:pt x="50" y="56960"/>
                  </a:cubicBezTo>
                  <a:cubicBezTo>
                    <a:pt x="-141" y="56388"/>
                    <a:pt x="240" y="55817"/>
                    <a:pt x="812" y="55626"/>
                  </a:cubicBezTo>
                  <a:lnTo>
                    <a:pt x="10718" y="53245"/>
                  </a:lnTo>
                  <a:lnTo>
                    <a:pt x="6241" y="50483"/>
                  </a:lnTo>
                  <a:cubicBezTo>
                    <a:pt x="5765" y="50197"/>
                    <a:pt x="5574" y="49530"/>
                    <a:pt x="5860" y="48958"/>
                  </a:cubicBezTo>
                  <a:cubicBezTo>
                    <a:pt x="6050" y="48577"/>
                    <a:pt x="6431" y="48387"/>
                    <a:pt x="6908" y="48482"/>
                  </a:cubicBezTo>
                  <a:cubicBezTo>
                    <a:pt x="7098" y="48482"/>
                    <a:pt x="7193" y="48482"/>
                    <a:pt x="7384" y="48673"/>
                  </a:cubicBezTo>
                  <a:lnTo>
                    <a:pt x="13670" y="52578"/>
                  </a:lnTo>
                  <a:lnTo>
                    <a:pt x="23481" y="50197"/>
                  </a:lnTo>
                  <a:lnTo>
                    <a:pt x="15194" y="45053"/>
                  </a:lnTo>
                  <a:cubicBezTo>
                    <a:pt x="14718" y="44768"/>
                    <a:pt x="14528" y="44101"/>
                    <a:pt x="14813" y="43529"/>
                  </a:cubicBezTo>
                  <a:cubicBezTo>
                    <a:pt x="15004" y="43148"/>
                    <a:pt x="15385" y="42958"/>
                    <a:pt x="15766" y="43053"/>
                  </a:cubicBezTo>
                  <a:cubicBezTo>
                    <a:pt x="15956" y="43053"/>
                    <a:pt x="16147" y="43053"/>
                    <a:pt x="16242" y="43244"/>
                  </a:cubicBezTo>
                  <a:lnTo>
                    <a:pt x="26339" y="49530"/>
                  </a:lnTo>
                  <a:lnTo>
                    <a:pt x="35578" y="47244"/>
                  </a:lnTo>
                  <a:lnTo>
                    <a:pt x="27196" y="42100"/>
                  </a:lnTo>
                  <a:lnTo>
                    <a:pt x="23005" y="42291"/>
                  </a:lnTo>
                  <a:cubicBezTo>
                    <a:pt x="22433" y="42291"/>
                    <a:pt x="21862" y="41910"/>
                    <a:pt x="21862" y="41243"/>
                  </a:cubicBezTo>
                  <a:cubicBezTo>
                    <a:pt x="21862" y="41243"/>
                    <a:pt x="21862" y="41053"/>
                    <a:pt x="21862" y="40958"/>
                  </a:cubicBezTo>
                  <a:cubicBezTo>
                    <a:pt x="21957" y="40481"/>
                    <a:pt x="22338" y="40100"/>
                    <a:pt x="22814" y="40100"/>
                  </a:cubicBezTo>
                  <a:lnTo>
                    <a:pt x="23862" y="40100"/>
                  </a:lnTo>
                  <a:cubicBezTo>
                    <a:pt x="23862" y="40100"/>
                    <a:pt x="22529" y="39243"/>
                    <a:pt x="22529" y="39243"/>
                  </a:cubicBezTo>
                  <a:cubicBezTo>
                    <a:pt x="22052" y="38957"/>
                    <a:pt x="21862" y="38291"/>
                    <a:pt x="22148" y="37719"/>
                  </a:cubicBezTo>
                  <a:lnTo>
                    <a:pt x="22148" y="37719"/>
                  </a:lnTo>
                  <a:cubicBezTo>
                    <a:pt x="22148" y="37719"/>
                    <a:pt x="22719" y="37148"/>
                    <a:pt x="23100" y="37243"/>
                  </a:cubicBezTo>
                  <a:cubicBezTo>
                    <a:pt x="23291" y="37243"/>
                    <a:pt x="23481" y="37243"/>
                    <a:pt x="23576" y="37433"/>
                  </a:cubicBezTo>
                  <a:lnTo>
                    <a:pt x="27577" y="39910"/>
                  </a:lnTo>
                  <a:lnTo>
                    <a:pt x="38435" y="39338"/>
                  </a:lnTo>
                  <a:lnTo>
                    <a:pt x="31482" y="32004"/>
                  </a:lnTo>
                  <a:lnTo>
                    <a:pt x="19766" y="31814"/>
                  </a:lnTo>
                  <a:lnTo>
                    <a:pt x="19766" y="31814"/>
                  </a:lnTo>
                  <a:cubicBezTo>
                    <a:pt x="19195" y="31814"/>
                    <a:pt x="18719" y="31337"/>
                    <a:pt x="18719" y="30671"/>
                  </a:cubicBezTo>
                  <a:cubicBezTo>
                    <a:pt x="18719" y="30004"/>
                    <a:pt x="19195" y="29623"/>
                    <a:pt x="19766" y="29623"/>
                  </a:cubicBezTo>
                  <a:lnTo>
                    <a:pt x="29291" y="29623"/>
                  </a:lnTo>
                  <a:cubicBezTo>
                    <a:pt x="29291" y="29623"/>
                    <a:pt x="22338" y="22479"/>
                    <a:pt x="22338" y="22479"/>
                  </a:cubicBezTo>
                  <a:lnTo>
                    <a:pt x="15099" y="22479"/>
                  </a:lnTo>
                  <a:cubicBezTo>
                    <a:pt x="15099" y="22479"/>
                    <a:pt x="15099" y="22384"/>
                    <a:pt x="15099" y="22384"/>
                  </a:cubicBezTo>
                  <a:cubicBezTo>
                    <a:pt x="14528" y="22384"/>
                    <a:pt x="14051" y="21908"/>
                    <a:pt x="14051" y="21241"/>
                  </a:cubicBezTo>
                  <a:cubicBezTo>
                    <a:pt x="14051" y="20669"/>
                    <a:pt x="14528" y="20193"/>
                    <a:pt x="15194" y="20193"/>
                  </a:cubicBezTo>
                  <a:lnTo>
                    <a:pt x="20338" y="20193"/>
                  </a:lnTo>
                  <a:cubicBezTo>
                    <a:pt x="20338" y="20193"/>
                    <a:pt x="13385" y="12954"/>
                    <a:pt x="13385" y="12954"/>
                  </a:cubicBezTo>
                  <a:cubicBezTo>
                    <a:pt x="13004" y="12573"/>
                    <a:pt x="13004" y="11811"/>
                    <a:pt x="13385" y="11430"/>
                  </a:cubicBezTo>
                  <a:cubicBezTo>
                    <a:pt x="13861" y="11049"/>
                    <a:pt x="14528" y="11049"/>
                    <a:pt x="14909" y="11430"/>
                  </a:cubicBezTo>
                  <a:lnTo>
                    <a:pt x="21957" y="18764"/>
                  </a:lnTo>
                  <a:lnTo>
                    <a:pt x="22148" y="13430"/>
                  </a:lnTo>
                  <a:cubicBezTo>
                    <a:pt x="22148" y="12859"/>
                    <a:pt x="22624" y="12383"/>
                    <a:pt x="23291" y="12383"/>
                  </a:cubicBezTo>
                  <a:cubicBezTo>
                    <a:pt x="23672" y="12383"/>
                    <a:pt x="24053" y="12668"/>
                    <a:pt x="24243" y="13049"/>
                  </a:cubicBezTo>
                  <a:cubicBezTo>
                    <a:pt x="24243" y="13240"/>
                    <a:pt x="24338" y="13335"/>
                    <a:pt x="24338" y="13525"/>
                  </a:cubicBezTo>
                  <a:lnTo>
                    <a:pt x="24148" y="20955"/>
                  </a:lnTo>
                  <a:lnTo>
                    <a:pt x="31101" y="28289"/>
                  </a:lnTo>
                  <a:lnTo>
                    <a:pt x="31387" y="18574"/>
                  </a:lnTo>
                  <a:cubicBezTo>
                    <a:pt x="31387" y="18002"/>
                    <a:pt x="31863" y="17526"/>
                    <a:pt x="32530" y="17526"/>
                  </a:cubicBezTo>
                  <a:cubicBezTo>
                    <a:pt x="32911" y="17526"/>
                    <a:pt x="33292" y="17812"/>
                    <a:pt x="33482" y="18098"/>
                  </a:cubicBezTo>
                  <a:cubicBezTo>
                    <a:pt x="33482" y="18288"/>
                    <a:pt x="33578" y="18383"/>
                    <a:pt x="33578" y="18574"/>
                  </a:cubicBezTo>
                  <a:lnTo>
                    <a:pt x="33197" y="30480"/>
                  </a:lnTo>
                  <a:lnTo>
                    <a:pt x="39769" y="37433"/>
                  </a:lnTo>
                  <a:lnTo>
                    <a:pt x="40055" y="27623"/>
                  </a:lnTo>
                  <a:lnTo>
                    <a:pt x="37769" y="24098"/>
                  </a:lnTo>
                  <a:cubicBezTo>
                    <a:pt x="37483" y="23622"/>
                    <a:pt x="37578" y="22955"/>
                    <a:pt x="38054" y="22574"/>
                  </a:cubicBezTo>
                  <a:cubicBezTo>
                    <a:pt x="38054" y="22574"/>
                    <a:pt x="38245" y="22574"/>
                    <a:pt x="38340" y="22479"/>
                  </a:cubicBezTo>
                  <a:cubicBezTo>
                    <a:pt x="38816" y="22289"/>
                    <a:pt x="39293" y="22479"/>
                    <a:pt x="39578" y="22860"/>
                  </a:cubicBezTo>
                  <a:lnTo>
                    <a:pt x="40150" y="23717"/>
                  </a:lnTo>
                  <a:lnTo>
                    <a:pt x="40150" y="22098"/>
                  </a:lnTo>
                  <a:cubicBezTo>
                    <a:pt x="40150" y="21527"/>
                    <a:pt x="40721" y="21050"/>
                    <a:pt x="41293" y="21050"/>
                  </a:cubicBezTo>
                  <a:lnTo>
                    <a:pt x="41293" y="21050"/>
                  </a:lnTo>
                  <a:cubicBezTo>
                    <a:pt x="41293" y="21050"/>
                    <a:pt x="42055" y="21336"/>
                    <a:pt x="42245" y="21622"/>
                  </a:cubicBezTo>
                  <a:cubicBezTo>
                    <a:pt x="42245" y="21812"/>
                    <a:pt x="42341" y="21908"/>
                    <a:pt x="42341" y="22098"/>
                  </a:cubicBezTo>
                  <a:lnTo>
                    <a:pt x="42150" y="26860"/>
                  </a:lnTo>
                  <a:lnTo>
                    <a:pt x="48056" y="36004"/>
                  </a:lnTo>
                  <a:lnTo>
                    <a:pt x="50913" y="26289"/>
                  </a:lnTo>
                  <a:lnTo>
                    <a:pt x="45198" y="16097"/>
                  </a:lnTo>
                  <a:lnTo>
                    <a:pt x="45198" y="16097"/>
                  </a:lnTo>
                  <a:cubicBezTo>
                    <a:pt x="44912" y="15621"/>
                    <a:pt x="45103" y="14954"/>
                    <a:pt x="45579" y="14669"/>
                  </a:cubicBezTo>
                  <a:cubicBezTo>
                    <a:pt x="46055" y="14383"/>
                    <a:pt x="46722" y="14573"/>
                    <a:pt x="47008" y="15050"/>
                  </a:cubicBezTo>
                  <a:lnTo>
                    <a:pt x="51675" y="23431"/>
                  </a:lnTo>
                  <a:lnTo>
                    <a:pt x="54533" y="13716"/>
                  </a:lnTo>
                  <a:lnTo>
                    <a:pt x="51008" y="7334"/>
                  </a:lnTo>
                  <a:lnTo>
                    <a:pt x="51008" y="7334"/>
                  </a:lnTo>
                  <a:cubicBezTo>
                    <a:pt x="50723" y="6858"/>
                    <a:pt x="50913" y="6191"/>
                    <a:pt x="51389" y="5810"/>
                  </a:cubicBezTo>
                  <a:cubicBezTo>
                    <a:pt x="51961" y="5525"/>
                    <a:pt x="52532" y="5715"/>
                    <a:pt x="52818" y="6191"/>
                  </a:cubicBezTo>
                  <a:lnTo>
                    <a:pt x="55295" y="10668"/>
                  </a:lnTo>
                  <a:lnTo>
                    <a:pt x="58152" y="1048"/>
                  </a:lnTo>
                  <a:cubicBezTo>
                    <a:pt x="58343" y="476"/>
                    <a:pt x="58914" y="95"/>
                    <a:pt x="59486" y="286"/>
                  </a:cubicBezTo>
                  <a:close/>
                  <a:moveTo>
                    <a:pt x="41769" y="39148"/>
                  </a:moveTo>
                  <a:lnTo>
                    <a:pt x="44817" y="42291"/>
                  </a:lnTo>
                  <a:lnTo>
                    <a:pt x="45865" y="43339"/>
                  </a:lnTo>
                  <a:lnTo>
                    <a:pt x="45865" y="43148"/>
                  </a:lnTo>
                  <a:cubicBezTo>
                    <a:pt x="45865" y="43148"/>
                    <a:pt x="46055" y="42767"/>
                    <a:pt x="46055" y="42767"/>
                  </a:cubicBezTo>
                  <a:lnTo>
                    <a:pt x="46055" y="42481"/>
                  </a:lnTo>
                  <a:cubicBezTo>
                    <a:pt x="46055" y="42481"/>
                    <a:pt x="47294" y="38481"/>
                    <a:pt x="47294" y="38481"/>
                  </a:cubicBezTo>
                  <a:lnTo>
                    <a:pt x="42055" y="30385"/>
                  </a:lnTo>
                  <a:lnTo>
                    <a:pt x="41769" y="39243"/>
                  </a:lnTo>
                  <a:close/>
                  <a:moveTo>
                    <a:pt x="45960" y="45529"/>
                  </a:moveTo>
                  <a:cubicBezTo>
                    <a:pt x="45960" y="45529"/>
                    <a:pt x="45960" y="45529"/>
                    <a:pt x="45865" y="45529"/>
                  </a:cubicBezTo>
                  <a:cubicBezTo>
                    <a:pt x="45865" y="45529"/>
                    <a:pt x="45865" y="45529"/>
                    <a:pt x="45770" y="45529"/>
                  </a:cubicBezTo>
                  <a:cubicBezTo>
                    <a:pt x="45770" y="45529"/>
                    <a:pt x="45770" y="45529"/>
                    <a:pt x="45770" y="45625"/>
                  </a:cubicBezTo>
                  <a:cubicBezTo>
                    <a:pt x="45770" y="45625"/>
                    <a:pt x="45770" y="45625"/>
                    <a:pt x="45865" y="45625"/>
                  </a:cubicBezTo>
                  <a:cubicBezTo>
                    <a:pt x="45865" y="45625"/>
                    <a:pt x="45865" y="45625"/>
                    <a:pt x="45960" y="45625"/>
                  </a:cubicBezTo>
                  <a:cubicBezTo>
                    <a:pt x="45960" y="45625"/>
                    <a:pt x="45960" y="45625"/>
                    <a:pt x="45960" y="45529"/>
                  </a:cubicBezTo>
                  <a:close/>
                  <a:moveTo>
                    <a:pt x="38245" y="45910"/>
                  </a:moveTo>
                  <a:lnTo>
                    <a:pt x="42531" y="44863"/>
                  </a:lnTo>
                  <a:lnTo>
                    <a:pt x="43960" y="44482"/>
                  </a:lnTo>
                  <a:lnTo>
                    <a:pt x="43769" y="44291"/>
                  </a:lnTo>
                  <a:lnTo>
                    <a:pt x="43484" y="44006"/>
                  </a:lnTo>
                  <a:lnTo>
                    <a:pt x="43293" y="43815"/>
                  </a:lnTo>
                  <a:lnTo>
                    <a:pt x="40436" y="40767"/>
                  </a:lnTo>
                  <a:lnTo>
                    <a:pt x="30815" y="41243"/>
                  </a:lnTo>
                  <a:lnTo>
                    <a:pt x="38340" y="45910"/>
                  </a:lnTo>
                  <a:close/>
                  <a:moveTo>
                    <a:pt x="42341" y="52388"/>
                  </a:moveTo>
                  <a:lnTo>
                    <a:pt x="43579" y="48197"/>
                  </a:lnTo>
                  <a:lnTo>
                    <a:pt x="43960" y="46768"/>
                  </a:lnTo>
                  <a:lnTo>
                    <a:pt x="43769" y="46768"/>
                  </a:lnTo>
                  <a:cubicBezTo>
                    <a:pt x="43769" y="46768"/>
                    <a:pt x="43293" y="46958"/>
                    <a:pt x="43293" y="46958"/>
                  </a:cubicBezTo>
                  <a:lnTo>
                    <a:pt x="43007" y="46958"/>
                  </a:lnTo>
                  <a:cubicBezTo>
                    <a:pt x="43007" y="46958"/>
                    <a:pt x="39007" y="48006"/>
                    <a:pt x="39007" y="48006"/>
                  </a:cubicBezTo>
                  <a:lnTo>
                    <a:pt x="34625" y="56579"/>
                  </a:lnTo>
                  <a:lnTo>
                    <a:pt x="42341" y="52388"/>
                  </a:lnTo>
                  <a:close/>
                  <a:moveTo>
                    <a:pt x="49961" y="52102"/>
                  </a:moveTo>
                  <a:lnTo>
                    <a:pt x="46913" y="48958"/>
                  </a:lnTo>
                  <a:lnTo>
                    <a:pt x="45865" y="47911"/>
                  </a:lnTo>
                  <a:lnTo>
                    <a:pt x="45865" y="48101"/>
                  </a:lnTo>
                  <a:cubicBezTo>
                    <a:pt x="45865" y="48101"/>
                    <a:pt x="45674" y="48482"/>
                    <a:pt x="45674" y="48482"/>
                  </a:cubicBezTo>
                  <a:lnTo>
                    <a:pt x="45674" y="48768"/>
                  </a:lnTo>
                  <a:cubicBezTo>
                    <a:pt x="45674" y="48768"/>
                    <a:pt x="44436" y="52769"/>
                    <a:pt x="44436" y="52769"/>
                  </a:cubicBezTo>
                  <a:lnTo>
                    <a:pt x="49675" y="60865"/>
                  </a:lnTo>
                  <a:lnTo>
                    <a:pt x="49961" y="52006"/>
                  </a:lnTo>
                  <a:close/>
                  <a:moveTo>
                    <a:pt x="53485" y="45339"/>
                  </a:moveTo>
                  <a:lnTo>
                    <a:pt x="49199" y="46387"/>
                  </a:lnTo>
                  <a:lnTo>
                    <a:pt x="47770" y="46768"/>
                  </a:lnTo>
                  <a:lnTo>
                    <a:pt x="47960" y="46958"/>
                  </a:lnTo>
                  <a:lnTo>
                    <a:pt x="48246" y="47244"/>
                  </a:lnTo>
                  <a:lnTo>
                    <a:pt x="48437" y="47435"/>
                  </a:lnTo>
                  <a:lnTo>
                    <a:pt x="51294" y="50483"/>
                  </a:lnTo>
                  <a:lnTo>
                    <a:pt x="60914" y="50006"/>
                  </a:lnTo>
                  <a:lnTo>
                    <a:pt x="53390" y="45339"/>
                  </a:lnTo>
                  <a:close/>
                  <a:moveTo>
                    <a:pt x="49389" y="38862"/>
                  </a:moveTo>
                  <a:lnTo>
                    <a:pt x="48151" y="43053"/>
                  </a:lnTo>
                  <a:lnTo>
                    <a:pt x="47770" y="44482"/>
                  </a:lnTo>
                  <a:lnTo>
                    <a:pt x="47960" y="44482"/>
                  </a:lnTo>
                  <a:cubicBezTo>
                    <a:pt x="47960" y="44482"/>
                    <a:pt x="48437" y="44291"/>
                    <a:pt x="48437" y="44291"/>
                  </a:cubicBezTo>
                  <a:lnTo>
                    <a:pt x="48722" y="44291"/>
                  </a:lnTo>
                  <a:cubicBezTo>
                    <a:pt x="48722" y="44291"/>
                    <a:pt x="52723" y="43244"/>
                    <a:pt x="52723" y="43244"/>
                  </a:cubicBezTo>
                  <a:lnTo>
                    <a:pt x="57104" y="34671"/>
                  </a:lnTo>
                  <a:lnTo>
                    <a:pt x="49389" y="38862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2555635" y="773243"/>
              <a:ext cx="778103" cy="764945"/>
            </a:xfrm>
            <a:custGeom>
              <a:rect b="b" l="l" r="r" t="t"/>
              <a:pathLst>
                <a:path extrusionOk="0" h="95634" w="97279">
                  <a:moveTo>
                    <a:pt x="82596" y="84441"/>
                  </a:moveTo>
                  <a:cubicBezTo>
                    <a:pt x="82596" y="84441"/>
                    <a:pt x="81453" y="84822"/>
                    <a:pt x="80977" y="84441"/>
                  </a:cubicBezTo>
                  <a:lnTo>
                    <a:pt x="73643" y="76631"/>
                  </a:lnTo>
                  <a:lnTo>
                    <a:pt x="73452" y="82250"/>
                  </a:lnTo>
                  <a:cubicBezTo>
                    <a:pt x="73452" y="82917"/>
                    <a:pt x="72881" y="83393"/>
                    <a:pt x="72309" y="83298"/>
                  </a:cubicBezTo>
                  <a:cubicBezTo>
                    <a:pt x="71833" y="83298"/>
                    <a:pt x="71452" y="83012"/>
                    <a:pt x="71357" y="82631"/>
                  </a:cubicBezTo>
                  <a:cubicBezTo>
                    <a:pt x="71357" y="82441"/>
                    <a:pt x="71262" y="82250"/>
                    <a:pt x="71262" y="82060"/>
                  </a:cubicBezTo>
                  <a:lnTo>
                    <a:pt x="71547" y="74249"/>
                  </a:lnTo>
                  <a:lnTo>
                    <a:pt x="64308" y="66534"/>
                  </a:lnTo>
                  <a:lnTo>
                    <a:pt x="63927" y="76821"/>
                  </a:lnTo>
                  <a:cubicBezTo>
                    <a:pt x="63927" y="77488"/>
                    <a:pt x="63356" y="77964"/>
                    <a:pt x="62784" y="77869"/>
                  </a:cubicBezTo>
                  <a:cubicBezTo>
                    <a:pt x="62308" y="77869"/>
                    <a:pt x="62022" y="77583"/>
                    <a:pt x="61832" y="77202"/>
                  </a:cubicBezTo>
                  <a:cubicBezTo>
                    <a:pt x="61832" y="77012"/>
                    <a:pt x="61737" y="76821"/>
                    <a:pt x="61737" y="76631"/>
                  </a:cubicBezTo>
                  <a:lnTo>
                    <a:pt x="62213" y="64153"/>
                  </a:lnTo>
                  <a:lnTo>
                    <a:pt x="55355" y="56819"/>
                  </a:lnTo>
                  <a:lnTo>
                    <a:pt x="54974" y="67201"/>
                  </a:lnTo>
                  <a:lnTo>
                    <a:pt x="57355" y="70916"/>
                  </a:lnTo>
                  <a:cubicBezTo>
                    <a:pt x="57736" y="71487"/>
                    <a:pt x="57546" y="72154"/>
                    <a:pt x="56974" y="72535"/>
                  </a:cubicBezTo>
                  <a:cubicBezTo>
                    <a:pt x="56974" y="72535"/>
                    <a:pt x="56784" y="72535"/>
                    <a:pt x="56688" y="72630"/>
                  </a:cubicBezTo>
                  <a:cubicBezTo>
                    <a:pt x="56212" y="72821"/>
                    <a:pt x="55641" y="72630"/>
                    <a:pt x="55355" y="72154"/>
                  </a:cubicBezTo>
                  <a:lnTo>
                    <a:pt x="54783" y="71201"/>
                  </a:lnTo>
                  <a:lnTo>
                    <a:pt x="54783" y="72916"/>
                  </a:lnTo>
                  <a:cubicBezTo>
                    <a:pt x="54783" y="73583"/>
                    <a:pt x="54117" y="74059"/>
                    <a:pt x="53545" y="74059"/>
                  </a:cubicBezTo>
                  <a:cubicBezTo>
                    <a:pt x="53545" y="74059"/>
                    <a:pt x="53545" y="74059"/>
                    <a:pt x="53545" y="74059"/>
                  </a:cubicBezTo>
                  <a:cubicBezTo>
                    <a:pt x="53069" y="74059"/>
                    <a:pt x="52783" y="73773"/>
                    <a:pt x="52593" y="73392"/>
                  </a:cubicBezTo>
                  <a:cubicBezTo>
                    <a:pt x="52593" y="73202"/>
                    <a:pt x="52497" y="73011"/>
                    <a:pt x="52497" y="72821"/>
                  </a:cubicBezTo>
                  <a:lnTo>
                    <a:pt x="52688" y="67868"/>
                  </a:lnTo>
                  <a:lnTo>
                    <a:pt x="46592" y="58152"/>
                  </a:lnTo>
                  <a:lnTo>
                    <a:pt x="43544" y="68344"/>
                  </a:lnTo>
                  <a:lnTo>
                    <a:pt x="49449" y="79202"/>
                  </a:lnTo>
                  <a:lnTo>
                    <a:pt x="49449" y="79202"/>
                  </a:lnTo>
                  <a:cubicBezTo>
                    <a:pt x="49735" y="79774"/>
                    <a:pt x="49545" y="80441"/>
                    <a:pt x="48973" y="80726"/>
                  </a:cubicBezTo>
                  <a:cubicBezTo>
                    <a:pt x="48402" y="81012"/>
                    <a:pt x="47735" y="80822"/>
                    <a:pt x="47449" y="80250"/>
                  </a:cubicBezTo>
                  <a:lnTo>
                    <a:pt x="42591" y="71392"/>
                  </a:lnTo>
                  <a:lnTo>
                    <a:pt x="39543" y="81584"/>
                  </a:lnTo>
                  <a:lnTo>
                    <a:pt x="43163" y="88346"/>
                  </a:lnTo>
                  <a:lnTo>
                    <a:pt x="43163" y="88346"/>
                  </a:lnTo>
                  <a:cubicBezTo>
                    <a:pt x="43449" y="88918"/>
                    <a:pt x="43163" y="89585"/>
                    <a:pt x="42687" y="89870"/>
                  </a:cubicBezTo>
                  <a:cubicBezTo>
                    <a:pt x="42115" y="90156"/>
                    <a:pt x="41448" y="89966"/>
                    <a:pt x="41163" y="89394"/>
                  </a:cubicBezTo>
                  <a:lnTo>
                    <a:pt x="38591" y="84632"/>
                  </a:lnTo>
                  <a:lnTo>
                    <a:pt x="35543" y="94823"/>
                  </a:lnTo>
                  <a:cubicBezTo>
                    <a:pt x="35352" y="95395"/>
                    <a:pt x="34686" y="95776"/>
                    <a:pt x="34114" y="95585"/>
                  </a:cubicBezTo>
                  <a:cubicBezTo>
                    <a:pt x="33543" y="95395"/>
                    <a:pt x="33162" y="94728"/>
                    <a:pt x="33352" y="94157"/>
                  </a:cubicBezTo>
                  <a:lnTo>
                    <a:pt x="36495" y="83870"/>
                  </a:lnTo>
                  <a:lnTo>
                    <a:pt x="31542" y="86441"/>
                  </a:lnTo>
                  <a:cubicBezTo>
                    <a:pt x="30971" y="86727"/>
                    <a:pt x="30304" y="86441"/>
                    <a:pt x="30018" y="85965"/>
                  </a:cubicBezTo>
                  <a:cubicBezTo>
                    <a:pt x="29828" y="85584"/>
                    <a:pt x="29828" y="85108"/>
                    <a:pt x="30018" y="84822"/>
                  </a:cubicBezTo>
                  <a:cubicBezTo>
                    <a:pt x="30114" y="84727"/>
                    <a:pt x="30304" y="84536"/>
                    <a:pt x="30399" y="84441"/>
                  </a:cubicBezTo>
                  <a:lnTo>
                    <a:pt x="37353" y="80822"/>
                  </a:lnTo>
                  <a:lnTo>
                    <a:pt x="40401" y="70630"/>
                  </a:lnTo>
                  <a:lnTo>
                    <a:pt x="31352" y="75392"/>
                  </a:lnTo>
                  <a:cubicBezTo>
                    <a:pt x="30780" y="75678"/>
                    <a:pt x="30114" y="75392"/>
                    <a:pt x="29828" y="74916"/>
                  </a:cubicBezTo>
                  <a:cubicBezTo>
                    <a:pt x="29637" y="74535"/>
                    <a:pt x="29637" y="74059"/>
                    <a:pt x="29828" y="73773"/>
                  </a:cubicBezTo>
                  <a:cubicBezTo>
                    <a:pt x="29923" y="73583"/>
                    <a:pt x="30114" y="73487"/>
                    <a:pt x="30209" y="73392"/>
                  </a:cubicBezTo>
                  <a:lnTo>
                    <a:pt x="41258" y="67582"/>
                  </a:lnTo>
                  <a:lnTo>
                    <a:pt x="44211" y="57962"/>
                  </a:lnTo>
                  <a:lnTo>
                    <a:pt x="35067" y="62819"/>
                  </a:lnTo>
                  <a:lnTo>
                    <a:pt x="33066" y="66725"/>
                  </a:lnTo>
                  <a:cubicBezTo>
                    <a:pt x="32781" y="67296"/>
                    <a:pt x="32114" y="67487"/>
                    <a:pt x="31542" y="67201"/>
                  </a:cubicBezTo>
                  <a:cubicBezTo>
                    <a:pt x="31542" y="67201"/>
                    <a:pt x="31352" y="67106"/>
                    <a:pt x="31352" y="67010"/>
                  </a:cubicBezTo>
                  <a:cubicBezTo>
                    <a:pt x="30971" y="66629"/>
                    <a:pt x="30876" y="66153"/>
                    <a:pt x="31066" y="65677"/>
                  </a:cubicBezTo>
                  <a:lnTo>
                    <a:pt x="31542" y="64724"/>
                  </a:lnTo>
                  <a:lnTo>
                    <a:pt x="30018" y="65486"/>
                  </a:lnTo>
                  <a:cubicBezTo>
                    <a:pt x="29447" y="65772"/>
                    <a:pt x="28780" y="65486"/>
                    <a:pt x="28494" y="65010"/>
                  </a:cubicBezTo>
                  <a:lnTo>
                    <a:pt x="28494" y="65010"/>
                  </a:lnTo>
                  <a:cubicBezTo>
                    <a:pt x="28494" y="65010"/>
                    <a:pt x="28304" y="64153"/>
                    <a:pt x="28494" y="63867"/>
                  </a:cubicBezTo>
                  <a:cubicBezTo>
                    <a:pt x="28590" y="63677"/>
                    <a:pt x="28780" y="63581"/>
                    <a:pt x="28875" y="63486"/>
                  </a:cubicBezTo>
                  <a:lnTo>
                    <a:pt x="33257" y="61200"/>
                  </a:lnTo>
                  <a:lnTo>
                    <a:pt x="38591" y="51008"/>
                  </a:lnTo>
                  <a:lnTo>
                    <a:pt x="28209" y="53485"/>
                  </a:lnTo>
                  <a:lnTo>
                    <a:pt x="21827" y="64058"/>
                  </a:lnTo>
                  <a:lnTo>
                    <a:pt x="21827" y="64058"/>
                  </a:lnTo>
                  <a:cubicBezTo>
                    <a:pt x="21541" y="64629"/>
                    <a:pt x="20779" y="64724"/>
                    <a:pt x="20303" y="64439"/>
                  </a:cubicBezTo>
                  <a:cubicBezTo>
                    <a:pt x="19731" y="64153"/>
                    <a:pt x="19541" y="63391"/>
                    <a:pt x="19922" y="62915"/>
                  </a:cubicBezTo>
                  <a:lnTo>
                    <a:pt x="25161" y="54342"/>
                  </a:lnTo>
                  <a:lnTo>
                    <a:pt x="14874" y="56723"/>
                  </a:lnTo>
                  <a:lnTo>
                    <a:pt x="10873" y="63296"/>
                  </a:lnTo>
                  <a:lnTo>
                    <a:pt x="10873" y="63296"/>
                  </a:lnTo>
                  <a:cubicBezTo>
                    <a:pt x="10492" y="63867"/>
                    <a:pt x="9825" y="63962"/>
                    <a:pt x="9254" y="63677"/>
                  </a:cubicBezTo>
                  <a:cubicBezTo>
                    <a:pt x="8682" y="63391"/>
                    <a:pt x="8587" y="62629"/>
                    <a:pt x="8873" y="62153"/>
                  </a:cubicBezTo>
                  <a:lnTo>
                    <a:pt x="11635" y="57485"/>
                  </a:lnTo>
                  <a:lnTo>
                    <a:pt x="1348" y="59867"/>
                  </a:lnTo>
                  <a:cubicBezTo>
                    <a:pt x="777" y="60057"/>
                    <a:pt x="110" y="59676"/>
                    <a:pt x="15" y="59009"/>
                  </a:cubicBezTo>
                  <a:cubicBezTo>
                    <a:pt x="-81" y="58438"/>
                    <a:pt x="300" y="57771"/>
                    <a:pt x="872" y="57676"/>
                  </a:cubicBezTo>
                  <a:lnTo>
                    <a:pt x="11349" y="55199"/>
                  </a:lnTo>
                  <a:lnTo>
                    <a:pt x="6682" y="52247"/>
                  </a:lnTo>
                  <a:cubicBezTo>
                    <a:pt x="6111" y="51866"/>
                    <a:pt x="6015" y="51199"/>
                    <a:pt x="6301" y="50627"/>
                  </a:cubicBezTo>
                  <a:cubicBezTo>
                    <a:pt x="6587" y="50246"/>
                    <a:pt x="6968" y="50056"/>
                    <a:pt x="7349" y="50056"/>
                  </a:cubicBezTo>
                  <a:cubicBezTo>
                    <a:pt x="7539" y="50056"/>
                    <a:pt x="7730" y="50056"/>
                    <a:pt x="7825" y="50246"/>
                  </a:cubicBezTo>
                  <a:lnTo>
                    <a:pt x="14397" y="54437"/>
                  </a:lnTo>
                  <a:lnTo>
                    <a:pt x="24684" y="52056"/>
                  </a:lnTo>
                  <a:lnTo>
                    <a:pt x="16017" y="46627"/>
                  </a:lnTo>
                  <a:cubicBezTo>
                    <a:pt x="15445" y="46246"/>
                    <a:pt x="15350" y="45579"/>
                    <a:pt x="15636" y="45008"/>
                  </a:cubicBezTo>
                  <a:cubicBezTo>
                    <a:pt x="15826" y="44627"/>
                    <a:pt x="16302" y="44436"/>
                    <a:pt x="16683" y="44436"/>
                  </a:cubicBezTo>
                  <a:cubicBezTo>
                    <a:pt x="16874" y="44436"/>
                    <a:pt x="17064" y="44436"/>
                    <a:pt x="17160" y="44627"/>
                  </a:cubicBezTo>
                  <a:lnTo>
                    <a:pt x="27732" y="51294"/>
                  </a:lnTo>
                  <a:lnTo>
                    <a:pt x="37543" y="49008"/>
                  </a:lnTo>
                  <a:lnTo>
                    <a:pt x="28780" y="43484"/>
                  </a:lnTo>
                  <a:lnTo>
                    <a:pt x="24399" y="43674"/>
                  </a:lnTo>
                  <a:cubicBezTo>
                    <a:pt x="23732" y="43674"/>
                    <a:pt x="23256" y="43198"/>
                    <a:pt x="23256" y="42531"/>
                  </a:cubicBezTo>
                  <a:cubicBezTo>
                    <a:pt x="23256" y="42436"/>
                    <a:pt x="23256" y="42341"/>
                    <a:pt x="23256" y="42245"/>
                  </a:cubicBezTo>
                  <a:cubicBezTo>
                    <a:pt x="23351" y="41769"/>
                    <a:pt x="23732" y="41388"/>
                    <a:pt x="24303" y="41388"/>
                  </a:cubicBezTo>
                  <a:lnTo>
                    <a:pt x="25446" y="41388"/>
                  </a:lnTo>
                  <a:cubicBezTo>
                    <a:pt x="25446" y="41388"/>
                    <a:pt x="24018" y="40436"/>
                    <a:pt x="24018" y="40436"/>
                  </a:cubicBezTo>
                  <a:cubicBezTo>
                    <a:pt x="23446" y="40055"/>
                    <a:pt x="23351" y="39388"/>
                    <a:pt x="23637" y="38816"/>
                  </a:cubicBezTo>
                  <a:cubicBezTo>
                    <a:pt x="23637" y="38816"/>
                    <a:pt x="23637" y="38816"/>
                    <a:pt x="23637" y="38816"/>
                  </a:cubicBezTo>
                  <a:cubicBezTo>
                    <a:pt x="23827" y="38435"/>
                    <a:pt x="24303" y="38245"/>
                    <a:pt x="24684" y="38340"/>
                  </a:cubicBezTo>
                  <a:cubicBezTo>
                    <a:pt x="24875" y="38340"/>
                    <a:pt x="25065" y="38340"/>
                    <a:pt x="25161" y="38531"/>
                  </a:cubicBezTo>
                  <a:lnTo>
                    <a:pt x="29352" y="41198"/>
                  </a:lnTo>
                  <a:lnTo>
                    <a:pt x="40782" y="40721"/>
                  </a:lnTo>
                  <a:lnTo>
                    <a:pt x="33543" y="32911"/>
                  </a:lnTo>
                  <a:lnTo>
                    <a:pt x="21255" y="32625"/>
                  </a:lnTo>
                  <a:lnTo>
                    <a:pt x="21255" y="32625"/>
                  </a:lnTo>
                  <a:cubicBezTo>
                    <a:pt x="20589" y="32625"/>
                    <a:pt x="20112" y="32054"/>
                    <a:pt x="20112" y="31482"/>
                  </a:cubicBezTo>
                  <a:cubicBezTo>
                    <a:pt x="20112" y="30815"/>
                    <a:pt x="20684" y="30339"/>
                    <a:pt x="21255" y="30339"/>
                  </a:cubicBezTo>
                  <a:lnTo>
                    <a:pt x="31352" y="30625"/>
                  </a:lnTo>
                  <a:lnTo>
                    <a:pt x="24113" y="22910"/>
                  </a:lnTo>
                  <a:lnTo>
                    <a:pt x="16493" y="22719"/>
                  </a:lnTo>
                  <a:lnTo>
                    <a:pt x="16493" y="22719"/>
                  </a:lnTo>
                  <a:cubicBezTo>
                    <a:pt x="15826" y="22719"/>
                    <a:pt x="15350" y="22148"/>
                    <a:pt x="15350" y="21576"/>
                  </a:cubicBezTo>
                  <a:cubicBezTo>
                    <a:pt x="15350" y="20909"/>
                    <a:pt x="15921" y="20433"/>
                    <a:pt x="16493" y="20433"/>
                  </a:cubicBezTo>
                  <a:lnTo>
                    <a:pt x="21922" y="20433"/>
                  </a:lnTo>
                  <a:cubicBezTo>
                    <a:pt x="21922" y="20433"/>
                    <a:pt x="14683" y="12813"/>
                    <a:pt x="14683" y="12813"/>
                  </a:cubicBezTo>
                  <a:cubicBezTo>
                    <a:pt x="14302" y="12337"/>
                    <a:pt x="14302" y="11670"/>
                    <a:pt x="14683" y="11194"/>
                  </a:cubicBezTo>
                  <a:cubicBezTo>
                    <a:pt x="15159" y="10718"/>
                    <a:pt x="15826" y="10813"/>
                    <a:pt x="16302" y="11194"/>
                  </a:cubicBezTo>
                  <a:lnTo>
                    <a:pt x="23637" y="19004"/>
                  </a:lnTo>
                  <a:lnTo>
                    <a:pt x="23827" y="13385"/>
                  </a:lnTo>
                  <a:cubicBezTo>
                    <a:pt x="23827" y="12718"/>
                    <a:pt x="24399" y="12242"/>
                    <a:pt x="24970" y="12337"/>
                  </a:cubicBezTo>
                  <a:cubicBezTo>
                    <a:pt x="25446" y="12337"/>
                    <a:pt x="25732" y="12623"/>
                    <a:pt x="25923" y="13004"/>
                  </a:cubicBezTo>
                  <a:cubicBezTo>
                    <a:pt x="25923" y="13194"/>
                    <a:pt x="26018" y="13385"/>
                    <a:pt x="26018" y="13575"/>
                  </a:cubicBezTo>
                  <a:lnTo>
                    <a:pt x="25732" y="21386"/>
                  </a:lnTo>
                  <a:lnTo>
                    <a:pt x="32971" y="29101"/>
                  </a:lnTo>
                  <a:lnTo>
                    <a:pt x="33352" y="18814"/>
                  </a:lnTo>
                  <a:cubicBezTo>
                    <a:pt x="33352" y="18147"/>
                    <a:pt x="33924" y="17671"/>
                    <a:pt x="34495" y="17766"/>
                  </a:cubicBezTo>
                  <a:cubicBezTo>
                    <a:pt x="34971" y="17766"/>
                    <a:pt x="35352" y="18052"/>
                    <a:pt x="35448" y="18433"/>
                  </a:cubicBezTo>
                  <a:cubicBezTo>
                    <a:pt x="35448" y="18623"/>
                    <a:pt x="35543" y="18814"/>
                    <a:pt x="35543" y="19004"/>
                  </a:cubicBezTo>
                  <a:lnTo>
                    <a:pt x="35067" y="31482"/>
                  </a:lnTo>
                  <a:lnTo>
                    <a:pt x="41925" y="38816"/>
                  </a:lnTo>
                  <a:lnTo>
                    <a:pt x="42306" y="28434"/>
                  </a:lnTo>
                  <a:lnTo>
                    <a:pt x="39924" y="24719"/>
                  </a:lnTo>
                  <a:cubicBezTo>
                    <a:pt x="39543" y="24148"/>
                    <a:pt x="39734" y="23481"/>
                    <a:pt x="40305" y="23100"/>
                  </a:cubicBezTo>
                  <a:cubicBezTo>
                    <a:pt x="40305" y="23100"/>
                    <a:pt x="40496" y="23100"/>
                    <a:pt x="40591" y="23005"/>
                  </a:cubicBezTo>
                  <a:cubicBezTo>
                    <a:pt x="41067" y="22814"/>
                    <a:pt x="41639" y="23005"/>
                    <a:pt x="41925" y="23481"/>
                  </a:cubicBezTo>
                  <a:lnTo>
                    <a:pt x="42496" y="24434"/>
                  </a:lnTo>
                  <a:lnTo>
                    <a:pt x="42496" y="22719"/>
                  </a:lnTo>
                  <a:cubicBezTo>
                    <a:pt x="42496" y="22052"/>
                    <a:pt x="43068" y="21576"/>
                    <a:pt x="43734" y="21576"/>
                  </a:cubicBezTo>
                  <a:cubicBezTo>
                    <a:pt x="43734" y="21576"/>
                    <a:pt x="43734" y="21576"/>
                    <a:pt x="43734" y="21576"/>
                  </a:cubicBezTo>
                  <a:cubicBezTo>
                    <a:pt x="44211" y="21576"/>
                    <a:pt x="44496" y="21862"/>
                    <a:pt x="44687" y="22243"/>
                  </a:cubicBezTo>
                  <a:cubicBezTo>
                    <a:pt x="44687" y="22433"/>
                    <a:pt x="44782" y="22624"/>
                    <a:pt x="44782" y="22814"/>
                  </a:cubicBezTo>
                  <a:lnTo>
                    <a:pt x="44592" y="27767"/>
                  </a:lnTo>
                  <a:lnTo>
                    <a:pt x="50688" y="37483"/>
                  </a:lnTo>
                  <a:lnTo>
                    <a:pt x="53736" y="27291"/>
                  </a:lnTo>
                  <a:lnTo>
                    <a:pt x="47830" y="16433"/>
                  </a:lnTo>
                  <a:lnTo>
                    <a:pt x="47830" y="16433"/>
                  </a:lnTo>
                  <a:cubicBezTo>
                    <a:pt x="47544" y="15861"/>
                    <a:pt x="47735" y="15194"/>
                    <a:pt x="48306" y="14909"/>
                  </a:cubicBezTo>
                  <a:cubicBezTo>
                    <a:pt x="48878" y="14623"/>
                    <a:pt x="49545" y="14813"/>
                    <a:pt x="49830" y="15385"/>
                  </a:cubicBezTo>
                  <a:lnTo>
                    <a:pt x="54688" y="24243"/>
                  </a:lnTo>
                  <a:lnTo>
                    <a:pt x="57736" y="14051"/>
                  </a:lnTo>
                  <a:lnTo>
                    <a:pt x="54117" y="7289"/>
                  </a:lnTo>
                  <a:lnTo>
                    <a:pt x="54117" y="7289"/>
                  </a:lnTo>
                  <a:cubicBezTo>
                    <a:pt x="53831" y="6717"/>
                    <a:pt x="54021" y="6050"/>
                    <a:pt x="54593" y="5765"/>
                  </a:cubicBezTo>
                  <a:cubicBezTo>
                    <a:pt x="55164" y="5479"/>
                    <a:pt x="55831" y="5669"/>
                    <a:pt x="56117" y="6241"/>
                  </a:cubicBezTo>
                  <a:lnTo>
                    <a:pt x="58689" y="11003"/>
                  </a:lnTo>
                  <a:lnTo>
                    <a:pt x="61737" y="812"/>
                  </a:lnTo>
                  <a:cubicBezTo>
                    <a:pt x="61927" y="240"/>
                    <a:pt x="62594" y="-141"/>
                    <a:pt x="63165" y="50"/>
                  </a:cubicBezTo>
                  <a:cubicBezTo>
                    <a:pt x="63737" y="240"/>
                    <a:pt x="64118" y="907"/>
                    <a:pt x="63927" y="1478"/>
                  </a:cubicBezTo>
                  <a:lnTo>
                    <a:pt x="60784" y="11765"/>
                  </a:lnTo>
                  <a:lnTo>
                    <a:pt x="65737" y="9194"/>
                  </a:lnTo>
                  <a:cubicBezTo>
                    <a:pt x="66309" y="8908"/>
                    <a:pt x="66975" y="9194"/>
                    <a:pt x="67261" y="9670"/>
                  </a:cubicBezTo>
                  <a:cubicBezTo>
                    <a:pt x="67452" y="10051"/>
                    <a:pt x="67452" y="10527"/>
                    <a:pt x="67261" y="10813"/>
                  </a:cubicBezTo>
                  <a:cubicBezTo>
                    <a:pt x="67166" y="10908"/>
                    <a:pt x="66975" y="11099"/>
                    <a:pt x="66880" y="11194"/>
                  </a:cubicBezTo>
                  <a:lnTo>
                    <a:pt x="59927" y="14813"/>
                  </a:lnTo>
                  <a:lnTo>
                    <a:pt x="56879" y="25005"/>
                  </a:lnTo>
                  <a:lnTo>
                    <a:pt x="65928" y="20243"/>
                  </a:lnTo>
                  <a:cubicBezTo>
                    <a:pt x="66499" y="19957"/>
                    <a:pt x="67166" y="20243"/>
                    <a:pt x="67452" y="20719"/>
                  </a:cubicBezTo>
                  <a:cubicBezTo>
                    <a:pt x="67642" y="21100"/>
                    <a:pt x="67642" y="21576"/>
                    <a:pt x="67452" y="21862"/>
                  </a:cubicBezTo>
                  <a:cubicBezTo>
                    <a:pt x="67356" y="22052"/>
                    <a:pt x="67166" y="22148"/>
                    <a:pt x="67071" y="22243"/>
                  </a:cubicBezTo>
                  <a:lnTo>
                    <a:pt x="56022" y="28053"/>
                  </a:lnTo>
                  <a:lnTo>
                    <a:pt x="53164" y="37673"/>
                  </a:lnTo>
                  <a:lnTo>
                    <a:pt x="62308" y="32816"/>
                  </a:lnTo>
                  <a:lnTo>
                    <a:pt x="64308" y="28910"/>
                  </a:lnTo>
                  <a:cubicBezTo>
                    <a:pt x="64594" y="28339"/>
                    <a:pt x="65261" y="28148"/>
                    <a:pt x="65832" y="28434"/>
                  </a:cubicBezTo>
                  <a:cubicBezTo>
                    <a:pt x="65832" y="28434"/>
                    <a:pt x="66023" y="28529"/>
                    <a:pt x="66023" y="28625"/>
                  </a:cubicBezTo>
                  <a:cubicBezTo>
                    <a:pt x="66404" y="29006"/>
                    <a:pt x="66499" y="29482"/>
                    <a:pt x="66309" y="29958"/>
                  </a:cubicBezTo>
                  <a:lnTo>
                    <a:pt x="65832" y="30911"/>
                  </a:lnTo>
                  <a:lnTo>
                    <a:pt x="67356" y="30149"/>
                  </a:lnTo>
                  <a:cubicBezTo>
                    <a:pt x="67928" y="29863"/>
                    <a:pt x="68595" y="30149"/>
                    <a:pt x="68880" y="30625"/>
                  </a:cubicBezTo>
                  <a:cubicBezTo>
                    <a:pt x="68880" y="30625"/>
                    <a:pt x="68880" y="30625"/>
                    <a:pt x="68880" y="30625"/>
                  </a:cubicBezTo>
                  <a:cubicBezTo>
                    <a:pt x="69071" y="31006"/>
                    <a:pt x="69071" y="31482"/>
                    <a:pt x="68880" y="31768"/>
                  </a:cubicBezTo>
                  <a:cubicBezTo>
                    <a:pt x="68880" y="31958"/>
                    <a:pt x="68690" y="32054"/>
                    <a:pt x="68499" y="32149"/>
                  </a:cubicBezTo>
                  <a:lnTo>
                    <a:pt x="64118" y="34435"/>
                  </a:lnTo>
                  <a:lnTo>
                    <a:pt x="58784" y="44627"/>
                  </a:lnTo>
                  <a:lnTo>
                    <a:pt x="69166" y="42150"/>
                  </a:lnTo>
                  <a:lnTo>
                    <a:pt x="75548" y="31577"/>
                  </a:lnTo>
                  <a:lnTo>
                    <a:pt x="75548" y="31577"/>
                  </a:lnTo>
                  <a:cubicBezTo>
                    <a:pt x="75834" y="31006"/>
                    <a:pt x="76596" y="30911"/>
                    <a:pt x="77072" y="31196"/>
                  </a:cubicBezTo>
                  <a:cubicBezTo>
                    <a:pt x="77643" y="31482"/>
                    <a:pt x="77739" y="32244"/>
                    <a:pt x="77453" y="32720"/>
                  </a:cubicBezTo>
                  <a:lnTo>
                    <a:pt x="72214" y="41293"/>
                  </a:lnTo>
                  <a:lnTo>
                    <a:pt x="82501" y="38912"/>
                  </a:lnTo>
                  <a:lnTo>
                    <a:pt x="86502" y="32339"/>
                  </a:lnTo>
                  <a:lnTo>
                    <a:pt x="86502" y="32339"/>
                  </a:lnTo>
                  <a:cubicBezTo>
                    <a:pt x="86787" y="31768"/>
                    <a:pt x="87549" y="31673"/>
                    <a:pt x="88026" y="31958"/>
                  </a:cubicBezTo>
                  <a:cubicBezTo>
                    <a:pt x="88597" y="32244"/>
                    <a:pt x="88692" y="33006"/>
                    <a:pt x="88407" y="33482"/>
                  </a:cubicBezTo>
                  <a:lnTo>
                    <a:pt x="85644" y="38150"/>
                  </a:lnTo>
                  <a:lnTo>
                    <a:pt x="95931" y="35768"/>
                  </a:lnTo>
                  <a:cubicBezTo>
                    <a:pt x="96503" y="35578"/>
                    <a:pt x="97170" y="35959"/>
                    <a:pt x="97265" y="36626"/>
                  </a:cubicBezTo>
                  <a:cubicBezTo>
                    <a:pt x="97360" y="37197"/>
                    <a:pt x="96979" y="37864"/>
                    <a:pt x="96408" y="37959"/>
                  </a:cubicBezTo>
                  <a:lnTo>
                    <a:pt x="85930" y="40436"/>
                  </a:lnTo>
                  <a:lnTo>
                    <a:pt x="90597" y="43388"/>
                  </a:lnTo>
                  <a:cubicBezTo>
                    <a:pt x="91169" y="43769"/>
                    <a:pt x="91264" y="44436"/>
                    <a:pt x="90978" y="45008"/>
                  </a:cubicBezTo>
                  <a:cubicBezTo>
                    <a:pt x="90788" y="45389"/>
                    <a:pt x="90312" y="45579"/>
                    <a:pt x="89931" y="45579"/>
                  </a:cubicBezTo>
                  <a:cubicBezTo>
                    <a:pt x="89740" y="45579"/>
                    <a:pt x="89550" y="45579"/>
                    <a:pt x="89454" y="45389"/>
                  </a:cubicBezTo>
                  <a:lnTo>
                    <a:pt x="82882" y="41198"/>
                  </a:lnTo>
                  <a:lnTo>
                    <a:pt x="72595" y="43579"/>
                  </a:lnTo>
                  <a:lnTo>
                    <a:pt x="81263" y="49008"/>
                  </a:lnTo>
                  <a:cubicBezTo>
                    <a:pt x="81834" y="49389"/>
                    <a:pt x="81930" y="50056"/>
                    <a:pt x="81644" y="50627"/>
                  </a:cubicBezTo>
                  <a:cubicBezTo>
                    <a:pt x="81453" y="51008"/>
                    <a:pt x="80977" y="51199"/>
                    <a:pt x="80596" y="51199"/>
                  </a:cubicBezTo>
                  <a:cubicBezTo>
                    <a:pt x="80406" y="51199"/>
                    <a:pt x="80215" y="51199"/>
                    <a:pt x="80120" y="51008"/>
                  </a:cubicBezTo>
                  <a:lnTo>
                    <a:pt x="69547" y="44341"/>
                  </a:lnTo>
                  <a:lnTo>
                    <a:pt x="59736" y="46627"/>
                  </a:lnTo>
                  <a:lnTo>
                    <a:pt x="68499" y="52151"/>
                  </a:lnTo>
                  <a:lnTo>
                    <a:pt x="72881" y="51961"/>
                  </a:lnTo>
                  <a:cubicBezTo>
                    <a:pt x="73548" y="51961"/>
                    <a:pt x="74024" y="52437"/>
                    <a:pt x="74024" y="53009"/>
                  </a:cubicBezTo>
                  <a:cubicBezTo>
                    <a:pt x="74024" y="53104"/>
                    <a:pt x="74024" y="53199"/>
                    <a:pt x="74024" y="53294"/>
                  </a:cubicBezTo>
                  <a:cubicBezTo>
                    <a:pt x="73929" y="53771"/>
                    <a:pt x="73548" y="54152"/>
                    <a:pt x="72976" y="54152"/>
                  </a:cubicBezTo>
                  <a:lnTo>
                    <a:pt x="71833" y="54152"/>
                  </a:lnTo>
                  <a:cubicBezTo>
                    <a:pt x="71833" y="54152"/>
                    <a:pt x="73262" y="55104"/>
                    <a:pt x="73262" y="55104"/>
                  </a:cubicBezTo>
                  <a:cubicBezTo>
                    <a:pt x="73833" y="55485"/>
                    <a:pt x="73929" y="56152"/>
                    <a:pt x="73643" y="56723"/>
                  </a:cubicBezTo>
                  <a:lnTo>
                    <a:pt x="73643" y="56723"/>
                  </a:lnTo>
                  <a:cubicBezTo>
                    <a:pt x="73643" y="56723"/>
                    <a:pt x="72976" y="57295"/>
                    <a:pt x="72595" y="57295"/>
                  </a:cubicBezTo>
                  <a:cubicBezTo>
                    <a:pt x="72405" y="57295"/>
                    <a:pt x="72214" y="57295"/>
                    <a:pt x="72119" y="57104"/>
                  </a:cubicBezTo>
                  <a:lnTo>
                    <a:pt x="67928" y="54437"/>
                  </a:lnTo>
                  <a:lnTo>
                    <a:pt x="56498" y="54914"/>
                  </a:lnTo>
                  <a:lnTo>
                    <a:pt x="63737" y="62724"/>
                  </a:lnTo>
                  <a:lnTo>
                    <a:pt x="76024" y="63010"/>
                  </a:lnTo>
                  <a:lnTo>
                    <a:pt x="76024" y="63010"/>
                  </a:lnTo>
                  <a:cubicBezTo>
                    <a:pt x="76691" y="63010"/>
                    <a:pt x="77167" y="63581"/>
                    <a:pt x="77167" y="64153"/>
                  </a:cubicBezTo>
                  <a:cubicBezTo>
                    <a:pt x="77167" y="64820"/>
                    <a:pt x="76596" y="65296"/>
                    <a:pt x="76024" y="65296"/>
                  </a:cubicBezTo>
                  <a:lnTo>
                    <a:pt x="65928" y="65105"/>
                  </a:lnTo>
                  <a:lnTo>
                    <a:pt x="73167" y="72821"/>
                  </a:lnTo>
                  <a:lnTo>
                    <a:pt x="80787" y="73011"/>
                  </a:lnTo>
                  <a:lnTo>
                    <a:pt x="80787" y="73011"/>
                  </a:lnTo>
                  <a:cubicBezTo>
                    <a:pt x="81453" y="73011"/>
                    <a:pt x="81930" y="73583"/>
                    <a:pt x="81930" y="74154"/>
                  </a:cubicBezTo>
                  <a:cubicBezTo>
                    <a:pt x="81930" y="74821"/>
                    <a:pt x="81358" y="75297"/>
                    <a:pt x="80787" y="75297"/>
                  </a:cubicBezTo>
                  <a:lnTo>
                    <a:pt x="75357" y="75297"/>
                  </a:lnTo>
                  <a:cubicBezTo>
                    <a:pt x="75357" y="75297"/>
                    <a:pt x="82596" y="82917"/>
                    <a:pt x="82596" y="82917"/>
                  </a:cubicBezTo>
                  <a:cubicBezTo>
                    <a:pt x="82977" y="83393"/>
                    <a:pt x="82977" y="84060"/>
                    <a:pt x="82596" y="84536"/>
                  </a:cubicBezTo>
                  <a:close/>
                  <a:moveTo>
                    <a:pt x="56688" y="47294"/>
                  </a:moveTo>
                  <a:lnTo>
                    <a:pt x="52212" y="48341"/>
                  </a:lnTo>
                  <a:lnTo>
                    <a:pt x="50688" y="48722"/>
                  </a:lnTo>
                  <a:lnTo>
                    <a:pt x="50878" y="48913"/>
                  </a:lnTo>
                  <a:lnTo>
                    <a:pt x="51164" y="49294"/>
                  </a:lnTo>
                  <a:lnTo>
                    <a:pt x="51354" y="49580"/>
                  </a:lnTo>
                  <a:lnTo>
                    <a:pt x="54402" y="52818"/>
                  </a:lnTo>
                  <a:lnTo>
                    <a:pt x="64499" y="52437"/>
                  </a:lnTo>
                  <a:lnTo>
                    <a:pt x="56688" y="47484"/>
                  </a:lnTo>
                  <a:close/>
                  <a:moveTo>
                    <a:pt x="48592" y="47675"/>
                  </a:moveTo>
                  <a:cubicBezTo>
                    <a:pt x="48592" y="47675"/>
                    <a:pt x="48592" y="47675"/>
                    <a:pt x="48687" y="47675"/>
                  </a:cubicBezTo>
                  <a:cubicBezTo>
                    <a:pt x="48687" y="47675"/>
                    <a:pt x="48687" y="47675"/>
                    <a:pt x="48687" y="47579"/>
                  </a:cubicBezTo>
                  <a:cubicBezTo>
                    <a:pt x="48687" y="47579"/>
                    <a:pt x="48687" y="47579"/>
                    <a:pt x="48592" y="47579"/>
                  </a:cubicBezTo>
                  <a:cubicBezTo>
                    <a:pt x="48592" y="47579"/>
                    <a:pt x="48592" y="47579"/>
                    <a:pt x="48497" y="47579"/>
                  </a:cubicBezTo>
                  <a:cubicBezTo>
                    <a:pt x="48497" y="47579"/>
                    <a:pt x="48497" y="47579"/>
                    <a:pt x="48497" y="47675"/>
                  </a:cubicBezTo>
                  <a:cubicBezTo>
                    <a:pt x="48497" y="47675"/>
                    <a:pt x="48497" y="47675"/>
                    <a:pt x="48592" y="47675"/>
                  </a:cubicBezTo>
                  <a:close/>
                  <a:moveTo>
                    <a:pt x="52402" y="40436"/>
                  </a:moveTo>
                  <a:lnTo>
                    <a:pt x="51069" y="44817"/>
                  </a:lnTo>
                  <a:lnTo>
                    <a:pt x="50592" y="46341"/>
                  </a:lnTo>
                  <a:lnTo>
                    <a:pt x="50783" y="46341"/>
                  </a:lnTo>
                  <a:cubicBezTo>
                    <a:pt x="50783" y="46341"/>
                    <a:pt x="51259" y="46151"/>
                    <a:pt x="51259" y="46151"/>
                  </a:cubicBezTo>
                  <a:lnTo>
                    <a:pt x="51545" y="46151"/>
                  </a:lnTo>
                  <a:cubicBezTo>
                    <a:pt x="51545" y="46151"/>
                    <a:pt x="55831" y="45103"/>
                    <a:pt x="55831" y="45103"/>
                  </a:cubicBezTo>
                  <a:lnTo>
                    <a:pt x="60594" y="36054"/>
                  </a:lnTo>
                  <a:lnTo>
                    <a:pt x="52402" y="40436"/>
                  </a:lnTo>
                  <a:close/>
                  <a:moveTo>
                    <a:pt x="44401" y="40721"/>
                  </a:moveTo>
                  <a:lnTo>
                    <a:pt x="47544" y="44055"/>
                  </a:lnTo>
                  <a:lnTo>
                    <a:pt x="48592" y="45198"/>
                  </a:lnTo>
                  <a:lnTo>
                    <a:pt x="48592" y="45008"/>
                  </a:lnTo>
                  <a:cubicBezTo>
                    <a:pt x="48592" y="45008"/>
                    <a:pt x="48783" y="44531"/>
                    <a:pt x="48783" y="44531"/>
                  </a:cubicBezTo>
                  <a:lnTo>
                    <a:pt x="48783" y="44246"/>
                  </a:lnTo>
                  <a:cubicBezTo>
                    <a:pt x="48783" y="44246"/>
                    <a:pt x="50116" y="40055"/>
                    <a:pt x="50116" y="40055"/>
                  </a:cubicBezTo>
                  <a:lnTo>
                    <a:pt x="44687" y="31482"/>
                  </a:lnTo>
                  <a:lnTo>
                    <a:pt x="44306" y="40817"/>
                  </a:lnTo>
                  <a:close/>
                  <a:moveTo>
                    <a:pt x="40591" y="47865"/>
                  </a:moveTo>
                  <a:lnTo>
                    <a:pt x="45068" y="46817"/>
                  </a:lnTo>
                  <a:lnTo>
                    <a:pt x="46592" y="46436"/>
                  </a:lnTo>
                  <a:lnTo>
                    <a:pt x="46401" y="46246"/>
                  </a:lnTo>
                  <a:lnTo>
                    <a:pt x="46116" y="45865"/>
                  </a:lnTo>
                  <a:lnTo>
                    <a:pt x="45925" y="45579"/>
                  </a:lnTo>
                  <a:lnTo>
                    <a:pt x="42972" y="42341"/>
                  </a:lnTo>
                  <a:lnTo>
                    <a:pt x="32781" y="42722"/>
                  </a:lnTo>
                  <a:lnTo>
                    <a:pt x="40591" y="47675"/>
                  </a:lnTo>
                  <a:close/>
                  <a:moveTo>
                    <a:pt x="44877" y="54723"/>
                  </a:moveTo>
                  <a:lnTo>
                    <a:pt x="46211" y="50342"/>
                  </a:lnTo>
                  <a:lnTo>
                    <a:pt x="46687" y="48818"/>
                  </a:lnTo>
                  <a:lnTo>
                    <a:pt x="46401" y="48818"/>
                  </a:lnTo>
                  <a:cubicBezTo>
                    <a:pt x="46401" y="48818"/>
                    <a:pt x="45925" y="49008"/>
                    <a:pt x="45925" y="49008"/>
                  </a:cubicBezTo>
                  <a:lnTo>
                    <a:pt x="45639" y="49008"/>
                  </a:lnTo>
                  <a:cubicBezTo>
                    <a:pt x="45639" y="49008"/>
                    <a:pt x="41353" y="50056"/>
                    <a:pt x="41353" y="50056"/>
                  </a:cubicBezTo>
                  <a:lnTo>
                    <a:pt x="36686" y="59105"/>
                  </a:lnTo>
                  <a:lnTo>
                    <a:pt x="44877" y="54818"/>
                  </a:lnTo>
                  <a:close/>
                  <a:moveTo>
                    <a:pt x="52878" y="54437"/>
                  </a:moveTo>
                  <a:lnTo>
                    <a:pt x="49735" y="51104"/>
                  </a:lnTo>
                  <a:lnTo>
                    <a:pt x="48687" y="49961"/>
                  </a:lnTo>
                  <a:lnTo>
                    <a:pt x="48687" y="50151"/>
                  </a:lnTo>
                  <a:cubicBezTo>
                    <a:pt x="48687" y="50151"/>
                    <a:pt x="48497" y="50627"/>
                    <a:pt x="48497" y="50627"/>
                  </a:cubicBezTo>
                  <a:lnTo>
                    <a:pt x="48497" y="50913"/>
                  </a:lnTo>
                  <a:cubicBezTo>
                    <a:pt x="48497" y="50913"/>
                    <a:pt x="47163" y="55104"/>
                    <a:pt x="47163" y="55104"/>
                  </a:cubicBezTo>
                  <a:lnTo>
                    <a:pt x="52593" y="63677"/>
                  </a:lnTo>
                  <a:lnTo>
                    <a:pt x="52974" y="54342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8657437" y="484510"/>
              <a:ext cx="731188" cy="800354"/>
            </a:xfrm>
            <a:custGeom>
              <a:rect b="b" l="l" r="r" t="t"/>
              <a:pathLst>
                <a:path extrusionOk="0" h="250167" w="228548">
                  <a:moveTo>
                    <a:pt x="228288" y="178043"/>
                  </a:moveTo>
                  <a:cubicBezTo>
                    <a:pt x="227622" y="179472"/>
                    <a:pt x="225907" y="180138"/>
                    <a:pt x="224478" y="179472"/>
                  </a:cubicBezTo>
                  <a:lnTo>
                    <a:pt x="199999" y="168328"/>
                  </a:lnTo>
                  <a:lnTo>
                    <a:pt x="204857" y="181472"/>
                  </a:lnTo>
                  <a:cubicBezTo>
                    <a:pt x="205428" y="182996"/>
                    <a:pt x="204666" y="184615"/>
                    <a:pt x="203142" y="185187"/>
                  </a:cubicBezTo>
                  <a:cubicBezTo>
                    <a:pt x="202095" y="185568"/>
                    <a:pt x="200952" y="185282"/>
                    <a:pt x="200190" y="184615"/>
                  </a:cubicBezTo>
                  <a:cubicBezTo>
                    <a:pt x="199904" y="184329"/>
                    <a:pt x="199618" y="183949"/>
                    <a:pt x="199428" y="183472"/>
                  </a:cubicBezTo>
                  <a:lnTo>
                    <a:pt x="192665" y="164994"/>
                  </a:lnTo>
                  <a:lnTo>
                    <a:pt x="168471" y="153945"/>
                  </a:lnTo>
                  <a:lnTo>
                    <a:pt x="177330" y="178138"/>
                  </a:lnTo>
                  <a:cubicBezTo>
                    <a:pt x="177901" y="179662"/>
                    <a:pt x="177139" y="181281"/>
                    <a:pt x="175615" y="181853"/>
                  </a:cubicBezTo>
                  <a:cubicBezTo>
                    <a:pt x="174567" y="182234"/>
                    <a:pt x="173424" y="181948"/>
                    <a:pt x="172758" y="181281"/>
                  </a:cubicBezTo>
                  <a:cubicBezTo>
                    <a:pt x="172377" y="180996"/>
                    <a:pt x="172186" y="180615"/>
                    <a:pt x="171996" y="180138"/>
                  </a:cubicBezTo>
                  <a:lnTo>
                    <a:pt x="161232" y="150706"/>
                  </a:lnTo>
                  <a:lnTo>
                    <a:pt x="138182" y="140229"/>
                  </a:lnTo>
                  <a:lnTo>
                    <a:pt x="147135" y="164613"/>
                  </a:lnTo>
                  <a:lnTo>
                    <a:pt x="156184" y="170995"/>
                  </a:lnTo>
                  <a:cubicBezTo>
                    <a:pt x="157422" y="171947"/>
                    <a:pt x="157803" y="173661"/>
                    <a:pt x="156851" y="174995"/>
                  </a:cubicBezTo>
                  <a:cubicBezTo>
                    <a:pt x="156756" y="175185"/>
                    <a:pt x="156470" y="175376"/>
                    <a:pt x="156279" y="175471"/>
                  </a:cubicBezTo>
                  <a:cubicBezTo>
                    <a:pt x="155327" y="176233"/>
                    <a:pt x="153898" y="176424"/>
                    <a:pt x="152850" y="175662"/>
                  </a:cubicBezTo>
                  <a:lnTo>
                    <a:pt x="150564" y="174042"/>
                  </a:lnTo>
                  <a:lnTo>
                    <a:pt x="151993" y="178043"/>
                  </a:lnTo>
                  <a:cubicBezTo>
                    <a:pt x="152565" y="179567"/>
                    <a:pt x="151803" y="181186"/>
                    <a:pt x="150279" y="181758"/>
                  </a:cubicBezTo>
                  <a:cubicBezTo>
                    <a:pt x="150279" y="181758"/>
                    <a:pt x="150279" y="181758"/>
                    <a:pt x="150279" y="181758"/>
                  </a:cubicBezTo>
                  <a:cubicBezTo>
                    <a:pt x="149231" y="182139"/>
                    <a:pt x="148183" y="181853"/>
                    <a:pt x="147421" y="181186"/>
                  </a:cubicBezTo>
                  <a:cubicBezTo>
                    <a:pt x="147135" y="180901"/>
                    <a:pt x="146850" y="180520"/>
                    <a:pt x="146659" y="180043"/>
                  </a:cubicBezTo>
                  <a:lnTo>
                    <a:pt x="142373" y="168328"/>
                  </a:lnTo>
                  <a:lnTo>
                    <a:pt x="118846" y="151659"/>
                  </a:lnTo>
                  <a:lnTo>
                    <a:pt x="121418" y="178233"/>
                  </a:lnTo>
                  <a:lnTo>
                    <a:pt x="145421" y="197664"/>
                  </a:lnTo>
                  <a:lnTo>
                    <a:pt x="145421" y="197664"/>
                  </a:lnTo>
                  <a:cubicBezTo>
                    <a:pt x="146659" y="198617"/>
                    <a:pt x="146850" y="200427"/>
                    <a:pt x="145802" y="201665"/>
                  </a:cubicBezTo>
                  <a:cubicBezTo>
                    <a:pt x="144849" y="202903"/>
                    <a:pt x="143040" y="203094"/>
                    <a:pt x="141801" y="202046"/>
                  </a:cubicBezTo>
                  <a:lnTo>
                    <a:pt x="122180" y="186139"/>
                  </a:lnTo>
                  <a:lnTo>
                    <a:pt x="124752" y="212619"/>
                  </a:lnTo>
                  <a:lnTo>
                    <a:pt x="139610" y="224715"/>
                  </a:lnTo>
                  <a:lnTo>
                    <a:pt x="139610" y="224715"/>
                  </a:lnTo>
                  <a:cubicBezTo>
                    <a:pt x="140849" y="225763"/>
                    <a:pt x="141039" y="227478"/>
                    <a:pt x="139992" y="228716"/>
                  </a:cubicBezTo>
                  <a:cubicBezTo>
                    <a:pt x="139039" y="229954"/>
                    <a:pt x="137229" y="230145"/>
                    <a:pt x="135991" y="229097"/>
                  </a:cubicBezTo>
                  <a:lnTo>
                    <a:pt x="125418" y="220525"/>
                  </a:lnTo>
                  <a:lnTo>
                    <a:pt x="127990" y="247004"/>
                  </a:lnTo>
                  <a:cubicBezTo>
                    <a:pt x="128181" y="248623"/>
                    <a:pt x="127037" y="249957"/>
                    <a:pt x="125418" y="250147"/>
                  </a:cubicBezTo>
                  <a:cubicBezTo>
                    <a:pt x="123799" y="250338"/>
                    <a:pt x="122466" y="249195"/>
                    <a:pt x="122275" y="247576"/>
                  </a:cubicBezTo>
                  <a:lnTo>
                    <a:pt x="119608" y="220715"/>
                  </a:lnTo>
                  <a:lnTo>
                    <a:pt x="110655" y="231478"/>
                  </a:lnTo>
                  <a:cubicBezTo>
                    <a:pt x="109607" y="232716"/>
                    <a:pt x="107797" y="232812"/>
                    <a:pt x="106654" y="231859"/>
                  </a:cubicBezTo>
                  <a:cubicBezTo>
                    <a:pt x="105797" y="231192"/>
                    <a:pt x="105511" y="230050"/>
                    <a:pt x="105702" y="229002"/>
                  </a:cubicBezTo>
                  <a:cubicBezTo>
                    <a:pt x="105702" y="228526"/>
                    <a:pt x="105987" y="228145"/>
                    <a:pt x="106273" y="227763"/>
                  </a:cubicBezTo>
                  <a:lnTo>
                    <a:pt x="118846" y="212714"/>
                  </a:lnTo>
                  <a:lnTo>
                    <a:pt x="116274" y="186139"/>
                  </a:lnTo>
                  <a:lnTo>
                    <a:pt x="99796" y="205856"/>
                  </a:lnTo>
                  <a:cubicBezTo>
                    <a:pt x="98748" y="207094"/>
                    <a:pt x="96939" y="207189"/>
                    <a:pt x="95796" y="206237"/>
                  </a:cubicBezTo>
                  <a:cubicBezTo>
                    <a:pt x="94938" y="205570"/>
                    <a:pt x="94653" y="204427"/>
                    <a:pt x="94843" y="203475"/>
                  </a:cubicBezTo>
                  <a:cubicBezTo>
                    <a:pt x="94938" y="202999"/>
                    <a:pt x="95129" y="202617"/>
                    <a:pt x="95414" y="202236"/>
                  </a:cubicBezTo>
                  <a:lnTo>
                    <a:pt x="115417" y="178138"/>
                  </a:lnTo>
                  <a:lnTo>
                    <a:pt x="112941" y="152897"/>
                  </a:lnTo>
                  <a:lnTo>
                    <a:pt x="96272" y="172900"/>
                  </a:lnTo>
                  <a:lnTo>
                    <a:pt x="95224" y="183949"/>
                  </a:lnTo>
                  <a:cubicBezTo>
                    <a:pt x="95129" y="185473"/>
                    <a:pt x="93700" y="186711"/>
                    <a:pt x="92081" y="186520"/>
                  </a:cubicBezTo>
                  <a:cubicBezTo>
                    <a:pt x="91795" y="186520"/>
                    <a:pt x="91605" y="186425"/>
                    <a:pt x="91414" y="186330"/>
                  </a:cubicBezTo>
                  <a:cubicBezTo>
                    <a:pt x="90271" y="185853"/>
                    <a:pt x="89414" y="184710"/>
                    <a:pt x="89509" y="183377"/>
                  </a:cubicBezTo>
                  <a:lnTo>
                    <a:pt x="89795" y="180615"/>
                  </a:lnTo>
                  <a:lnTo>
                    <a:pt x="87128" y="183853"/>
                  </a:lnTo>
                  <a:cubicBezTo>
                    <a:pt x="86080" y="185091"/>
                    <a:pt x="84270" y="185282"/>
                    <a:pt x="83127" y="184234"/>
                  </a:cubicBezTo>
                  <a:cubicBezTo>
                    <a:pt x="83127" y="184234"/>
                    <a:pt x="83127" y="184234"/>
                    <a:pt x="83127" y="184234"/>
                  </a:cubicBezTo>
                  <a:cubicBezTo>
                    <a:pt x="82270" y="183567"/>
                    <a:pt x="81984" y="182425"/>
                    <a:pt x="82175" y="181472"/>
                  </a:cubicBezTo>
                  <a:cubicBezTo>
                    <a:pt x="82175" y="180996"/>
                    <a:pt x="82460" y="180615"/>
                    <a:pt x="82746" y="180234"/>
                  </a:cubicBezTo>
                  <a:lnTo>
                    <a:pt x="90747" y="170613"/>
                  </a:lnTo>
                  <a:lnTo>
                    <a:pt x="93414" y="141848"/>
                  </a:lnTo>
                  <a:lnTo>
                    <a:pt x="71697" y="157374"/>
                  </a:lnTo>
                  <a:lnTo>
                    <a:pt x="66935" y="187949"/>
                  </a:lnTo>
                  <a:lnTo>
                    <a:pt x="66935" y="187949"/>
                  </a:lnTo>
                  <a:cubicBezTo>
                    <a:pt x="66649" y="189473"/>
                    <a:pt x="65220" y="190616"/>
                    <a:pt x="63696" y="190330"/>
                  </a:cubicBezTo>
                  <a:cubicBezTo>
                    <a:pt x="62172" y="190045"/>
                    <a:pt x="61029" y="188616"/>
                    <a:pt x="61315" y="187092"/>
                  </a:cubicBezTo>
                  <a:lnTo>
                    <a:pt x="65220" y="162136"/>
                  </a:lnTo>
                  <a:lnTo>
                    <a:pt x="43599" y="177662"/>
                  </a:lnTo>
                  <a:lnTo>
                    <a:pt x="40646" y="196617"/>
                  </a:lnTo>
                  <a:lnTo>
                    <a:pt x="40646" y="196617"/>
                  </a:lnTo>
                  <a:cubicBezTo>
                    <a:pt x="40360" y="198141"/>
                    <a:pt x="38931" y="199284"/>
                    <a:pt x="37407" y="198998"/>
                  </a:cubicBezTo>
                  <a:cubicBezTo>
                    <a:pt x="35883" y="198712"/>
                    <a:pt x="34740" y="197283"/>
                    <a:pt x="35026" y="195759"/>
                  </a:cubicBezTo>
                  <a:lnTo>
                    <a:pt x="37122" y="182329"/>
                  </a:lnTo>
                  <a:lnTo>
                    <a:pt x="15595" y="197855"/>
                  </a:lnTo>
                  <a:cubicBezTo>
                    <a:pt x="14262" y="198807"/>
                    <a:pt x="12547" y="198522"/>
                    <a:pt x="11595" y="197188"/>
                  </a:cubicBezTo>
                  <a:cubicBezTo>
                    <a:pt x="10642" y="195855"/>
                    <a:pt x="10928" y="194140"/>
                    <a:pt x="12261" y="193188"/>
                  </a:cubicBezTo>
                  <a:lnTo>
                    <a:pt x="34169" y="177472"/>
                  </a:lnTo>
                  <a:lnTo>
                    <a:pt x="20358" y="175090"/>
                  </a:lnTo>
                  <a:cubicBezTo>
                    <a:pt x="18833" y="174804"/>
                    <a:pt x="17786" y="173376"/>
                    <a:pt x="18072" y="171756"/>
                  </a:cubicBezTo>
                  <a:cubicBezTo>
                    <a:pt x="18262" y="170709"/>
                    <a:pt x="19024" y="169852"/>
                    <a:pt x="20072" y="169471"/>
                  </a:cubicBezTo>
                  <a:cubicBezTo>
                    <a:pt x="20453" y="169375"/>
                    <a:pt x="20929" y="169280"/>
                    <a:pt x="21405" y="169471"/>
                  </a:cubicBezTo>
                  <a:lnTo>
                    <a:pt x="40741" y="172804"/>
                  </a:lnTo>
                  <a:lnTo>
                    <a:pt x="62363" y="157278"/>
                  </a:lnTo>
                  <a:lnTo>
                    <a:pt x="37122" y="152897"/>
                  </a:lnTo>
                  <a:cubicBezTo>
                    <a:pt x="35598" y="152611"/>
                    <a:pt x="34550" y="151087"/>
                    <a:pt x="34835" y="149563"/>
                  </a:cubicBezTo>
                  <a:cubicBezTo>
                    <a:pt x="35026" y="148515"/>
                    <a:pt x="35788" y="147658"/>
                    <a:pt x="36741" y="147277"/>
                  </a:cubicBezTo>
                  <a:cubicBezTo>
                    <a:pt x="37217" y="147182"/>
                    <a:pt x="37598" y="147087"/>
                    <a:pt x="38074" y="147277"/>
                  </a:cubicBezTo>
                  <a:lnTo>
                    <a:pt x="68840" y="152611"/>
                  </a:lnTo>
                  <a:lnTo>
                    <a:pt x="89414" y="137848"/>
                  </a:lnTo>
                  <a:lnTo>
                    <a:pt x="63887" y="133371"/>
                  </a:lnTo>
                  <a:lnTo>
                    <a:pt x="53885" y="138038"/>
                  </a:lnTo>
                  <a:cubicBezTo>
                    <a:pt x="52457" y="138705"/>
                    <a:pt x="50742" y="138038"/>
                    <a:pt x="50076" y="136609"/>
                  </a:cubicBezTo>
                  <a:cubicBezTo>
                    <a:pt x="49980" y="136419"/>
                    <a:pt x="49980" y="136133"/>
                    <a:pt x="49885" y="135942"/>
                  </a:cubicBezTo>
                  <a:cubicBezTo>
                    <a:pt x="49695" y="134704"/>
                    <a:pt x="50266" y="133371"/>
                    <a:pt x="51409" y="132895"/>
                  </a:cubicBezTo>
                  <a:lnTo>
                    <a:pt x="53885" y="131752"/>
                  </a:lnTo>
                  <a:lnTo>
                    <a:pt x="49695" y="130989"/>
                  </a:lnTo>
                  <a:cubicBezTo>
                    <a:pt x="48171" y="130704"/>
                    <a:pt x="47123" y="129275"/>
                    <a:pt x="47313" y="127656"/>
                  </a:cubicBezTo>
                  <a:cubicBezTo>
                    <a:pt x="47313" y="127656"/>
                    <a:pt x="47313" y="127656"/>
                    <a:pt x="47313" y="127656"/>
                  </a:cubicBezTo>
                  <a:cubicBezTo>
                    <a:pt x="47504" y="126608"/>
                    <a:pt x="48266" y="125751"/>
                    <a:pt x="49218" y="125465"/>
                  </a:cubicBezTo>
                  <a:cubicBezTo>
                    <a:pt x="49599" y="125370"/>
                    <a:pt x="50076" y="125275"/>
                    <a:pt x="50552" y="125465"/>
                  </a:cubicBezTo>
                  <a:lnTo>
                    <a:pt x="62839" y="127560"/>
                  </a:lnTo>
                  <a:lnTo>
                    <a:pt x="89033" y="115464"/>
                  </a:lnTo>
                  <a:lnTo>
                    <a:pt x="64744" y="104415"/>
                  </a:lnTo>
                  <a:lnTo>
                    <a:pt x="35979" y="115559"/>
                  </a:lnTo>
                  <a:lnTo>
                    <a:pt x="35979" y="115559"/>
                  </a:lnTo>
                  <a:cubicBezTo>
                    <a:pt x="34550" y="116130"/>
                    <a:pt x="32835" y="115368"/>
                    <a:pt x="32264" y="113940"/>
                  </a:cubicBezTo>
                  <a:cubicBezTo>
                    <a:pt x="31692" y="112511"/>
                    <a:pt x="32454" y="110796"/>
                    <a:pt x="33883" y="110225"/>
                  </a:cubicBezTo>
                  <a:lnTo>
                    <a:pt x="57410" y="101176"/>
                  </a:lnTo>
                  <a:lnTo>
                    <a:pt x="33216" y="90127"/>
                  </a:lnTo>
                  <a:lnTo>
                    <a:pt x="15309" y="97080"/>
                  </a:lnTo>
                  <a:lnTo>
                    <a:pt x="15309" y="97080"/>
                  </a:lnTo>
                  <a:cubicBezTo>
                    <a:pt x="13881" y="97652"/>
                    <a:pt x="12166" y="96890"/>
                    <a:pt x="11595" y="95461"/>
                  </a:cubicBezTo>
                  <a:cubicBezTo>
                    <a:pt x="11023" y="93937"/>
                    <a:pt x="11785" y="92318"/>
                    <a:pt x="13214" y="91746"/>
                  </a:cubicBezTo>
                  <a:lnTo>
                    <a:pt x="25882" y="86889"/>
                  </a:lnTo>
                  <a:lnTo>
                    <a:pt x="1689" y="75935"/>
                  </a:lnTo>
                  <a:cubicBezTo>
                    <a:pt x="260" y="75268"/>
                    <a:pt x="-407" y="73554"/>
                    <a:pt x="260" y="72125"/>
                  </a:cubicBezTo>
                  <a:cubicBezTo>
                    <a:pt x="927" y="70696"/>
                    <a:pt x="2641" y="70029"/>
                    <a:pt x="4070" y="70696"/>
                  </a:cubicBezTo>
                  <a:lnTo>
                    <a:pt x="28549" y="81840"/>
                  </a:lnTo>
                  <a:lnTo>
                    <a:pt x="23787" y="68696"/>
                  </a:lnTo>
                  <a:cubicBezTo>
                    <a:pt x="23215" y="67172"/>
                    <a:pt x="23977" y="65553"/>
                    <a:pt x="25501" y="64981"/>
                  </a:cubicBezTo>
                  <a:cubicBezTo>
                    <a:pt x="26549" y="64600"/>
                    <a:pt x="27692" y="64886"/>
                    <a:pt x="28454" y="65553"/>
                  </a:cubicBezTo>
                  <a:cubicBezTo>
                    <a:pt x="28739" y="65838"/>
                    <a:pt x="29025" y="66219"/>
                    <a:pt x="29216" y="66696"/>
                  </a:cubicBezTo>
                  <a:lnTo>
                    <a:pt x="35979" y="85174"/>
                  </a:lnTo>
                  <a:lnTo>
                    <a:pt x="60172" y="96223"/>
                  </a:lnTo>
                  <a:lnTo>
                    <a:pt x="51314" y="72030"/>
                  </a:lnTo>
                  <a:cubicBezTo>
                    <a:pt x="50742" y="70506"/>
                    <a:pt x="51504" y="68886"/>
                    <a:pt x="53028" y="68315"/>
                  </a:cubicBezTo>
                  <a:cubicBezTo>
                    <a:pt x="54076" y="67934"/>
                    <a:pt x="55219" y="68220"/>
                    <a:pt x="55981" y="68886"/>
                  </a:cubicBezTo>
                  <a:cubicBezTo>
                    <a:pt x="56362" y="69172"/>
                    <a:pt x="56553" y="69553"/>
                    <a:pt x="56743" y="70029"/>
                  </a:cubicBezTo>
                  <a:lnTo>
                    <a:pt x="67506" y="99462"/>
                  </a:lnTo>
                  <a:lnTo>
                    <a:pt x="90557" y="109939"/>
                  </a:lnTo>
                  <a:lnTo>
                    <a:pt x="81603" y="85555"/>
                  </a:lnTo>
                  <a:lnTo>
                    <a:pt x="72555" y="79174"/>
                  </a:lnTo>
                  <a:cubicBezTo>
                    <a:pt x="71316" y="78221"/>
                    <a:pt x="70935" y="76506"/>
                    <a:pt x="71888" y="75173"/>
                  </a:cubicBezTo>
                  <a:cubicBezTo>
                    <a:pt x="71983" y="74982"/>
                    <a:pt x="72269" y="74792"/>
                    <a:pt x="72459" y="74697"/>
                  </a:cubicBezTo>
                  <a:cubicBezTo>
                    <a:pt x="73412" y="73935"/>
                    <a:pt x="74841" y="73744"/>
                    <a:pt x="75888" y="74506"/>
                  </a:cubicBezTo>
                  <a:lnTo>
                    <a:pt x="78174" y="76126"/>
                  </a:lnTo>
                  <a:lnTo>
                    <a:pt x="76746" y="72125"/>
                  </a:lnTo>
                  <a:cubicBezTo>
                    <a:pt x="76174" y="70601"/>
                    <a:pt x="76936" y="68982"/>
                    <a:pt x="78460" y="68410"/>
                  </a:cubicBezTo>
                  <a:cubicBezTo>
                    <a:pt x="78460" y="68410"/>
                    <a:pt x="78460" y="68410"/>
                    <a:pt x="78460" y="68410"/>
                  </a:cubicBezTo>
                  <a:cubicBezTo>
                    <a:pt x="79508" y="68029"/>
                    <a:pt x="80556" y="68315"/>
                    <a:pt x="81318" y="68982"/>
                  </a:cubicBezTo>
                  <a:cubicBezTo>
                    <a:pt x="81603" y="69267"/>
                    <a:pt x="81889" y="69649"/>
                    <a:pt x="82080" y="70125"/>
                  </a:cubicBezTo>
                  <a:lnTo>
                    <a:pt x="86366" y="81840"/>
                  </a:lnTo>
                  <a:lnTo>
                    <a:pt x="109893" y="98509"/>
                  </a:lnTo>
                  <a:lnTo>
                    <a:pt x="107321" y="71934"/>
                  </a:lnTo>
                  <a:lnTo>
                    <a:pt x="83318" y="52503"/>
                  </a:lnTo>
                  <a:lnTo>
                    <a:pt x="83318" y="52503"/>
                  </a:lnTo>
                  <a:cubicBezTo>
                    <a:pt x="82080" y="51551"/>
                    <a:pt x="81889" y="49741"/>
                    <a:pt x="82937" y="48503"/>
                  </a:cubicBezTo>
                  <a:cubicBezTo>
                    <a:pt x="83889" y="47265"/>
                    <a:pt x="85699" y="47074"/>
                    <a:pt x="86937" y="48122"/>
                  </a:cubicBezTo>
                  <a:lnTo>
                    <a:pt x="106559" y="64029"/>
                  </a:lnTo>
                  <a:lnTo>
                    <a:pt x="103987" y="37549"/>
                  </a:lnTo>
                  <a:lnTo>
                    <a:pt x="89033" y="25453"/>
                  </a:lnTo>
                  <a:lnTo>
                    <a:pt x="89033" y="25453"/>
                  </a:lnTo>
                  <a:cubicBezTo>
                    <a:pt x="87795" y="24500"/>
                    <a:pt x="87604" y="22690"/>
                    <a:pt x="88652" y="21452"/>
                  </a:cubicBezTo>
                  <a:cubicBezTo>
                    <a:pt x="89604" y="20214"/>
                    <a:pt x="91414" y="20023"/>
                    <a:pt x="92652" y="21071"/>
                  </a:cubicBezTo>
                  <a:lnTo>
                    <a:pt x="103225" y="29643"/>
                  </a:lnTo>
                  <a:lnTo>
                    <a:pt x="100653" y="3164"/>
                  </a:lnTo>
                  <a:cubicBezTo>
                    <a:pt x="100463" y="1545"/>
                    <a:pt x="101606" y="211"/>
                    <a:pt x="103225" y="21"/>
                  </a:cubicBezTo>
                  <a:cubicBezTo>
                    <a:pt x="104844" y="-170"/>
                    <a:pt x="106178" y="973"/>
                    <a:pt x="106368" y="2592"/>
                  </a:cubicBezTo>
                  <a:lnTo>
                    <a:pt x="109035" y="29453"/>
                  </a:lnTo>
                  <a:lnTo>
                    <a:pt x="117989" y="18690"/>
                  </a:lnTo>
                  <a:cubicBezTo>
                    <a:pt x="119037" y="17452"/>
                    <a:pt x="120846" y="17356"/>
                    <a:pt x="121989" y="18309"/>
                  </a:cubicBezTo>
                  <a:cubicBezTo>
                    <a:pt x="122847" y="18976"/>
                    <a:pt x="123132" y="20118"/>
                    <a:pt x="122942" y="21166"/>
                  </a:cubicBezTo>
                  <a:cubicBezTo>
                    <a:pt x="122942" y="21642"/>
                    <a:pt x="122656" y="22023"/>
                    <a:pt x="122370" y="22404"/>
                  </a:cubicBezTo>
                  <a:lnTo>
                    <a:pt x="109797" y="37454"/>
                  </a:lnTo>
                  <a:lnTo>
                    <a:pt x="112369" y="64029"/>
                  </a:lnTo>
                  <a:lnTo>
                    <a:pt x="128847" y="44312"/>
                  </a:lnTo>
                  <a:cubicBezTo>
                    <a:pt x="129895" y="43074"/>
                    <a:pt x="131705" y="42978"/>
                    <a:pt x="132848" y="43931"/>
                  </a:cubicBezTo>
                  <a:cubicBezTo>
                    <a:pt x="133705" y="44598"/>
                    <a:pt x="133991" y="45741"/>
                    <a:pt x="133800" y="46693"/>
                  </a:cubicBezTo>
                  <a:cubicBezTo>
                    <a:pt x="133705" y="47169"/>
                    <a:pt x="133515" y="47551"/>
                    <a:pt x="133229" y="47931"/>
                  </a:cubicBezTo>
                  <a:lnTo>
                    <a:pt x="113226" y="72030"/>
                  </a:lnTo>
                  <a:lnTo>
                    <a:pt x="115703" y="97271"/>
                  </a:lnTo>
                  <a:lnTo>
                    <a:pt x="132372" y="77268"/>
                  </a:lnTo>
                  <a:lnTo>
                    <a:pt x="133419" y="66219"/>
                  </a:lnTo>
                  <a:cubicBezTo>
                    <a:pt x="133610" y="64695"/>
                    <a:pt x="134943" y="63457"/>
                    <a:pt x="136562" y="63648"/>
                  </a:cubicBezTo>
                  <a:cubicBezTo>
                    <a:pt x="136848" y="63648"/>
                    <a:pt x="137039" y="63743"/>
                    <a:pt x="137229" y="63838"/>
                  </a:cubicBezTo>
                  <a:cubicBezTo>
                    <a:pt x="138372" y="64314"/>
                    <a:pt x="139230" y="65457"/>
                    <a:pt x="139134" y="66696"/>
                  </a:cubicBezTo>
                  <a:lnTo>
                    <a:pt x="138849" y="69458"/>
                  </a:lnTo>
                  <a:lnTo>
                    <a:pt x="141516" y="66219"/>
                  </a:lnTo>
                  <a:cubicBezTo>
                    <a:pt x="142563" y="64981"/>
                    <a:pt x="144373" y="64886"/>
                    <a:pt x="145516" y="65838"/>
                  </a:cubicBezTo>
                  <a:cubicBezTo>
                    <a:pt x="145516" y="65838"/>
                    <a:pt x="145516" y="65838"/>
                    <a:pt x="145516" y="65838"/>
                  </a:cubicBezTo>
                  <a:cubicBezTo>
                    <a:pt x="146373" y="66505"/>
                    <a:pt x="146659" y="67648"/>
                    <a:pt x="146469" y="68601"/>
                  </a:cubicBezTo>
                  <a:cubicBezTo>
                    <a:pt x="146469" y="69077"/>
                    <a:pt x="146183" y="69458"/>
                    <a:pt x="145897" y="69839"/>
                  </a:cubicBezTo>
                  <a:lnTo>
                    <a:pt x="137896" y="79459"/>
                  </a:lnTo>
                  <a:lnTo>
                    <a:pt x="135229" y="108225"/>
                  </a:lnTo>
                  <a:lnTo>
                    <a:pt x="156946" y="92699"/>
                  </a:lnTo>
                  <a:lnTo>
                    <a:pt x="161708" y="62124"/>
                  </a:lnTo>
                  <a:lnTo>
                    <a:pt x="161708" y="62124"/>
                  </a:lnTo>
                  <a:cubicBezTo>
                    <a:pt x="161994" y="60600"/>
                    <a:pt x="163423" y="59457"/>
                    <a:pt x="164947" y="59742"/>
                  </a:cubicBezTo>
                  <a:cubicBezTo>
                    <a:pt x="166471" y="60028"/>
                    <a:pt x="167614" y="61457"/>
                    <a:pt x="167328" y="62981"/>
                  </a:cubicBezTo>
                  <a:lnTo>
                    <a:pt x="163423" y="87936"/>
                  </a:lnTo>
                  <a:lnTo>
                    <a:pt x="185045" y="72411"/>
                  </a:lnTo>
                  <a:lnTo>
                    <a:pt x="187998" y="53456"/>
                  </a:lnTo>
                  <a:lnTo>
                    <a:pt x="187998" y="53456"/>
                  </a:lnTo>
                  <a:cubicBezTo>
                    <a:pt x="188283" y="51932"/>
                    <a:pt x="189712" y="50789"/>
                    <a:pt x="191236" y="51075"/>
                  </a:cubicBezTo>
                  <a:cubicBezTo>
                    <a:pt x="192760" y="51360"/>
                    <a:pt x="193903" y="52789"/>
                    <a:pt x="193617" y="54313"/>
                  </a:cubicBezTo>
                  <a:lnTo>
                    <a:pt x="191522" y="67743"/>
                  </a:lnTo>
                  <a:lnTo>
                    <a:pt x="213048" y="52218"/>
                  </a:lnTo>
                  <a:cubicBezTo>
                    <a:pt x="214382" y="51265"/>
                    <a:pt x="216096" y="51551"/>
                    <a:pt x="217049" y="52884"/>
                  </a:cubicBezTo>
                  <a:cubicBezTo>
                    <a:pt x="218001" y="54218"/>
                    <a:pt x="217716" y="55932"/>
                    <a:pt x="216382" y="56885"/>
                  </a:cubicBezTo>
                  <a:lnTo>
                    <a:pt x="194475" y="72601"/>
                  </a:lnTo>
                  <a:lnTo>
                    <a:pt x="208286" y="74982"/>
                  </a:lnTo>
                  <a:cubicBezTo>
                    <a:pt x="209810" y="75268"/>
                    <a:pt x="210858" y="76697"/>
                    <a:pt x="210572" y="78316"/>
                  </a:cubicBezTo>
                  <a:cubicBezTo>
                    <a:pt x="210381" y="79364"/>
                    <a:pt x="209619" y="80221"/>
                    <a:pt x="208572" y="80602"/>
                  </a:cubicBezTo>
                  <a:cubicBezTo>
                    <a:pt x="208191" y="80698"/>
                    <a:pt x="207714" y="80793"/>
                    <a:pt x="207238" y="80602"/>
                  </a:cubicBezTo>
                  <a:lnTo>
                    <a:pt x="187902" y="77268"/>
                  </a:lnTo>
                  <a:lnTo>
                    <a:pt x="166281" y="92794"/>
                  </a:lnTo>
                  <a:lnTo>
                    <a:pt x="191522" y="97176"/>
                  </a:lnTo>
                  <a:cubicBezTo>
                    <a:pt x="193046" y="97461"/>
                    <a:pt x="194094" y="98890"/>
                    <a:pt x="193808" y="100509"/>
                  </a:cubicBezTo>
                  <a:cubicBezTo>
                    <a:pt x="193617" y="101557"/>
                    <a:pt x="192855" y="102414"/>
                    <a:pt x="191903" y="102795"/>
                  </a:cubicBezTo>
                  <a:cubicBezTo>
                    <a:pt x="191522" y="102891"/>
                    <a:pt x="191046" y="102986"/>
                    <a:pt x="190569" y="102795"/>
                  </a:cubicBezTo>
                  <a:lnTo>
                    <a:pt x="159804" y="97461"/>
                  </a:lnTo>
                  <a:lnTo>
                    <a:pt x="139230" y="112225"/>
                  </a:lnTo>
                  <a:lnTo>
                    <a:pt x="164757" y="116702"/>
                  </a:lnTo>
                  <a:lnTo>
                    <a:pt x="174758" y="112035"/>
                  </a:lnTo>
                  <a:cubicBezTo>
                    <a:pt x="176187" y="111368"/>
                    <a:pt x="177901" y="112035"/>
                    <a:pt x="178568" y="113463"/>
                  </a:cubicBezTo>
                  <a:cubicBezTo>
                    <a:pt x="178663" y="113654"/>
                    <a:pt x="178663" y="113940"/>
                    <a:pt x="178758" y="114130"/>
                  </a:cubicBezTo>
                  <a:cubicBezTo>
                    <a:pt x="178949" y="115368"/>
                    <a:pt x="178377" y="116702"/>
                    <a:pt x="177234" y="117178"/>
                  </a:cubicBezTo>
                  <a:lnTo>
                    <a:pt x="174758" y="118321"/>
                  </a:lnTo>
                  <a:lnTo>
                    <a:pt x="178949" y="119083"/>
                  </a:lnTo>
                  <a:cubicBezTo>
                    <a:pt x="180473" y="119369"/>
                    <a:pt x="181521" y="120798"/>
                    <a:pt x="181235" y="122417"/>
                  </a:cubicBezTo>
                  <a:cubicBezTo>
                    <a:pt x="181235" y="122417"/>
                    <a:pt x="181235" y="122417"/>
                    <a:pt x="181235" y="122417"/>
                  </a:cubicBezTo>
                  <a:cubicBezTo>
                    <a:pt x="181044" y="123465"/>
                    <a:pt x="180282" y="124322"/>
                    <a:pt x="179330" y="124608"/>
                  </a:cubicBezTo>
                  <a:cubicBezTo>
                    <a:pt x="178949" y="124703"/>
                    <a:pt x="178473" y="124798"/>
                    <a:pt x="177996" y="124608"/>
                  </a:cubicBezTo>
                  <a:lnTo>
                    <a:pt x="165709" y="122417"/>
                  </a:lnTo>
                  <a:lnTo>
                    <a:pt x="139515" y="134514"/>
                  </a:lnTo>
                  <a:lnTo>
                    <a:pt x="163804" y="145563"/>
                  </a:lnTo>
                  <a:lnTo>
                    <a:pt x="192570" y="134418"/>
                  </a:lnTo>
                  <a:lnTo>
                    <a:pt x="192570" y="134418"/>
                  </a:lnTo>
                  <a:cubicBezTo>
                    <a:pt x="193998" y="133847"/>
                    <a:pt x="195713" y="134609"/>
                    <a:pt x="196284" y="136038"/>
                  </a:cubicBezTo>
                  <a:cubicBezTo>
                    <a:pt x="196856" y="137466"/>
                    <a:pt x="196094" y="139181"/>
                    <a:pt x="194665" y="139753"/>
                  </a:cubicBezTo>
                  <a:lnTo>
                    <a:pt x="171138" y="148801"/>
                  </a:lnTo>
                  <a:lnTo>
                    <a:pt x="195332" y="159850"/>
                  </a:lnTo>
                  <a:lnTo>
                    <a:pt x="213239" y="152992"/>
                  </a:lnTo>
                  <a:lnTo>
                    <a:pt x="213239" y="152992"/>
                  </a:lnTo>
                  <a:cubicBezTo>
                    <a:pt x="214668" y="152421"/>
                    <a:pt x="216382" y="153183"/>
                    <a:pt x="216954" y="154611"/>
                  </a:cubicBezTo>
                  <a:cubicBezTo>
                    <a:pt x="217525" y="156135"/>
                    <a:pt x="216763" y="157755"/>
                    <a:pt x="215334" y="158326"/>
                  </a:cubicBezTo>
                  <a:lnTo>
                    <a:pt x="202666" y="163184"/>
                  </a:lnTo>
                  <a:lnTo>
                    <a:pt x="226860" y="174138"/>
                  </a:lnTo>
                  <a:cubicBezTo>
                    <a:pt x="228288" y="174804"/>
                    <a:pt x="228955" y="176519"/>
                    <a:pt x="228288" y="177948"/>
                  </a:cubicBezTo>
                  <a:close/>
                  <a:moveTo>
                    <a:pt x="132943" y="116702"/>
                  </a:moveTo>
                  <a:lnTo>
                    <a:pt x="123513" y="123465"/>
                  </a:lnTo>
                  <a:lnTo>
                    <a:pt x="120370" y="125751"/>
                  </a:lnTo>
                  <a:lnTo>
                    <a:pt x="120942" y="126036"/>
                  </a:lnTo>
                  <a:lnTo>
                    <a:pt x="121989" y="126513"/>
                  </a:lnTo>
                  <a:lnTo>
                    <a:pt x="122751" y="126894"/>
                  </a:lnTo>
                  <a:lnTo>
                    <a:pt x="132753" y="131466"/>
                  </a:lnTo>
                  <a:lnTo>
                    <a:pt x="155898" y="120798"/>
                  </a:lnTo>
                  <a:lnTo>
                    <a:pt x="132943" y="116797"/>
                  </a:lnTo>
                  <a:close/>
                  <a:moveTo>
                    <a:pt x="114655" y="125275"/>
                  </a:moveTo>
                  <a:cubicBezTo>
                    <a:pt x="114655" y="125275"/>
                    <a:pt x="114846" y="125084"/>
                    <a:pt x="114846" y="125084"/>
                  </a:cubicBezTo>
                  <a:cubicBezTo>
                    <a:pt x="114846" y="124989"/>
                    <a:pt x="114846" y="124893"/>
                    <a:pt x="114846" y="124798"/>
                  </a:cubicBezTo>
                  <a:cubicBezTo>
                    <a:pt x="114750" y="124798"/>
                    <a:pt x="114655" y="124798"/>
                    <a:pt x="114560" y="124798"/>
                  </a:cubicBezTo>
                  <a:cubicBezTo>
                    <a:pt x="114560" y="124798"/>
                    <a:pt x="114369" y="124989"/>
                    <a:pt x="114369" y="124989"/>
                  </a:cubicBezTo>
                  <a:cubicBezTo>
                    <a:pt x="114369" y="125084"/>
                    <a:pt x="114369" y="125179"/>
                    <a:pt x="114369" y="125275"/>
                  </a:cubicBezTo>
                  <a:cubicBezTo>
                    <a:pt x="114464" y="125275"/>
                    <a:pt x="114560" y="125275"/>
                    <a:pt x="114655" y="125275"/>
                  </a:cubicBezTo>
                  <a:close/>
                  <a:moveTo>
                    <a:pt x="116655" y="104796"/>
                  </a:moveTo>
                  <a:lnTo>
                    <a:pt x="117798" y="116321"/>
                  </a:lnTo>
                  <a:lnTo>
                    <a:pt x="118179" y="120226"/>
                  </a:lnTo>
                  <a:lnTo>
                    <a:pt x="118656" y="119845"/>
                  </a:lnTo>
                  <a:lnTo>
                    <a:pt x="119608" y="119178"/>
                  </a:lnTo>
                  <a:lnTo>
                    <a:pt x="120275" y="118702"/>
                  </a:lnTo>
                  <a:lnTo>
                    <a:pt x="129228" y="112320"/>
                  </a:lnTo>
                  <a:lnTo>
                    <a:pt x="131610" y="86889"/>
                  </a:lnTo>
                  <a:lnTo>
                    <a:pt x="116655" y="104796"/>
                  </a:lnTo>
                  <a:close/>
                  <a:moveTo>
                    <a:pt x="98272" y="113082"/>
                  </a:moveTo>
                  <a:lnTo>
                    <a:pt x="108845" y="117845"/>
                  </a:lnTo>
                  <a:lnTo>
                    <a:pt x="112369" y="119464"/>
                  </a:lnTo>
                  <a:lnTo>
                    <a:pt x="112369" y="118798"/>
                  </a:lnTo>
                  <a:cubicBezTo>
                    <a:pt x="112369" y="118798"/>
                    <a:pt x="112179" y="117654"/>
                    <a:pt x="112179" y="117654"/>
                  </a:cubicBezTo>
                  <a:lnTo>
                    <a:pt x="112179" y="116797"/>
                  </a:lnTo>
                  <a:cubicBezTo>
                    <a:pt x="112179" y="116797"/>
                    <a:pt x="111035" y="105843"/>
                    <a:pt x="111035" y="105843"/>
                  </a:cubicBezTo>
                  <a:lnTo>
                    <a:pt x="90271" y="91080"/>
                  </a:lnTo>
                  <a:lnTo>
                    <a:pt x="98272" y="112987"/>
                  </a:lnTo>
                  <a:close/>
                  <a:moveTo>
                    <a:pt x="96272" y="133180"/>
                  </a:moveTo>
                  <a:lnTo>
                    <a:pt x="105702" y="126417"/>
                  </a:lnTo>
                  <a:lnTo>
                    <a:pt x="108940" y="124131"/>
                  </a:lnTo>
                  <a:lnTo>
                    <a:pt x="108369" y="123846"/>
                  </a:lnTo>
                  <a:lnTo>
                    <a:pt x="107321" y="123369"/>
                  </a:lnTo>
                  <a:lnTo>
                    <a:pt x="106559" y="122988"/>
                  </a:lnTo>
                  <a:lnTo>
                    <a:pt x="96558" y="118416"/>
                  </a:lnTo>
                  <a:lnTo>
                    <a:pt x="73412" y="129084"/>
                  </a:lnTo>
                  <a:lnTo>
                    <a:pt x="96367" y="133085"/>
                  </a:lnTo>
                  <a:close/>
                  <a:moveTo>
                    <a:pt x="112655" y="144991"/>
                  </a:moveTo>
                  <a:lnTo>
                    <a:pt x="111512" y="133466"/>
                  </a:lnTo>
                  <a:lnTo>
                    <a:pt x="111131" y="129561"/>
                  </a:lnTo>
                  <a:lnTo>
                    <a:pt x="110655" y="129942"/>
                  </a:lnTo>
                  <a:lnTo>
                    <a:pt x="109702" y="130608"/>
                  </a:lnTo>
                  <a:lnTo>
                    <a:pt x="109035" y="131085"/>
                  </a:lnTo>
                  <a:lnTo>
                    <a:pt x="100082" y="137466"/>
                  </a:lnTo>
                  <a:lnTo>
                    <a:pt x="97796" y="162898"/>
                  </a:lnTo>
                  <a:lnTo>
                    <a:pt x="112750" y="144991"/>
                  </a:lnTo>
                  <a:close/>
                  <a:moveTo>
                    <a:pt x="131038" y="136704"/>
                  </a:moveTo>
                  <a:lnTo>
                    <a:pt x="120560" y="131942"/>
                  </a:lnTo>
                  <a:lnTo>
                    <a:pt x="117036" y="130323"/>
                  </a:lnTo>
                  <a:lnTo>
                    <a:pt x="117036" y="130989"/>
                  </a:lnTo>
                  <a:cubicBezTo>
                    <a:pt x="117036" y="130989"/>
                    <a:pt x="117227" y="132132"/>
                    <a:pt x="117227" y="132132"/>
                  </a:cubicBezTo>
                  <a:lnTo>
                    <a:pt x="117227" y="132990"/>
                  </a:lnTo>
                  <a:cubicBezTo>
                    <a:pt x="117227" y="132990"/>
                    <a:pt x="118370" y="143943"/>
                    <a:pt x="118370" y="143943"/>
                  </a:cubicBezTo>
                  <a:lnTo>
                    <a:pt x="139134" y="158707"/>
                  </a:lnTo>
                  <a:lnTo>
                    <a:pt x="131133" y="136800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7"/>
            <p:cNvSpPr/>
            <p:nvPr/>
          </p:nvSpPr>
          <p:spPr>
            <a:xfrm>
              <a:off x="0" y="3786767"/>
              <a:ext cx="12192000" cy="3071423"/>
            </a:xfrm>
            <a:custGeom>
              <a:rect b="b" l="l" r="r" t="t"/>
              <a:pathLst>
                <a:path extrusionOk="0" h="3904937" w="12192000">
                  <a:moveTo>
                    <a:pt x="0" y="2617982"/>
                  </a:moveTo>
                  <a:cubicBezTo>
                    <a:pt x="0" y="2613728"/>
                    <a:pt x="334709" y="2527368"/>
                    <a:pt x="360998" y="2518605"/>
                  </a:cubicBezTo>
                  <a:cubicBezTo>
                    <a:pt x="490919" y="2475298"/>
                    <a:pt x="618871" y="2428753"/>
                    <a:pt x="743014" y="2370650"/>
                  </a:cubicBezTo>
                  <a:cubicBezTo>
                    <a:pt x="1016063" y="2242951"/>
                    <a:pt x="1270064" y="2076073"/>
                    <a:pt x="1484059" y="1862967"/>
                  </a:cubicBezTo>
                  <a:cubicBezTo>
                    <a:pt x="1707960" y="1639892"/>
                    <a:pt x="1910652" y="1399100"/>
                    <a:pt x="2175320" y="1221999"/>
                  </a:cubicBezTo>
                  <a:cubicBezTo>
                    <a:pt x="2357438" y="1100142"/>
                    <a:pt x="2552573" y="1000447"/>
                    <a:pt x="2731262" y="872939"/>
                  </a:cubicBezTo>
                  <a:cubicBezTo>
                    <a:pt x="2818194" y="810899"/>
                    <a:pt x="2902458" y="745177"/>
                    <a:pt x="2984881" y="677232"/>
                  </a:cubicBezTo>
                  <a:cubicBezTo>
                    <a:pt x="3144203" y="545850"/>
                    <a:pt x="3293428" y="404055"/>
                    <a:pt x="3442970" y="261942"/>
                  </a:cubicBezTo>
                  <a:cubicBezTo>
                    <a:pt x="3569145" y="142054"/>
                    <a:pt x="3707575" y="893"/>
                    <a:pt x="3894011" y="4"/>
                  </a:cubicBezTo>
                  <a:cubicBezTo>
                    <a:pt x="4036187" y="-694"/>
                    <a:pt x="4163949" y="81411"/>
                    <a:pt x="4281488" y="161548"/>
                  </a:cubicBezTo>
                  <a:cubicBezTo>
                    <a:pt x="4436428" y="267212"/>
                    <a:pt x="4590288" y="374718"/>
                    <a:pt x="4737100" y="491621"/>
                  </a:cubicBezTo>
                  <a:cubicBezTo>
                    <a:pt x="4863465" y="592205"/>
                    <a:pt x="4972495" y="708156"/>
                    <a:pt x="5102797" y="804232"/>
                  </a:cubicBezTo>
                  <a:cubicBezTo>
                    <a:pt x="5233099" y="900307"/>
                    <a:pt x="5362258" y="977904"/>
                    <a:pt x="5502148" y="1046802"/>
                  </a:cubicBezTo>
                  <a:cubicBezTo>
                    <a:pt x="5820664" y="1203710"/>
                    <a:pt x="6146673" y="1270322"/>
                    <a:pt x="6493891" y="1316677"/>
                  </a:cubicBezTo>
                  <a:cubicBezTo>
                    <a:pt x="6834759" y="1362143"/>
                    <a:pt x="7173024" y="1248224"/>
                    <a:pt x="7514145" y="1277815"/>
                  </a:cubicBezTo>
                  <a:cubicBezTo>
                    <a:pt x="7863523" y="1308104"/>
                    <a:pt x="8174482" y="1475236"/>
                    <a:pt x="8474011" y="1643448"/>
                  </a:cubicBezTo>
                  <a:cubicBezTo>
                    <a:pt x="8611298" y="1720537"/>
                    <a:pt x="8750427" y="1789561"/>
                    <a:pt x="8884031" y="1874461"/>
                  </a:cubicBezTo>
                  <a:cubicBezTo>
                    <a:pt x="9017127" y="1959043"/>
                    <a:pt x="9150668" y="2045086"/>
                    <a:pt x="9296146" y="2107125"/>
                  </a:cubicBezTo>
                  <a:cubicBezTo>
                    <a:pt x="9353868" y="2131700"/>
                    <a:pt x="9413240" y="2152464"/>
                    <a:pt x="9474200" y="2167514"/>
                  </a:cubicBezTo>
                  <a:cubicBezTo>
                    <a:pt x="9610281" y="2201169"/>
                    <a:pt x="9752394" y="2205741"/>
                    <a:pt x="9891205" y="2188342"/>
                  </a:cubicBezTo>
                  <a:cubicBezTo>
                    <a:pt x="9984486" y="2176657"/>
                    <a:pt x="10074211" y="2148337"/>
                    <a:pt x="10168319" y="2142177"/>
                  </a:cubicBezTo>
                  <a:cubicBezTo>
                    <a:pt x="10267759" y="2135700"/>
                    <a:pt x="10367962" y="2146368"/>
                    <a:pt x="10465118" y="2167831"/>
                  </a:cubicBezTo>
                  <a:cubicBezTo>
                    <a:pt x="10624947" y="2203201"/>
                    <a:pt x="10776903" y="2266764"/>
                    <a:pt x="10927652" y="2330582"/>
                  </a:cubicBezTo>
                  <a:cubicBezTo>
                    <a:pt x="11341164" y="2505524"/>
                    <a:pt x="11755882" y="2658495"/>
                    <a:pt x="12192000" y="2767271"/>
                  </a:cubicBezTo>
                  <a:lnTo>
                    <a:pt x="12192000" y="3904937"/>
                  </a:lnTo>
                  <a:lnTo>
                    <a:pt x="0" y="3904937"/>
                  </a:lnTo>
                  <a:cubicBezTo>
                    <a:pt x="0" y="3904937"/>
                    <a:pt x="0" y="2933514"/>
                    <a:pt x="0" y="2678625"/>
                  </a:cubicBezTo>
                  <a:cubicBezTo>
                    <a:pt x="0" y="2640144"/>
                    <a:pt x="0" y="2617982"/>
                    <a:pt x="0" y="2617982"/>
                  </a:cubicBezTo>
                  <a:close/>
                </a:path>
              </a:pathLst>
            </a:custGeom>
            <a:gradFill>
              <a:gsLst>
                <a:gs pos="0">
                  <a:srgbClr val="E7F3FB"/>
                </a:gs>
                <a:gs pos="84000">
                  <a:srgbClr val="C4DAFF"/>
                </a:gs>
                <a:gs pos="100000">
                  <a:srgbClr val="C4DAFF"/>
                </a:gs>
              </a:gsLst>
              <a:lin ang="16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7"/>
            <p:cNvSpPr/>
            <p:nvPr/>
          </p:nvSpPr>
          <p:spPr>
            <a:xfrm>
              <a:off x="0" y="3781461"/>
              <a:ext cx="7974438" cy="2107180"/>
            </a:xfrm>
            <a:custGeom>
              <a:rect b="b" l="l" r="r" t="t"/>
              <a:pathLst>
                <a:path extrusionOk="0" h="2679020" w="7974438">
                  <a:moveTo>
                    <a:pt x="0" y="2679021"/>
                  </a:moveTo>
                  <a:cubicBezTo>
                    <a:pt x="180848" y="2666575"/>
                    <a:pt x="359537" y="2623839"/>
                    <a:pt x="526288" y="2552656"/>
                  </a:cubicBezTo>
                  <a:cubicBezTo>
                    <a:pt x="682752" y="2485854"/>
                    <a:pt x="821309" y="2387302"/>
                    <a:pt x="977519" y="2318912"/>
                  </a:cubicBezTo>
                  <a:cubicBezTo>
                    <a:pt x="1230503" y="2208168"/>
                    <a:pt x="1513650" y="2120665"/>
                    <a:pt x="1687386" y="1890732"/>
                  </a:cubicBezTo>
                  <a:cubicBezTo>
                    <a:pt x="1762823" y="1790846"/>
                    <a:pt x="1819720" y="1714138"/>
                    <a:pt x="1934401" y="1655845"/>
                  </a:cubicBezTo>
                  <a:cubicBezTo>
                    <a:pt x="1975612" y="1634890"/>
                    <a:pt x="2017586" y="1614824"/>
                    <a:pt x="2054606" y="1587202"/>
                  </a:cubicBezTo>
                  <a:cubicBezTo>
                    <a:pt x="2142998" y="1521225"/>
                    <a:pt x="2173478" y="1403623"/>
                    <a:pt x="2267966" y="1342981"/>
                  </a:cubicBezTo>
                  <a:cubicBezTo>
                    <a:pt x="2335276" y="1299801"/>
                    <a:pt x="2404301" y="1263987"/>
                    <a:pt x="2464372" y="1210393"/>
                  </a:cubicBezTo>
                  <a:cubicBezTo>
                    <a:pt x="2532444" y="1149687"/>
                    <a:pt x="2583498" y="1090886"/>
                    <a:pt x="2672144" y="1058628"/>
                  </a:cubicBezTo>
                  <a:cubicBezTo>
                    <a:pt x="2732088" y="1036784"/>
                    <a:pt x="2795016" y="1021925"/>
                    <a:pt x="2851150" y="991508"/>
                  </a:cubicBezTo>
                  <a:cubicBezTo>
                    <a:pt x="2915666" y="956583"/>
                    <a:pt x="2967736" y="903116"/>
                    <a:pt x="3024251" y="856317"/>
                  </a:cubicBezTo>
                  <a:cubicBezTo>
                    <a:pt x="3076194" y="813391"/>
                    <a:pt x="3096832" y="871811"/>
                    <a:pt x="3085846" y="918356"/>
                  </a:cubicBezTo>
                  <a:cubicBezTo>
                    <a:pt x="3071432" y="979507"/>
                    <a:pt x="3026347" y="1028783"/>
                    <a:pt x="2977642" y="1068407"/>
                  </a:cubicBezTo>
                  <a:cubicBezTo>
                    <a:pt x="2937510" y="1101046"/>
                    <a:pt x="2885504" y="1127017"/>
                    <a:pt x="2848801" y="1162704"/>
                  </a:cubicBezTo>
                  <a:cubicBezTo>
                    <a:pt x="2811272" y="1199153"/>
                    <a:pt x="2787079" y="1255922"/>
                    <a:pt x="2757742" y="1299293"/>
                  </a:cubicBezTo>
                  <a:cubicBezTo>
                    <a:pt x="2692400" y="1396130"/>
                    <a:pt x="2618550" y="1489094"/>
                    <a:pt x="2524697" y="1559897"/>
                  </a:cubicBezTo>
                  <a:cubicBezTo>
                    <a:pt x="2429320" y="1631842"/>
                    <a:pt x="2318766" y="1680039"/>
                    <a:pt x="2221294" y="1748809"/>
                  </a:cubicBezTo>
                  <a:cubicBezTo>
                    <a:pt x="2170240" y="1784814"/>
                    <a:pt x="2121726" y="1827676"/>
                    <a:pt x="2084451" y="1878032"/>
                  </a:cubicBezTo>
                  <a:cubicBezTo>
                    <a:pt x="2071307" y="1895812"/>
                    <a:pt x="1985836" y="2047323"/>
                    <a:pt x="2041589" y="2052212"/>
                  </a:cubicBezTo>
                  <a:cubicBezTo>
                    <a:pt x="2051241" y="2053037"/>
                    <a:pt x="2060131" y="2047259"/>
                    <a:pt x="2068132" y="2041735"/>
                  </a:cubicBezTo>
                  <a:cubicBezTo>
                    <a:pt x="2205609" y="1946421"/>
                    <a:pt x="2334197" y="1830851"/>
                    <a:pt x="2485962" y="1758017"/>
                  </a:cubicBezTo>
                  <a:cubicBezTo>
                    <a:pt x="2576259" y="1714710"/>
                    <a:pt x="2680653" y="1676165"/>
                    <a:pt x="2780284" y="1663148"/>
                  </a:cubicBezTo>
                  <a:cubicBezTo>
                    <a:pt x="2901506" y="1647336"/>
                    <a:pt x="3027363" y="1666196"/>
                    <a:pt x="3149537" y="1654258"/>
                  </a:cubicBezTo>
                  <a:cubicBezTo>
                    <a:pt x="3276409" y="1641875"/>
                    <a:pt x="3405950" y="1604728"/>
                    <a:pt x="3499803" y="1518495"/>
                  </a:cubicBezTo>
                  <a:cubicBezTo>
                    <a:pt x="3568509" y="1455312"/>
                    <a:pt x="3614230" y="1361078"/>
                    <a:pt x="3611245" y="1266781"/>
                  </a:cubicBezTo>
                  <a:cubicBezTo>
                    <a:pt x="3608070" y="1168229"/>
                    <a:pt x="3549269" y="1084282"/>
                    <a:pt x="3549333" y="980904"/>
                  </a:cubicBezTo>
                  <a:cubicBezTo>
                    <a:pt x="3549396" y="831171"/>
                    <a:pt x="3606356" y="655149"/>
                    <a:pt x="3718814" y="551961"/>
                  </a:cubicBezTo>
                  <a:cubicBezTo>
                    <a:pt x="3739452" y="533038"/>
                    <a:pt x="3768534" y="515639"/>
                    <a:pt x="3793871" y="527450"/>
                  </a:cubicBezTo>
                  <a:cubicBezTo>
                    <a:pt x="3811207" y="535515"/>
                    <a:pt x="3820224" y="554501"/>
                    <a:pt x="3827082" y="572345"/>
                  </a:cubicBezTo>
                  <a:cubicBezTo>
                    <a:pt x="3863848" y="667912"/>
                    <a:pt x="3871278" y="770147"/>
                    <a:pt x="3887089" y="870477"/>
                  </a:cubicBezTo>
                  <a:cubicBezTo>
                    <a:pt x="3895916" y="926421"/>
                    <a:pt x="3895344" y="995255"/>
                    <a:pt x="3931095" y="1042562"/>
                  </a:cubicBezTo>
                  <a:cubicBezTo>
                    <a:pt x="3936492" y="1049674"/>
                    <a:pt x="3943159" y="1056342"/>
                    <a:pt x="3951732" y="1058882"/>
                  </a:cubicBezTo>
                  <a:cubicBezTo>
                    <a:pt x="3970655" y="1064406"/>
                    <a:pt x="3988689" y="1047833"/>
                    <a:pt x="3999357" y="1031259"/>
                  </a:cubicBezTo>
                  <a:cubicBezTo>
                    <a:pt x="4013454" y="1009415"/>
                    <a:pt x="4023106" y="984968"/>
                    <a:pt x="4037330" y="963187"/>
                  </a:cubicBezTo>
                  <a:cubicBezTo>
                    <a:pt x="4098353" y="869588"/>
                    <a:pt x="4188143" y="937533"/>
                    <a:pt x="4236784" y="1004462"/>
                  </a:cubicBezTo>
                  <a:cubicBezTo>
                    <a:pt x="4298569" y="1089425"/>
                    <a:pt x="4343781" y="1186390"/>
                    <a:pt x="4412996" y="1265384"/>
                  </a:cubicBezTo>
                  <a:cubicBezTo>
                    <a:pt x="4439793" y="1295927"/>
                    <a:pt x="4471162" y="1324248"/>
                    <a:pt x="4509643" y="1337393"/>
                  </a:cubicBezTo>
                  <a:cubicBezTo>
                    <a:pt x="4602226" y="1369079"/>
                    <a:pt x="4655566" y="1272559"/>
                    <a:pt x="4728782" y="1239603"/>
                  </a:cubicBezTo>
                  <a:cubicBezTo>
                    <a:pt x="4842574" y="1188422"/>
                    <a:pt x="4979861" y="1208488"/>
                    <a:pt x="5099558" y="1222585"/>
                  </a:cubicBezTo>
                  <a:cubicBezTo>
                    <a:pt x="5253927" y="1240809"/>
                    <a:pt x="5409248" y="1253954"/>
                    <a:pt x="5560060" y="1293832"/>
                  </a:cubicBezTo>
                  <a:cubicBezTo>
                    <a:pt x="5667121" y="1322153"/>
                    <a:pt x="5771833" y="1363491"/>
                    <a:pt x="5864987" y="1424007"/>
                  </a:cubicBezTo>
                  <a:cubicBezTo>
                    <a:pt x="5982526" y="1500397"/>
                    <a:pt x="6069457" y="1582376"/>
                    <a:pt x="6220079" y="1549546"/>
                  </a:cubicBezTo>
                  <a:cubicBezTo>
                    <a:pt x="6310376" y="1529861"/>
                    <a:pt x="6394006" y="1485729"/>
                    <a:pt x="6484557" y="1467377"/>
                  </a:cubicBezTo>
                  <a:cubicBezTo>
                    <a:pt x="6605270" y="1442930"/>
                    <a:pt x="6729731" y="1465599"/>
                    <a:pt x="6852730" y="1472648"/>
                  </a:cubicBezTo>
                  <a:cubicBezTo>
                    <a:pt x="7043484" y="1483506"/>
                    <a:pt x="7233794" y="1460265"/>
                    <a:pt x="7422643" y="1436072"/>
                  </a:cubicBezTo>
                  <a:cubicBezTo>
                    <a:pt x="7556246" y="1418927"/>
                    <a:pt x="7599299" y="1405909"/>
                    <a:pt x="7713028" y="1401972"/>
                  </a:cubicBezTo>
                  <a:cubicBezTo>
                    <a:pt x="7859967" y="1396892"/>
                    <a:pt x="7971854" y="1411497"/>
                    <a:pt x="7974394" y="1396638"/>
                  </a:cubicBezTo>
                  <a:cubicBezTo>
                    <a:pt x="7976426" y="1384891"/>
                    <a:pt x="7908036" y="1364126"/>
                    <a:pt x="7864729" y="1351172"/>
                  </a:cubicBezTo>
                  <a:lnTo>
                    <a:pt x="7864729" y="1351172"/>
                  </a:lnTo>
                  <a:cubicBezTo>
                    <a:pt x="7825931" y="1338218"/>
                    <a:pt x="7697406" y="1297324"/>
                    <a:pt x="7519480" y="1282338"/>
                  </a:cubicBezTo>
                  <a:cubicBezTo>
                    <a:pt x="7447979" y="1276306"/>
                    <a:pt x="7390257" y="1276306"/>
                    <a:pt x="7357999" y="1276369"/>
                  </a:cubicBezTo>
                  <a:cubicBezTo>
                    <a:pt x="7347394" y="1276369"/>
                    <a:pt x="7313041" y="1276242"/>
                    <a:pt x="7267575" y="1278465"/>
                  </a:cubicBezTo>
                  <a:cubicBezTo>
                    <a:pt x="7182104" y="1282656"/>
                    <a:pt x="7133019" y="1292371"/>
                    <a:pt x="6903656" y="1299864"/>
                  </a:cubicBezTo>
                  <a:cubicBezTo>
                    <a:pt x="6796215" y="1303357"/>
                    <a:pt x="6742494" y="1305135"/>
                    <a:pt x="6675056" y="1304500"/>
                  </a:cubicBezTo>
                  <a:cubicBezTo>
                    <a:pt x="6560503" y="1303547"/>
                    <a:pt x="6380163" y="1301960"/>
                    <a:pt x="6166549" y="1262526"/>
                  </a:cubicBezTo>
                  <a:cubicBezTo>
                    <a:pt x="5924995" y="1217886"/>
                    <a:pt x="5749798" y="1144861"/>
                    <a:pt x="5648706" y="1102252"/>
                  </a:cubicBezTo>
                  <a:cubicBezTo>
                    <a:pt x="5596573" y="1080281"/>
                    <a:pt x="5394325" y="993096"/>
                    <a:pt x="5130864" y="814661"/>
                  </a:cubicBezTo>
                  <a:cubicBezTo>
                    <a:pt x="4924552" y="674961"/>
                    <a:pt x="4925759" y="642195"/>
                    <a:pt x="4619562" y="401466"/>
                  </a:cubicBezTo>
                  <a:cubicBezTo>
                    <a:pt x="4287647" y="140481"/>
                    <a:pt x="4050856" y="-47733"/>
                    <a:pt x="3809428" y="10687"/>
                  </a:cubicBezTo>
                  <a:cubicBezTo>
                    <a:pt x="3772535" y="19641"/>
                    <a:pt x="3746945" y="31515"/>
                    <a:pt x="3705606" y="50756"/>
                  </a:cubicBezTo>
                  <a:cubicBezTo>
                    <a:pt x="3587178" y="105874"/>
                    <a:pt x="3528060" y="175152"/>
                    <a:pt x="3346259" y="354095"/>
                  </a:cubicBezTo>
                  <a:cubicBezTo>
                    <a:pt x="3280855" y="418484"/>
                    <a:pt x="3248152" y="450679"/>
                    <a:pt x="3221546" y="475317"/>
                  </a:cubicBezTo>
                  <a:cubicBezTo>
                    <a:pt x="3094038" y="593681"/>
                    <a:pt x="2983802" y="676167"/>
                    <a:pt x="2891473" y="743033"/>
                  </a:cubicBezTo>
                  <a:cubicBezTo>
                    <a:pt x="2736977" y="854920"/>
                    <a:pt x="2551303" y="977729"/>
                    <a:pt x="2314321" y="1134129"/>
                  </a:cubicBezTo>
                  <a:cubicBezTo>
                    <a:pt x="2141919" y="1247921"/>
                    <a:pt x="2064766" y="1296816"/>
                    <a:pt x="1953768" y="1391495"/>
                  </a:cubicBezTo>
                  <a:cubicBezTo>
                    <a:pt x="1919288" y="1420895"/>
                    <a:pt x="1890078" y="1447502"/>
                    <a:pt x="1863789" y="1472648"/>
                  </a:cubicBezTo>
                  <a:cubicBezTo>
                    <a:pt x="1767459" y="1564977"/>
                    <a:pt x="1705039" y="1636224"/>
                    <a:pt x="1673860" y="1671403"/>
                  </a:cubicBezTo>
                  <a:cubicBezTo>
                    <a:pt x="1461326" y="1911242"/>
                    <a:pt x="1184085" y="2108473"/>
                    <a:pt x="1184085" y="2108473"/>
                  </a:cubicBezTo>
                  <a:cubicBezTo>
                    <a:pt x="1163574" y="2122951"/>
                    <a:pt x="1104900" y="2163972"/>
                    <a:pt x="1024255" y="2213058"/>
                  </a:cubicBezTo>
                  <a:cubicBezTo>
                    <a:pt x="779082" y="2362346"/>
                    <a:pt x="574104" y="2438102"/>
                    <a:pt x="437579" y="2487822"/>
                  </a:cubicBezTo>
                  <a:cubicBezTo>
                    <a:pt x="325628" y="2528462"/>
                    <a:pt x="177800" y="2576405"/>
                    <a:pt x="0" y="2618378"/>
                  </a:cubicBezTo>
                  <a:cubicBezTo>
                    <a:pt x="0" y="2638571"/>
                    <a:pt x="0" y="2658828"/>
                    <a:pt x="0" y="26790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8154161" y="5352443"/>
              <a:ext cx="2058217" cy="463656"/>
            </a:xfrm>
            <a:custGeom>
              <a:rect b="b" l="l" r="r" t="t"/>
              <a:pathLst>
                <a:path extrusionOk="0" h="589482" w="2058217">
                  <a:moveTo>
                    <a:pt x="1460" y="26898"/>
                  </a:moveTo>
                  <a:cubicBezTo>
                    <a:pt x="953" y="27406"/>
                    <a:pt x="508" y="27978"/>
                    <a:pt x="0" y="28486"/>
                  </a:cubicBezTo>
                  <a:cubicBezTo>
                    <a:pt x="45466" y="58013"/>
                    <a:pt x="100330" y="68237"/>
                    <a:pt x="152654" y="82651"/>
                  </a:cubicBezTo>
                  <a:cubicBezTo>
                    <a:pt x="223393" y="102146"/>
                    <a:pt x="291656" y="130467"/>
                    <a:pt x="355473" y="166725"/>
                  </a:cubicBezTo>
                  <a:cubicBezTo>
                    <a:pt x="424752" y="206032"/>
                    <a:pt x="486346" y="217462"/>
                    <a:pt x="560642" y="243687"/>
                  </a:cubicBezTo>
                  <a:cubicBezTo>
                    <a:pt x="571373" y="247434"/>
                    <a:pt x="582358" y="251879"/>
                    <a:pt x="589852" y="260324"/>
                  </a:cubicBezTo>
                  <a:cubicBezTo>
                    <a:pt x="597344" y="268770"/>
                    <a:pt x="600139" y="282613"/>
                    <a:pt x="593090" y="291503"/>
                  </a:cubicBezTo>
                  <a:cubicBezTo>
                    <a:pt x="583311" y="303885"/>
                    <a:pt x="564007" y="299250"/>
                    <a:pt x="548767" y="295186"/>
                  </a:cubicBezTo>
                  <a:cubicBezTo>
                    <a:pt x="519874" y="287566"/>
                    <a:pt x="498856" y="303758"/>
                    <a:pt x="514858" y="332968"/>
                  </a:cubicBezTo>
                  <a:cubicBezTo>
                    <a:pt x="583882" y="459206"/>
                    <a:pt x="717994" y="536613"/>
                    <a:pt x="854075" y="570776"/>
                  </a:cubicBezTo>
                  <a:cubicBezTo>
                    <a:pt x="1030922" y="615162"/>
                    <a:pt x="1220660" y="567347"/>
                    <a:pt x="1399794" y="561886"/>
                  </a:cubicBezTo>
                  <a:cubicBezTo>
                    <a:pt x="1521269" y="558203"/>
                    <a:pt x="1643952" y="557504"/>
                    <a:pt x="1763713" y="534517"/>
                  </a:cubicBezTo>
                  <a:cubicBezTo>
                    <a:pt x="1861121" y="515848"/>
                    <a:pt x="1959801" y="488988"/>
                    <a:pt x="2045398" y="437426"/>
                  </a:cubicBezTo>
                  <a:cubicBezTo>
                    <a:pt x="2050796" y="434187"/>
                    <a:pt x="2056575" y="430250"/>
                    <a:pt x="2057971" y="424154"/>
                  </a:cubicBezTo>
                  <a:cubicBezTo>
                    <a:pt x="2067751" y="382054"/>
                    <a:pt x="1782572" y="455587"/>
                    <a:pt x="1757426" y="459968"/>
                  </a:cubicBezTo>
                  <a:cubicBezTo>
                    <a:pt x="1634300" y="481558"/>
                    <a:pt x="1508633" y="487972"/>
                    <a:pt x="1383919" y="479717"/>
                  </a:cubicBezTo>
                  <a:cubicBezTo>
                    <a:pt x="1223772" y="469112"/>
                    <a:pt x="1065213" y="434251"/>
                    <a:pt x="915670" y="375958"/>
                  </a:cubicBezTo>
                  <a:cubicBezTo>
                    <a:pt x="635254" y="266611"/>
                    <a:pt x="416560" y="22326"/>
                    <a:pt x="102553" y="736"/>
                  </a:cubicBezTo>
                  <a:cubicBezTo>
                    <a:pt x="66611" y="-1740"/>
                    <a:pt x="25908" y="863"/>
                    <a:pt x="1460" y="269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4784916" y="5029418"/>
              <a:ext cx="1541081" cy="864605"/>
            </a:xfrm>
            <a:custGeom>
              <a:rect b="b" l="l" r="r" t="t"/>
              <a:pathLst>
                <a:path extrusionOk="0" h="1099239" w="1541081">
                  <a:moveTo>
                    <a:pt x="2031" y="1467"/>
                  </a:moveTo>
                  <a:cubicBezTo>
                    <a:pt x="-20956" y="25787"/>
                    <a:pt x="151637" y="340684"/>
                    <a:pt x="495300" y="524897"/>
                  </a:cubicBezTo>
                  <a:cubicBezTo>
                    <a:pt x="776541" y="675582"/>
                    <a:pt x="920495" y="603828"/>
                    <a:pt x="1199768" y="790835"/>
                  </a:cubicBezTo>
                  <a:cubicBezTo>
                    <a:pt x="1414843" y="934853"/>
                    <a:pt x="1527111" y="1109732"/>
                    <a:pt x="1540319" y="1098747"/>
                  </a:cubicBezTo>
                  <a:cubicBezTo>
                    <a:pt x="1550669" y="1090174"/>
                    <a:pt x="1455293" y="977970"/>
                    <a:pt x="1274381" y="716223"/>
                  </a:cubicBezTo>
                  <a:cubicBezTo>
                    <a:pt x="1159129" y="549472"/>
                    <a:pt x="1129792" y="496576"/>
                    <a:pt x="1050417" y="450285"/>
                  </a:cubicBezTo>
                  <a:cubicBezTo>
                    <a:pt x="934275" y="382594"/>
                    <a:pt x="832421" y="399929"/>
                    <a:pt x="728535" y="394278"/>
                  </a:cubicBezTo>
                  <a:cubicBezTo>
                    <a:pt x="303530" y="371100"/>
                    <a:pt x="29019" y="-27108"/>
                    <a:pt x="1968" y="146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370315" y="484510"/>
              <a:ext cx="835816" cy="810998"/>
            </a:xfrm>
            <a:custGeom>
              <a:rect b="b" l="l" r="r" t="t"/>
              <a:pathLst>
                <a:path extrusionOk="0" h="174828" w="180178">
                  <a:moveTo>
                    <a:pt x="180178" y="106417"/>
                  </a:moveTo>
                  <a:cubicBezTo>
                    <a:pt x="179988" y="107560"/>
                    <a:pt x="178845" y="108322"/>
                    <a:pt x="177701" y="108036"/>
                  </a:cubicBezTo>
                  <a:lnTo>
                    <a:pt x="158366" y="104131"/>
                  </a:lnTo>
                  <a:lnTo>
                    <a:pt x="163986" y="112703"/>
                  </a:lnTo>
                  <a:cubicBezTo>
                    <a:pt x="164652" y="113656"/>
                    <a:pt x="164367" y="114989"/>
                    <a:pt x="163414" y="115656"/>
                  </a:cubicBezTo>
                  <a:cubicBezTo>
                    <a:pt x="162747" y="116132"/>
                    <a:pt x="161890" y="116132"/>
                    <a:pt x="161223" y="115656"/>
                  </a:cubicBezTo>
                  <a:cubicBezTo>
                    <a:pt x="160938" y="115465"/>
                    <a:pt x="160652" y="115275"/>
                    <a:pt x="160461" y="114989"/>
                  </a:cubicBezTo>
                  <a:lnTo>
                    <a:pt x="152555" y="102988"/>
                  </a:lnTo>
                  <a:lnTo>
                    <a:pt x="133410" y="99178"/>
                  </a:lnTo>
                  <a:lnTo>
                    <a:pt x="143697" y="114894"/>
                  </a:lnTo>
                  <a:cubicBezTo>
                    <a:pt x="144364" y="115846"/>
                    <a:pt x="144078" y="117180"/>
                    <a:pt x="143126" y="117847"/>
                  </a:cubicBezTo>
                  <a:cubicBezTo>
                    <a:pt x="142459" y="118323"/>
                    <a:pt x="141602" y="118323"/>
                    <a:pt x="140935" y="117847"/>
                  </a:cubicBezTo>
                  <a:cubicBezTo>
                    <a:pt x="140649" y="117656"/>
                    <a:pt x="140364" y="117466"/>
                    <a:pt x="140173" y="117180"/>
                  </a:cubicBezTo>
                  <a:lnTo>
                    <a:pt x="127600" y="97939"/>
                  </a:lnTo>
                  <a:lnTo>
                    <a:pt x="109407" y="94320"/>
                  </a:lnTo>
                  <a:lnTo>
                    <a:pt x="119885" y="110227"/>
                  </a:lnTo>
                  <a:lnTo>
                    <a:pt x="127410" y="113275"/>
                  </a:lnTo>
                  <a:cubicBezTo>
                    <a:pt x="128457" y="113751"/>
                    <a:pt x="129029" y="114894"/>
                    <a:pt x="128552" y="116037"/>
                  </a:cubicBezTo>
                  <a:cubicBezTo>
                    <a:pt x="128552" y="116227"/>
                    <a:pt x="128362" y="116323"/>
                    <a:pt x="128267" y="116513"/>
                  </a:cubicBezTo>
                  <a:cubicBezTo>
                    <a:pt x="127695" y="117275"/>
                    <a:pt x="126743" y="117561"/>
                    <a:pt x="125886" y="117180"/>
                  </a:cubicBezTo>
                  <a:lnTo>
                    <a:pt x="123980" y="116418"/>
                  </a:lnTo>
                  <a:lnTo>
                    <a:pt x="125695" y="118990"/>
                  </a:lnTo>
                  <a:cubicBezTo>
                    <a:pt x="126362" y="119942"/>
                    <a:pt x="126076" y="121276"/>
                    <a:pt x="125124" y="121942"/>
                  </a:cubicBezTo>
                  <a:cubicBezTo>
                    <a:pt x="125124" y="121942"/>
                    <a:pt x="125124" y="121942"/>
                    <a:pt x="125124" y="121942"/>
                  </a:cubicBezTo>
                  <a:cubicBezTo>
                    <a:pt x="124457" y="122323"/>
                    <a:pt x="123600" y="122323"/>
                    <a:pt x="122933" y="121942"/>
                  </a:cubicBezTo>
                  <a:cubicBezTo>
                    <a:pt x="122647" y="121752"/>
                    <a:pt x="122361" y="121561"/>
                    <a:pt x="122171" y="121276"/>
                  </a:cubicBezTo>
                  <a:lnTo>
                    <a:pt x="117123" y="113560"/>
                  </a:lnTo>
                  <a:lnTo>
                    <a:pt x="97596" y="105559"/>
                  </a:lnTo>
                  <a:lnTo>
                    <a:pt x="103883" y="124133"/>
                  </a:lnTo>
                  <a:lnTo>
                    <a:pt x="124266" y="134039"/>
                  </a:lnTo>
                  <a:lnTo>
                    <a:pt x="124266" y="134039"/>
                  </a:lnTo>
                  <a:cubicBezTo>
                    <a:pt x="125314" y="134515"/>
                    <a:pt x="125695" y="135849"/>
                    <a:pt x="125219" y="136801"/>
                  </a:cubicBezTo>
                  <a:cubicBezTo>
                    <a:pt x="124743" y="137849"/>
                    <a:pt x="123504" y="138325"/>
                    <a:pt x="122456" y="137754"/>
                  </a:cubicBezTo>
                  <a:lnTo>
                    <a:pt x="105788" y="129658"/>
                  </a:lnTo>
                  <a:lnTo>
                    <a:pt x="112074" y="148136"/>
                  </a:lnTo>
                  <a:lnTo>
                    <a:pt x="124743" y="154232"/>
                  </a:lnTo>
                  <a:lnTo>
                    <a:pt x="124743" y="154232"/>
                  </a:lnTo>
                  <a:cubicBezTo>
                    <a:pt x="125790" y="154708"/>
                    <a:pt x="126171" y="155947"/>
                    <a:pt x="125695" y="156994"/>
                  </a:cubicBezTo>
                  <a:cubicBezTo>
                    <a:pt x="125219" y="158042"/>
                    <a:pt x="123980" y="158518"/>
                    <a:pt x="122933" y="157947"/>
                  </a:cubicBezTo>
                  <a:lnTo>
                    <a:pt x="113979" y="153565"/>
                  </a:lnTo>
                  <a:lnTo>
                    <a:pt x="120171" y="172044"/>
                  </a:lnTo>
                  <a:cubicBezTo>
                    <a:pt x="120551" y="173187"/>
                    <a:pt x="119980" y="174330"/>
                    <a:pt x="118837" y="174711"/>
                  </a:cubicBezTo>
                  <a:cubicBezTo>
                    <a:pt x="117694" y="175092"/>
                    <a:pt x="116551" y="174520"/>
                    <a:pt x="116170" y="173377"/>
                  </a:cubicBezTo>
                  <a:lnTo>
                    <a:pt x="109883" y="154613"/>
                  </a:lnTo>
                  <a:lnTo>
                    <a:pt x="105312" y="163757"/>
                  </a:lnTo>
                  <a:cubicBezTo>
                    <a:pt x="104835" y="164805"/>
                    <a:pt x="103502" y="165186"/>
                    <a:pt x="102454" y="164710"/>
                  </a:cubicBezTo>
                  <a:cubicBezTo>
                    <a:pt x="101692" y="164329"/>
                    <a:pt x="101311" y="163567"/>
                    <a:pt x="101311" y="162900"/>
                  </a:cubicBezTo>
                  <a:cubicBezTo>
                    <a:pt x="101311" y="162519"/>
                    <a:pt x="101311" y="162233"/>
                    <a:pt x="101501" y="161947"/>
                  </a:cubicBezTo>
                  <a:lnTo>
                    <a:pt x="107978" y="149089"/>
                  </a:lnTo>
                  <a:lnTo>
                    <a:pt x="101692" y="130515"/>
                  </a:lnTo>
                  <a:lnTo>
                    <a:pt x="93215" y="147374"/>
                  </a:lnTo>
                  <a:cubicBezTo>
                    <a:pt x="92739" y="148422"/>
                    <a:pt x="91405" y="148803"/>
                    <a:pt x="90357" y="148327"/>
                  </a:cubicBezTo>
                  <a:cubicBezTo>
                    <a:pt x="89595" y="147946"/>
                    <a:pt x="89214" y="147279"/>
                    <a:pt x="89214" y="146517"/>
                  </a:cubicBezTo>
                  <a:cubicBezTo>
                    <a:pt x="89214" y="146136"/>
                    <a:pt x="89214" y="145850"/>
                    <a:pt x="89405" y="145564"/>
                  </a:cubicBezTo>
                  <a:lnTo>
                    <a:pt x="99692" y="125086"/>
                  </a:lnTo>
                  <a:lnTo>
                    <a:pt x="93786" y="107464"/>
                  </a:lnTo>
                  <a:lnTo>
                    <a:pt x="85214" y="124514"/>
                  </a:lnTo>
                  <a:lnTo>
                    <a:pt x="86357" y="132515"/>
                  </a:lnTo>
                  <a:cubicBezTo>
                    <a:pt x="86547" y="133658"/>
                    <a:pt x="85690" y="134706"/>
                    <a:pt x="84547" y="134896"/>
                  </a:cubicBezTo>
                  <a:cubicBezTo>
                    <a:pt x="84356" y="134896"/>
                    <a:pt x="84166" y="134896"/>
                    <a:pt x="83975" y="134896"/>
                  </a:cubicBezTo>
                  <a:cubicBezTo>
                    <a:pt x="83023" y="134801"/>
                    <a:pt x="82261" y="134134"/>
                    <a:pt x="82166" y="133182"/>
                  </a:cubicBezTo>
                  <a:lnTo>
                    <a:pt x="81880" y="131182"/>
                  </a:lnTo>
                  <a:lnTo>
                    <a:pt x="80451" y="133944"/>
                  </a:lnTo>
                  <a:cubicBezTo>
                    <a:pt x="79975" y="134992"/>
                    <a:pt x="78642" y="135373"/>
                    <a:pt x="77594" y="134896"/>
                  </a:cubicBezTo>
                  <a:cubicBezTo>
                    <a:pt x="77594" y="134896"/>
                    <a:pt x="77594" y="134896"/>
                    <a:pt x="77594" y="134896"/>
                  </a:cubicBezTo>
                  <a:cubicBezTo>
                    <a:pt x="76927" y="134515"/>
                    <a:pt x="76451" y="133753"/>
                    <a:pt x="76451" y="133087"/>
                  </a:cubicBezTo>
                  <a:cubicBezTo>
                    <a:pt x="76451" y="132801"/>
                    <a:pt x="76451" y="132420"/>
                    <a:pt x="76641" y="132134"/>
                  </a:cubicBezTo>
                  <a:lnTo>
                    <a:pt x="80737" y="123943"/>
                  </a:lnTo>
                  <a:lnTo>
                    <a:pt x="77879" y="102988"/>
                  </a:lnTo>
                  <a:lnTo>
                    <a:pt x="65021" y="117751"/>
                  </a:lnTo>
                  <a:lnTo>
                    <a:pt x="66640" y="140326"/>
                  </a:lnTo>
                  <a:lnTo>
                    <a:pt x="66640" y="140326"/>
                  </a:lnTo>
                  <a:cubicBezTo>
                    <a:pt x="66640" y="141469"/>
                    <a:pt x="65878" y="142516"/>
                    <a:pt x="64735" y="142612"/>
                  </a:cubicBezTo>
                  <a:cubicBezTo>
                    <a:pt x="63592" y="142612"/>
                    <a:pt x="62544" y="141850"/>
                    <a:pt x="62449" y="140707"/>
                  </a:cubicBezTo>
                  <a:lnTo>
                    <a:pt x="61116" y="122228"/>
                  </a:lnTo>
                  <a:lnTo>
                    <a:pt x="48257" y="136897"/>
                  </a:lnTo>
                  <a:lnTo>
                    <a:pt x="49304" y="150994"/>
                  </a:lnTo>
                  <a:lnTo>
                    <a:pt x="49304" y="150994"/>
                  </a:lnTo>
                  <a:cubicBezTo>
                    <a:pt x="49304" y="152137"/>
                    <a:pt x="48543" y="153184"/>
                    <a:pt x="47400" y="153280"/>
                  </a:cubicBezTo>
                  <a:cubicBezTo>
                    <a:pt x="46256" y="153280"/>
                    <a:pt x="45209" y="152518"/>
                    <a:pt x="45114" y="151375"/>
                  </a:cubicBezTo>
                  <a:lnTo>
                    <a:pt x="44351" y="141469"/>
                  </a:lnTo>
                  <a:lnTo>
                    <a:pt x="31493" y="156137"/>
                  </a:lnTo>
                  <a:cubicBezTo>
                    <a:pt x="30731" y="156994"/>
                    <a:pt x="29397" y="157090"/>
                    <a:pt x="28540" y="156328"/>
                  </a:cubicBezTo>
                  <a:cubicBezTo>
                    <a:pt x="27683" y="155566"/>
                    <a:pt x="27588" y="154232"/>
                    <a:pt x="28350" y="153375"/>
                  </a:cubicBezTo>
                  <a:lnTo>
                    <a:pt x="41399" y="138516"/>
                  </a:lnTo>
                  <a:lnTo>
                    <a:pt x="31207" y="139087"/>
                  </a:lnTo>
                  <a:cubicBezTo>
                    <a:pt x="30064" y="139087"/>
                    <a:pt x="29112" y="138230"/>
                    <a:pt x="29016" y="137087"/>
                  </a:cubicBezTo>
                  <a:cubicBezTo>
                    <a:pt x="29016" y="136325"/>
                    <a:pt x="29397" y="135563"/>
                    <a:pt x="30064" y="135182"/>
                  </a:cubicBezTo>
                  <a:cubicBezTo>
                    <a:pt x="30350" y="134992"/>
                    <a:pt x="30635" y="134896"/>
                    <a:pt x="31017" y="134896"/>
                  </a:cubicBezTo>
                  <a:lnTo>
                    <a:pt x="45399" y="134039"/>
                  </a:lnTo>
                  <a:lnTo>
                    <a:pt x="58258" y="119371"/>
                  </a:lnTo>
                  <a:lnTo>
                    <a:pt x="39494" y="120418"/>
                  </a:lnTo>
                  <a:cubicBezTo>
                    <a:pt x="38351" y="120418"/>
                    <a:pt x="37303" y="119561"/>
                    <a:pt x="37303" y="118418"/>
                  </a:cubicBezTo>
                  <a:cubicBezTo>
                    <a:pt x="37303" y="117656"/>
                    <a:pt x="37684" y="116894"/>
                    <a:pt x="38351" y="116513"/>
                  </a:cubicBezTo>
                  <a:cubicBezTo>
                    <a:pt x="38637" y="116323"/>
                    <a:pt x="38922" y="116227"/>
                    <a:pt x="39303" y="116227"/>
                  </a:cubicBezTo>
                  <a:lnTo>
                    <a:pt x="62163" y="114894"/>
                  </a:lnTo>
                  <a:lnTo>
                    <a:pt x="74355" y="100987"/>
                  </a:lnTo>
                  <a:lnTo>
                    <a:pt x="55400" y="102035"/>
                  </a:lnTo>
                  <a:lnTo>
                    <a:pt x="49019" y="106988"/>
                  </a:lnTo>
                  <a:cubicBezTo>
                    <a:pt x="48066" y="107655"/>
                    <a:pt x="46828" y="107560"/>
                    <a:pt x="46066" y="106607"/>
                  </a:cubicBezTo>
                  <a:cubicBezTo>
                    <a:pt x="45971" y="106417"/>
                    <a:pt x="45875" y="106321"/>
                    <a:pt x="45875" y="106131"/>
                  </a:cubicBezTo>
                  <a:cubicBezTo>
                    <a:pt x="45495" y="105274"/>
                    <a:pt x="45685" y="104226"/>
                    <a:pt x="46447" y="103654"/>
                  </a:cubicBezTo>
                  <a:lnTo>
                    <a:pt x="48066" y="102416"/>
                  </a:lnTo>
                  <a:lnTo>
                    <a:pt x="45018" y="102607"/>
                  </a:lnTo>
                  <a:cubicBezTo>
                    <a:pt x="43875" y="102607"/>
                    <a:pt x="42827" y="101749"/>
                    <a:pt x="42827" y="100606"/>
                  </a:cubicBezTo>
                  <a:cubicBezTo>
                    <a:pt x="42827" y="100606"/>
                    <a:pt x="42827" y="100606"/>
                    <a:pt x="42827" y="100606"/>
                  </a:cubicBezTo>
                  <a:cubicBezTo>
                    <a:pt x="42827" y="99844"/>
                    <a:pt x="43208" y="99082"/>
                    <a:pt x="43875" y="98701"/>
                  </a:cubicBezTo>
                  <a:cubicBezTo>
                    <a:pt x="44161" y="98511"/>
                    <a:pt x="44447" y="98416"/>
                    <a:pt x="44828" y="98416"/>
                  </a:cubicBezTo>
                  <a:lnTo>
                    <a:pt x="53972" y="97844"/>
                  </a:lnTo>
                  <a:lnTo>
                    <a:pt x="70641" y="84890"/>
                  </a:lnTo>
                  <a:lnTo>
                    <a:pt x="51495" y="81080"/>
                  </a:lnTo>
                  <a:lnTo>
                    <a:pt x="32731" y="93844"/>
                  </a:lnTo>
                  <a:lnTo>
                    <a:pt x="32731" y="93844"/>
                  </a:lnTo>
                  <a:cubicBezTo>
                    <a:pt x="31778" y="94510"/>
                    <a:pt x="30445" y="94225"/>
                    <a:pt x="29778" y="93272"/>
                  </a:cubicBezTo>
                  <a:cubicBezTo>
                    <a:pt x="29112" y="92320"/>
                    <a:pt x="29397" y="90986"/>
                    <a:pt x="30350" y="90319"/>
                  </a:cubicBezTo>
                  <a:lnTo>
                    <a:pt x="45685" y="79937"/>
                  </a:lnTo>
                  <a:lnTo>
                    <a:pt x="26540" y="76127"/>
                  </a:lnTo>
                  <a:lnTo>
                    <a:pt x="14919" y="84033"/>
                  </a:lnTo>
                  <a:lnTo>
                    <a:pt x="14919" y="84033"/>
                  </a:lnTo>
                  <a:cubicBezTo>
                    <a:pt x="13967" y="84700"/>
                    <a:pt x="12633" y="84414"/>
                    <a:pt x="11967" y="83461"/>
                  </a:cubicBezTo>
                  <a:cubicBezTo>
                    <a:pt x="11300" y="82509"/>
                    <a:pt x="11585" y="81175"/>
                    <a:pt x="12538" y="80509"/>
                  </a:cubicBezTo>
                  <a:lnTo>
                    <a:pt x="20729" y="74889"/>
                  </a:lnTo>
                  <a:lnTo>
                    <a:pt x="1679" y="71079"/>
                  </a:lnTo>
                  <a:cubicBezTo>
                    <a:pt x="536" y="70888"/>
                    <a:pt x="-225" y="69745"/>
                    <a:pt x="60" y="68602"/>
                  </a:cubicBezTo>
                  <a:cubicBezTo>
                    <a:pt x="251" y="67459"/>
                    <a:pt x="1394" y="66697"/>
                    <a:pt x="2537" y="66983"/>
                  </a:cubicBezTo>
                  <a:lnTo>
                    <a:pt x="21873" y="70888"/>
                  </a:lnTo>
                  <a:lnTo>
                    <a:pt x="16253" y="62316"/>
                  </a:lnTo>
                  <a:cubicBezTo>
                    <a:pt x="15586" y="61363"/>
                    <a:pt x="15872" y="60030"/>
                    <a:pt x="16824" y="59363"/>
                  </a:cubicBezTo>
                  <a:cubicBezTo>
                    <a:pt x="17491" y="58887"/>
                    <a:pt x="18348" y="58887"/>
                    <a:pt x="19015" y="59363"/>
                  </a:cubicBezTo>
                  <a:cubicBezTo>
                    <a:pt x="19301" y="59554"/>
                    <a:pt x="19587" y="59744"/>
                    <a:pt x="19777" y="60030"/>
                  </a:cubicBezTo>
                  <a:lnTo>
                    <a:pt x="27683" y="72031"/>
                  </a:lnTo>
                  <a:lnTo>
                    <a:pt x="46828" y="75841"/>
                  </a:lnTo>
                  <a:lnTo>
                    <a:pt x="36541" y="60030"/>
                  </a:lnTo>
                  <a:cubicBezTo>
                    <a:pt x="35874" y="59077"/>
                    <a:pt x="36160" y="57744"/>
                    <a:pt x="37113" y="57077"/>
                  </a:cubicBezTo>
                  <a:cubicBezTo>
                    <a:pt x="37779" y="56601"/>
                    <a:pt x="38637" y="56601"/>
                    <a:pt x="39303" y="57077"/>
                  </a:cubicBezTo>
                  <a:cubicBezTo>
                    <a:pt x="39589" y="57268"/>
                    <a:pt x="39875" y="57458"/>
                    <a:pt x="40065" y="57744"/>
                  </a:cubicBezTo>
                  <a:lnTo>
                    <a:pt x="52638" y="76984"/>
                  </a:lnTo>
                  <a:lnTo>
                    <a:pt x="70831" y="80604"/>
                  </a:lnTo>
                  <a:lnTo>
                    <a:pt x="60353" y="64697"/>
                  </a:lnTo>
                  <a:lnTo>
                    <a:pt x="52829" y="61649"/>
                  </a:lnTo>
                  <a:cubicBezTo>
                    <a:pt x="51781" y="61173"/>
                    <a:pt x="51209" y="60030"/>
                    <a:pt x="51686" y="58887"/>
                  </a:cubicBezTo>
                  <a:cubicBezTo>
                    <a:pt x="51686" y="58696"/>
                    <a:pt x="51876" y="58601"/>
                    <a:pt x="51972" y="58411"/>
                  </a:cubicBezTo>
                  <a:cubicBezTo>
                    <a:pt x="52543" y="57649"/>
                    <a:pt x="53496" y="57363"/>
                    <a:pt x="54353" y="57744"/>
                  </a:cubicBezTo>
                  <a:lnTo>
                    <a:pt x="56258" y="58506"/>
                  </a:lnTo>
                  <a:lnTo>
                    <a:pt x="54543" y="55934"/>
                  </a:lnTo>
                  <a:cubicBezTo>
                    <a:pt x="53876" y="54982"/>
                    <a:pt x="54162" y="53648"/>
                    <a:pt x="55115" y="52981"/>
                  </a:cubicBezTo>
                  <a:cubicBezTo>
                    <a:pt x="55115" y="52981"/>
                    <a:pt x="55115" y="52981"/>
                    <a:pt x="55115" y="52981"/>
                  </a:cubicBezTo>
                  <a:cubicBezTo>
                    <a:pt x="55781" y="52505"/>
                    <a:pt x="56639" y="52505"/>
                    <a:pt x="57305" y="52981"/>
                  </a:cubicBezTo>
                  <a:cubicBezTo>
                    <a:pt x="57591" y="53172"/>
                    <a:pt x="57877" y="53362"/>
                    <a:pt x="58068" y="53648"/>
                  </a:cubicBezTo>
                  <a:lnTo>
                    <a:pt x="63116" y="61363"/>
                  </a:lnTo>
                  <a:lnTo>
                    <a:pt x="82642" y="69364"/>
                  </a:lnTo>
                  <a:lnTo>
                    <a:pt x="76355" y="50791"/>
                  </a:lnTo>
                  <a:lnTo>
                    <a:pt x="55972" y="40885"/>
                  </a:lnTo>
                  <a:lnTo>
                    <a:pt x="55972" y="40885"/>
                  </a:lnTo>
                  <a:cubicBezTo>
                    <a:pt x="54924" y="40408"/>
                    <a:pt x="54543" y="39075"/>
                    <a:pt x="55020" y="38122"/>
                  </a:cubicBezTo>
                  <a:cubicBezTo>
                    <a:pt x="55496" y="37075"/>
                    <a:pt x="56734" y="36598"/>
                    <a:pt x="57782" y="37170"/>
                  </a:cubicBezTo>
                  <a:lnTo>
                    <a:pt x="74450" y="45266"/>
                  </a:lnTo>
                  <a:lnTo>
                    <a:pt x="68164" y="26788"/>
                  </a:lnTo>
                  <a:lnTo>
                    <a:pt x="55496" y="20692"/>
                  </a:lnTo>
                  <a:lnTo>
                    <a:pt x="55496" y="20692"/>
                  </a:lnTo>
                  <a:cubicBezTo>
                    <a:pt x="54448" y="20215"/>
                    <a:pt x="54067" y="18882"/>
                    <a:pt x="54543" y="17834"/>
                  </a:cubicBezTo>
                  <a:cubicBezTo>
                    <a:pt x="55020" y="16786"/>
                    <a:pt x="56258" y="16310"/>
                    <a:pt x="57305" y="16882"/>
                  </a:cubicBezTo>
                  <a:lnTo>
                    <a:pt x="66259" y="21263"/>
                  </a:lnTo>
                  <a:lnTo>
                    <a:pt x="59973" y="2785"/>
                  </a:lnTo>
                  <a:cubicBezTo>
                    <a:pt x="59592" y="1642"/>
                    <a:pt x="60163" y="499"/>
                    <a:pt x="61306" y="118"/>
                  </a:cubicBezTo>
                  <a:cubicBezTo>
                    <a:pt x="62449" y="-263"/>
                    <a:pt x="63592" y="308"/>
                    <a:pt x="63973" y="1451"/>
                  </a:cubicBezTo>
                  <a:lnTo>
                    <a:pt x="70260" y="20215"/>
                  </a:lnTo>
                  <a:lnTo>
                    <a:pt x="74831" y="11071"/>
                  </a:lnTo>
                  <a:cubicBezTo>
                    <a:pt x="75308" y="10024"/>
                    <a:pt x="76641" y="9643"/>
                    <a:pt x="77689" y="10119"/>
                  </a:cubicBezTo>
                  <a:cubicBezTo>
                    <a:pt x="78451" y="10500"/>
                    <a:pt x="78832" y="11167"/>
                    <a:pt x="78832" y="11929"/>
                  </a:cubicBezTo>
                  <a:cubicBezTo>
                    <a:pt x="78832" y="12214"/>
                    <a:pt x="78832" y="12595"/>
                    <a:pt x="78642" y="12881"/>
                  </a:cubicBezTo>
                  <a:lnTo>
                    <a:pt x="72165" y="25740"/>
                  </a:lnTo>
                  <a:lnTo>
                    <a:pt x="78451" y="44218"/>
                  </a:lnTo>
                  <a:lnTo>
                    <a:pt x="86928" y="27359"/>
                  </a:lnTo>
                  <a:cubicBezTo>
                    <a:pt x="87500" y="26311"/>
                    <a:pt x="88738" y="25930"/>
                    <a:pt x="89786" y="26407"/>
                  </a:cubicBezTo>
                  <a:cubicBezTo>
                    <a:pt x="90548" y="26788"/>
                    <a:pt x="90929" y="27454"/>
                    <a:pt x="90929" y="28216"/>
                  </a:cubicBezTo>
                  <a:cubicBezTo>
                    <a:pt x="90929" y="28502"/>
                    <a:pt x="90929" y="28883"/>
                    <a:pt x="90738" y="29169"/>
                  </a:cubicBezTo>
                  <a:lnTo>
                    <a:pt x="80451" y="49648"/>
                  </a:lnTo>
                  <a:lnTo>
                    <a:pt x="86357" y="67269"/>
                  </a:lnTo>
                  <a:lnTo>
                    <a:pt x="94929" y="50219"/>
                  </a:lnTo>
                  <a:lnTo>
                    <a:pt x="93786" y="42218"/>
                  </a:lnTo>
                  <a:cubicBezTo>
                    <a:pt x="93596" y="41075"/>
                    <a:pt x="94453" y="40027"/>
                    <a:pt x="95596" y="39837"/>
                  </a:cubicBezTo>
                  <a:cubicBezTo>
                    <a:pt x="95787" y="39837"/>
                    <a:pt x="95977" y="39837"/>
                    <a:pt x="96168" y="39837"/>
                  </a:cubicBezTo>
                  <a:cubicBezTo>
                    <a:pt x="97120" y="39932"/>
                    <a:pt x="97882" y="40599"/>
                    <a:pt x="97977" y="41551"/>
                  </a:cubicBezTo>
                  <a:lnTo>
                    <a:pt x="98263" y="43552"/>
                  </a:lnTo>
                  <a:lnTo>
                    <a:pt x="99692" y="40789"/>
                  </a:lnTo>
                  <a:cubicBezTo>
                    <a:pt x="100168" y="39742"/>
                    <a:pt x="101501" y="39361"/>
                    <a:pt x="102549" y="39837"/>
                  </a:cubicBezTo>
                  <a:lnTo>
                    <a:pt x="102549" y="39837"/>
                  </a:lnTo>
                  <a:cubicBezTo>
                    <a:pt x="103216" y="40218"/>
                    <a:pt x="103692" y="40980"/>
                    <a:pt x="103692" y="41647"/>
                  </a:cubicBezTo>
                  <a:cubicBezTo>
                    <a:pt x="103692" y="41932"/>
                    <a:pt x="103692" y="42313"/>
                    <a:pt x="103502" y="42599"/>
                  </a:cubicBezTo>
                  <a:lnTo>
                    <a:pt x="99406" y="50791"/>
                  </a:lnTo>
                  <a:lnTo>
                    <a:pt x="102264" y="71746"/>
                  </a:lnTo>
                  <a:lnTo>
                    <a:pt x="115122" y="56982"/>
                  </a:lnTo>
                  <a:lnTo>
                    <a:pt x="113503" y="34312"/>
                  </a:lnTo>
                  <a:lnTo>
                    <a:pt x="113503" y="34312"/>
                  </a:lnTo>
                  <a:cubicBezTo>
                    <a:pt x="113503" y="33169"/>
                    <a:pt x="114265" y="32122"/>
                    <a:pt x="115408" y="32026"/>
                  </a:cubicBezTo>
                  <a:cubicBezTo>
                    <a:pt x="116551" y="32026"/>
                    <a:pt x="117599" y="32788"/>
                    <a:pt x="117694" y="33931"/>
                  </a:cubicBezTo>
                  <a:lnTo>
                    <a:pt x="119027" y="52410"/>
                  </a:lnTo>
                  <a:lnTo>
                    <a:pt x="131886" y="37741"/>
                  </a:lnTo>
                  <a:lnTo>
                    <a:pt x="130839" y="23644"/>
                  </a:lnTo>
                  <a:lnTo>
                    <a:pt x="130839" y="23644"/>
                  </a:lnTo>
                  <a:cubicBezTo>
                    <a:pt x="130839" y="22501"/>
                    <a:pt x="131600" y="21454"/>
                    <a:pt x="132744" y="21358"/>
                  </a:cubicBezTo>
                  <a:cubicBezTo>
                    <a:pt x="133887" y="21358"/>
                    <a:pt x="134934" y="22120"/>
                    <a:pt x="135029" y="23263"/>
                  </a:cubicBezTo>
                  <a:lnTo>
                    <a:pt x="135792" y="33169"/>
                  </a:lnTo>
                  <a:lnTo>
                    <a:pt x="148650" y="18501"/>
                  </a:lnTo>
                  <a:cubicBezTo>
                    <a:pt x="149412" y="17644"/>
                    <a:pt x="150746" y="17548"/>
                    <a:pt x="151603" y="18310"/>
                  </a:cubicBezTo>
                  <a:cubicBezTo>
                    <a:pt x="152460" y="19072"/>
                    <a:pt x="152555" y="20406"/>
                    <a:pt x="151794" y="21263"/>
                  </a:cubicBezTo>
                  <a:lnTo>
                    <a:pt x="138744" y="36122"/>
                  </a:lnTo>
                  <a:lnTo>
                    <a:pt x="148936" y="35551"/>
                  </a:lnTo>
                  <a:cubicBezTo>
                    <a:pt x="150079" y="35551"/>
                    <a:pt x="151032" y="36408"/>
                    <a:pt x="151127" y="37551"/>
                  </a:cubicBezTo>
                  <a:cubicBezTo>
                    <a:pt x="151127" y="38408"/>
                    <a:pt x="150746" y="39075"/>
                    <a:pt x="150079" y="39456"/>
                  </a:cubicBezTo>
                  <a:cubicBezTo>
                    <a:pt x="149793" y="39646"/>
                    <a:pt x="149508" y="39742"/>
                    <a:pt x="149126" y="39742"/>
                  </a:cubicBezTo>
                  <a:lnTo>
                    <a:pt x="134839" y="40599"/>
                  </a:lnTo>
                  <a:lnTo>
                    <a:pt x="121980" y="55267"/>
                  </a:lnTo>
                  <a:lnTo>
                    <a:pt x="140745" y="54220"/>
                  </a:lnTo>
                  <a:cubicBezTo>
                    <a:pt x="141888" y="54220"/>
                    <a:pt x="142935" y="55077"/>
                    <a:pt x="142935" y="56220"/>
                  </a:cubicBezTo>
                  <a:cubicBezTo>
                    <a:pt x="142935" y="56982"/>
                    <a:pt x="142554" y="57744"/>
                    <a:pt x="141888" y="58125"/>
                  </a:cubicBezTo>
                  <a:cubicBezTo>
                    <a:pt x="141602" y="58315"/>
                    <a:pt x="141316" y="58411"/>
                    <a:pt x="140935" y="58411"/>
                  </a:cubicBezTo>
                  <a:lnTo>
                    <a:pt x="118075" y="59744"/>
                  </a:lnTo>
                  <a:lnTo>
                    <a:pt x="105883" y="73651"/>
                  </a:lnTo>
                  <a:lnTo>
                    <a:pt x="124838" y="72603"/>
                  </a:lnTo>
                  <a:lnTo>
                    <a:pt x="131220" y="67650"/>
                  </a:lnTo>
                  <a:cubicBezTo>
                    <a:pt x="132172" y="66983"/>
                    <a:pt x="133410" y="67078"/>
                    <a:pt x="134172" y="68031"/>
                  </a:cubicBezTo>
                  <a:cubicBezTo>
                    <a:pt x="134268" y="68221"/>
                    <a:pt x="134363" y="68317"/>
                    <a:pt x="134363" y="68507"/>
                  </a:cubicBezTo>
                  <a:cubicBezTo>
                    <a:pt x="134744" y="69364"/>
                    <a:pt x="134553" y="70412"/>
                    <a:pt x="133791" y="70984"/>
                  </a:cubicBezTo>
                  <a:lnTo>
                    <a:pt x="132172" y="72222"/>
                  </a:lnTo>
                  <a:lnTo>
                    <a:pt x="135220" y="72031"/>
                  </a:lnTo>
                  <a:cubicBezTo>
                    <a:pt x="136363" y="72031"/>
                    <a:pt x="137411" y="72889"/>
                    <a:pt x="137411" y="74032"/>
                  </a:cubicBezTo>
                  <a:cubicBezTo>
                    <a:pt x="137411" y="74032"/>
                    <a:pt x="137411" y="74032"/>
                    <a:pt x="137411" y="74032"/>
                  </a:cubicBezTo>
                  <a:cubicBezTo>
                    <a:pt x="137411" y="74794"/>
                    <a:pt x="137030" y="75556"/>
                    <a:pt x="136363" y="75937"/>
                  </a:cubicBezTo>
                  <a:cubicBezTo>
                    <a:pt x="136077" y="76127"/>
                    <a:pt x="135792" y="76222"/>
                    <a:pt x="135411" y="76222"/>
                  </a:cubicBezTo>
                  <a:lnTo>
                    <a:pt x="126267" y="76794"/>
                  </a:lnTo>
                  <a:lnTo>
                    <a:pt x="109598" y="89748"/>
                  </a:lnTo>
                  <a:lnTo>
                    <a:pt x="128743" y="93558"/>
                  </a:lnTo>
                  <a:lnTo>
                    <a:pt x="147507" y="80794"/>
                  </a:lnTo>
                  <a:lnTo>
                    <a:pt x="147507" y="80794"/>
                  </a:lnTo>
                  <a:cubicBezTo>
                    <a:pt x="148460" y="80128"/>
                    <a:pt x="149793" y="80413"/>
                    <a:pt x="150460" y="81366"/>
                  </a:cubicBezTo>
                  <a:cubicBezTo>
                    <a:pt x="151127" y="82318"/>
                    <a:pt x="150841" y="83652"/>
                    <a:pt x="149889" y="84319"/>
                  </a:cubicBezTo>
                  <a:lnTo>
                    <a:pt x="134553" y="94701"/>
                  </a:lnTo>
                  <a:lnTo>
                    <a:pt x="153603" y="98511"/>
                  </a:lnTo>
                  <a:lnTo>
                    <a:pt x="165224" y="90605"/>
                  </a:lnTo>
                  <a:lnTo>
                    <a:pt x="165224" y="90605"/>
                  </a:lnTo>
                  <a:cubicBezTo>
                    <a:pt x="166176" y="89938"/>
                    <a:pt x="167510" y="90224"/>
                    <a:pt x="168176" y="91177"/>
                  </a:cubicBezTo>
                  <a:cubicBezTo>
                    <a:pt x="168843" y="92129"/>
                    <a:pt x="168558" y="93463"/>
                    <a:pt x="167605" y="94129"/>
                  </a:cubicBezTo>
                  <a:lnTo>
                    <a:pt x="159414" y="99749"/>
                  </a:lnTo>
                  <a:lnTo>
                    <a:pt x="178464" y="103559"/>
                  </a:lnTo>
                  <a:cubicBezTo>
                    <a:pt x="179607" y="103750"/>
                    <a:pt x="180369" y="104893"/>
                    <a:pt x="180083" y="106036"/>
                  </a:cubicBezTo>
                  <a:close/>
                  <a:moveTo>
                    <a:pt x="101882" y="78604"/>
                  </a:moveTo>
                  <a:lnTo>
                    <a:pt x="96263" y="84985"/>
                  </a:lnTo>
                  <a:lnTo>
                    <a:pt x="94358" y="87176"/>
                  </a:lnTo>
                  <a:lnTo>
                    <a:pt x="94834" y="87176"/>
                  </a:lnTo>
                  <a:cubicBezTo>
                    <a:pt x="94834" y="87176"/>
                    <a:pt x="95691" y="87462"/>
                    <a:pt x="95691" y="87462"/>
                  </a:cubicBezTo>
                  <a:lnTo>
                    <a:pt x="96263" y="87462"/>
                  </a:lnTo>
                  <a:cubicBezTo>
                    <a:pt x="96263" y="87462"/>
                    <a:pt x="104169" y="89176"/>
                    <a:pt x="104169" y="89176"/>
                  </a:cubicBezTo>
                  <a:lnTo>
                    <a:pt x="118932" y="77651"/>
                  </a:lnTo>
                  <a:lnTo>
                    <a:pt x="101882" y="78604"/>
                  </a:lnTo>
                  <a:close/>
                  <a:moveTo>
                    <a:pt x="90262" y="87843"/>
                  </a:moveTo>
                  <a:cubicBezTo>
                    <a:pt x="90262" y="87843"/>
                    <a:pt x="90262" y="87748"/>
                    <a:pt x="90357" y="87652"/>
                  </a:cubicBezTo>
                  <a:cubicBezTo>
                    <a:pt x="90357" y="87652"/>
                    <a:pt x="90357" y="87557"/>
                    <a:pt x="90262" y="87462"/>
                  </a:cubicBezTo>
                  <a:cubicBezTo>
                    <a:pt x="90262" y="87462"/>
                    <a:pt x="90072" y="87462"/>
                    <a:pt x="90072" y="87462"/>
                  </a:cubicBezTo>
                  <a:cubicBezTo>
                    <a:pt x="90072" y="87462"/>
                    <a:pt x="90072" y="87557"/>
                    <a:pt x="89976" y="87652"/>
                  </a:cubicBezTo>
                  <a:cubicBezTo>
                    <a:pt x="89976" y="87652"/>
                    <a:pt x="89976" y="87748"/>
                    <a:pt x="90072" y="87843"/>
                  </a:cubicBezTo>
                  <a:cubicBezTo>
                    <a:pt x="90072" y="87843"/>
                    <a:pt x="90262" y="87843"/>
                    <a:pt x="90262" y="87843"/>
                  </a:cubicBezTo>
                  <a:close/>
                  <a:moveTo>
                    <a:pt x="88262" y="72889"/>
                  </a:moveTo>
                  <a:lnTo>
                    <a:pt x="91024" y="80890"/>
                  </a:lnTo>
                  <a:lnTo>
                    <a:pt x="91976" y="83652"/>
                  </a:lnTo>
                  <a:lnTo>
                    <a:pt x="92262" y="83271"/>
                  </a:lnTo>
                  <a:lnTo>
                    <a:pt x="92834" y="82604"/>
                  </a:lnTo>
                  <a:lnTo>
                    <a:pt x="93215" y="82128"/>
                  </a:lnTo>
                  <a:lnTo>
                    <a:pt x="98549" y="76032"/>
                  </a:lnTo>
                  <a:lnTo>
                    <a:pt x="95977" y="57458"/>
                  </a:lnTo>
                  <a:lnTo>
                    <a:pt x="88262" y="72793"/>
                  </a:lnTo>
                  <a:close/>
                  <a:moveTo>
                    <a:pt x="76451" y="81842"/>
                  </a:moveTo>
                  <a:lnTo>
                    <a:pt x="84738" y="83461"/>
                  </a:lnTo>
                  <a:lnTo>
                    <a:pt x="87595" y="84033"/>
                  </a:lnTo>
                  <a:lnTo>
                    <a:pt x="87404" y="83557"/>
                  </a:lnTo>
                  <a:lnTo>
                    <a:pt x="87119" y="82699"/>
                  </a:lnTo>
                  <a:lnTo>
                    <a:pt x="86928" y="82128"/>
                  </a:lnTo>
                  <a:lnTo>
                    <a:pt x="84356" y="74508"/>
                  </a:lnTo>
                  <a:lnTo>
                    <a:pt x="67116" y="67459"/>
                  </a:lnTo>
                  <a:lnTo>
                    <a:pt x="76451" y="81747"/>
                  </a:lnTo>
                  <a:close/>
                  <a:moveTo>
                    <a:pt x="78356" y="96511"/>
                  </a:moveTo>
                  <a:lnTo>
                    <a:pt x="83975" y="90129"/>
                  </a:lnTo>
                  <a:lnTo>
                    <a:pt x="85880" y="87938"/>
                  </a:lnTo>
                  <a:lnTo>
                    <a:pt x="85404" y="87938"/>
                  </a:lnTo>
                  <a:cubicBezTo>
                    <a:pt x="85404" y="87938"/>
                    <a:pt x="84547" y="87652"/>
                    <a:pt x="84547" y="87652"/>
                  </a:cubicBezTo>
                  <a:lnTo>
                    <a:pt x="83975" y="87652"/>
                  </a:lnTo>
                  <a:cubicBezTo>
                    <a:pt x="83975" y="87652"/>
                    <a:pt x="76070" y="85938"/>
                    <a:pt x="76070" y="85938"/>
                  </a:cubicBezTo>
                  <a:lnTo>
                    <a:pt x="61306" y="97463"/>
                  </a:lnTo>
                  <a:lnTo>
                    <a:pt x="78356" y="96511"/>
                  </a:lnTo>
                  <a:close/>
                  <a:moveTo>
                    <a:pt x="91976" y="102226"/>
                  </a:moveTo>
                  <a:lnTo>
                    <a:pt x="89214" y="94225"/>
                  </a:lnTo>
                  <a:lnTo>
                    <a:pt x="88262" y="91462"/>
                  </a:lnTo>
                  <a:lnTo>
                    <a:pt x="87976" y="91843"/>
                  </a:lnTo>
                  <a:lnTo>
                    <a:pt x="87404" y="92510"/>
                  </a:lnTo>
                  <a:lnTo>
                    <a:pt x="87024" y="92986"/>
                  </a:lnTo>
                  <a:lnTo>
                    <a:pt x="81690" y="99082"/>
                  </a:lnTo>
                  <a:lnTo>
                    <a:pt x="84261" y="117656"/>
                  </a:lnTo>
                  <a:lnTo>
                    <a:pt x="91976" y="102321"/>
                  </a:lnTo>
                  <a:close/>
                  <a:moveTo>
                    <a:pt x="103788" y="93272"/>
                  </a:moveTo>
                  <a:lnTo>
                    <a:pt x="95501" y="91653"/>
                  </a:lnTo>
                  <a:lnTo>
                    <a:pt x="92643" y="91081"/>
                  </a:lnTo>
                  <a:lnTo>
                    <a:pt x="92834" y="91558"/>
                  </a:lnTo>
                  <a:lnTo>
                    <a:pt x="93120" y="92415"/>
                  </a:lnTo>
                  <a:lnTo>
                    <a:pt x="93310" y="92986"/>
                  </a:lnTo>
                  <a:lnTo>
                    <a:pt x="95882" y="100606"/>
                  </a:lnTo>
                  <a:lnTo>
                    <a:pt x="113122" y="107655"/>
                  </a:lnTo>
                  <a:lnTo>
                    <a:pt x="103788" y="93367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7" name="Google Shape;77;p7"/>
            <p:cNvCxnSpPr/>
            <p:nvPr/>
          </p:nvCxnSpPr>
          <p:spPr>
            <a:xfrm>
              <a:off x="788223" y="0"/>
              <a:ext cx="0" cy="852046"/>
            </a:xfrm>
            <a:prstGeom prst="straightConnector1">
              <a:avLst/>
            </a:prstGeom>
            <a:noFill/>
            <a:ln cap="flat" cmpd="sng" w="25400">
              <a:solidFill>
                <a:srgbClr val="338BD0">
                  <a:alpha val="28627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8" name="Google Shape;78;p7"/>
            <p:cNvSpPr/>
            <p:nvPr/>
          </p:nvSpPr>
          <p:spPr>
            <a:xfrm>
              <a:off x="7171775" y="464807"/>
              <a:ext cx="1071094" cy="1073381"/>
            </a:xfrm>
            <a:custGeom>
              <a:rect b="b" l="l" r="r" t="t"/>
              <a:pathLst>
                <a:path extrusionOk="0" h="134195" w="133909">
                  <a:moveTo>
                    <a:pt x="115580" y="116723"/>
                  </a:moveTo>
                  <a:cubicBezTo>
                    <a:pt x="115008" y="117294"/>
                    <a:pt x="113961" y="117294"/>
                    <a:pt x="113389" y="116723"/>
                  </a:cubicBezTo>
                  <a:lnTo>
                    <a:pt x="102912" y="106245"/>
                  </a:lnTo>
                  <a:lnTo>
                    <a:pt x="102912" y="113961"/>
                  </a:lnTo>
                  <a:cubicBezTo>
                    <a:pt x="102912" y="114818"/>
                    <a:pt x="102150" y="115485"/>
                    <a:pt x="101292" y="115485"/>
                  </a:cubicBezTo>
                  <a:cubicBezTo>
                    <a:pt x="100721" y="115485"/>
                    <a:pt x="100149" y="115104"/>
                    <a:pt x="99864" y="114627"/>
                  </a:cubicBezTo>
                  <a:cubicBezTo>
                    <a:pt x="99768" y="114437"/>
                    <a:pt x="99673" y="114151"/>
                    <a:pt x="99673" y="113865"/>
                  </a:cubicBezTo>
                  <a:lnTo>
                    <a:pt x="99673" y="103007"/>
                  </a:lnTo>
                  <a:cubicBezTo>
                    <a:pt x="99673" y="103007"/>
                    <a:pt x="89386" y="92625"/>
                    <a:pt x="89386" y="92625"/>
                  </a:cubicBezTo>
                  <a:lnTo>
                    <a:pt x="89386" y="106817"/>
                  </a:lnTo>
                  <a:cubicBezTo>
                    <a:pt x="89291" y="107674"/>
                    <a:pt x="88529" y="108436"/>
                    <a:pt x="87672" y="108341"/>
                  </a:cubicBezTo>
                  <a:cubicBezTo>
                    <a:pt x="87100" y="108341"/>
                    <a:pt x="86529" y="107960"/>
                    <a:pt x="86243" y="107484"/>
                  </a:cubicBezTo>
                  <a:cubicBezTo>
                    <a:pt x="86148" y="107293"/>
                    <a:pt x="86052" y="107007"/>
                    <a:pt x="86052" y="106722"/>
                  </a:cubicBezTo>
                  <a:lnTo>
                    <a:pt x="86052" y="89386"/>
                  </a:lnTo>
                  <a:cubicBezTo>
                    <a:pt x="86052" y="89386"/>
                    <a:pt x="76337" y="79480"/>
                    <a:pt x="76337" y="79480"/>
                  </a:cubicBezTo>
                  <a:lnTo>
                    <a:pt x="76337" y="93863"/>
                  </a:lnTo>
                  <a:cubicBezTo>
                    <a:pt x="76337" y="93863"/>
                    <a:pt x="79671" y="98911"/>
                    <a:pt x="79671" y="98911"/>
                  </a:cubicBezTo>
                  <a:cubicBezTo>
                    <a:pt x="80147" y="99673"/>
                    <a:pt x="79956" y="100626"/>
                    <a:pt x="79290" y="101102"/>
                  </a:cubicBezTo>
                  <a:cubicBezTo>
                    <a:pt x="79194" y="101102"/>
                    <a:pt x="79004" y="101197"/>
                    <a:pt x="78909" y="101292"/>
                  </a:cubicBezTo>
                  <a:cubicBezTo>
                    <a:pt x="78242" y="101483"/>
                    <a:pt x="77480" y="101292"/>
                    <a:pt x="77099" y="100721"/>
                  </a:cubicBezTo>
                  <a:lnTo>
                    <a:pt x="76242" y="99483"/>
                  </a:lnTo>
                  <a:lnTo>
                    <a:pt x="76242" y="101769"/>
                  </a:lnTo>
                  <a:cubicBezTo>
                    <a:pt x="76242" y="102626"/>
                    <a:pt x="75480" y="103388"/>
                    <a:pt x="74622" y="103388"/>
                  </a:cubicBezTo>
                  <a:cubicBezTo>
                    <a:pt x="74622" y="103388"/>
                    <a:pt x="74622" y="103388"/>
                    <a:pt x="74622" y="103388"/>
                  </a:cubicBezTo>
                  <a:cubicBezTo>
                    <a:pt x="74051" y="103388"/>
                    <a:pt x="73479" y="103007"/>
                    <a:pt x="73289" y="102531"/>
                  </a:cubicBezTo>
                  <a:cubicBezTo>
                    <a:pt x="73194" y="102340"/>
                    <a:pt x="73098" y="102054"/>
                    <a:pt x="73098" y="101769"/>
                  </a:cubicBezTo>
                  <a:lnTo>
                    <a:pt x="73098" y="94815"/>
                  </a:lnTo>
                  <a:cubicBezTo>
                    <a:pt x="73098" y="94815"/>
                    <a:pt x="64240" y="81671"/>
                    <a:pt x="64240" y="81671"/>
                  </a:cubicBezTo>
                  <a:lnTo>
                    <a:pt x="60430" y="95958"/>
                  </a:lnTo>
                  <a:lnTo>
                    <a:pt x="69098" y="110722"/>
                  </a:lnTo>
                  <a:lnTo>
                    <a:pt x="69098" y="110722"/>
                  </a:lnTo>
                  <a:cubicBezTo>
                    <a:pt x="69574" y="111484"/>
                    <a:pt x="69288" y="112437"/>
                    <a:pt x="68526" y="112913"/>
                  </a:cubicBezTo>
                  <a:cubicBezTo>
                    <a:pt x="67764" y="113389"/>
                    <a:pt x="66812" y="113103"/>
                    <a:pt x="66336" y="112341"/>
                  </a:cubicBezTo>
                  <a:lnTo>
                    <a:pt x="59287" y="100340"/>
                  </a:lnTo>
                  <a:lnTo>
                    <a:pt x="55477" y="114532"/>
                  </a:lnTo>
                  <a:lnTo>
                    <a:pt x="60811" y="123676"/>
                  </a:lnTo>
                  <a:lnTo>
                    <a:pt x="60811" y="123676"/>
                  </a:lnTo>
                  <a:cubicBezTo>
                    <a:pt x="61287" y="124438"/>
                    <a:pt x="61002" y="125391"/>
                    <a:pt x="60240" y="125867"/>
                  </a:cubicBezTo>
                  <a:cubicBezTo>
                    <a:pt x="59478" y="126343"/>
                    <a:pt x="58525" y="126057"/>
                    <a:pt x="58049" y="125295"/>
                  </a:cubicBezTo>
                  <a:lnTo>
                    <a:pt x="54239" y="118818"/>
                  </a:lnTo>
                  <a:lnTo>
                    <a:pt x="50429" y="133011"/>
                  </a:lnTo>
                  <a:cubicBezTo>
                    <a:pt x="50238" y="133868"/>
                    <a:pt x="49381" y="134344"/>
                    <a:pt x="48524" y="134154"/>
                  </a:cubicBezTo>
                  <a:cubicBezTo>
                    <a:pt x="47667" y="133963"/>
                    <a:pt x="47190" y="133106"/>
                    <a:pt x="47381" y="132249"/>
                  </a:cubicBezTo>
                  <a:lnTo>
                    <a:pt x="51191" y="117866"/>
                  </a:lnTo>
                  <a:lnTo>
                    <a:pt x="44523" y="121676"/>
                  </a:lnTo>
                  <a:cubicBezTo>
                    <a:pt x="43761" y="122057"/>
                    <a:pt x="42809" y="121866"/>
                    <a:pt x="42428" y="121104"/>
                  </a:cubicBezTo>
                  <a:cubicBezTo>
                    <a:pt x="42142" y="120533"/>
                    <a:pt x="42142" y="119961"/>
                    <a:pt x="42428" y="119485"/>
                  </a:cubicBezTo>
                  <a:cubicBezTo>
                    <a:pt x="42523" y="119295"/>
                    <a:pt x="42714" y="119104"/>
                    <a:pt x="42999" y="119009"/>
                  </a:cubicBezTo>
                  <a:lnTo>
                    <a:pt x="52429" y="113675"/>
                  </a:lnTo>
                  <a:lnTo>
                    <a:pt x="56239" y="99483"/>
                  </a:lnTo>
                  <a:lnTo>
                    <a:pt x="43952" y="106531"/>
                  </a:lnTo>
                  <a:cubicBezTo>
                    <a:pt x="43190" y="107007"/>
                    <a:pt x="42237" y="106722"/>
                    <a:pt x="41761" y="105960"/>
                  </a:cubicBezTo>
                  <a:cubicBezTo>
                    <a:pt x="41475" y="105388"/>
                    <a:pt x="41475" y="104817"/>
                    <a:pt x="41761" y="104340"/>
                  </a:cubicBezTo>
                  <a:cubicBezTo>
                    <a:pt x="41856" y="104150"/>
                    <a:pt x="42047" y="103959"/>
                    <a:pt x="42333" y="103864"/>
                  </a:cubicBezTo>
                  <a:lnTo>
                    <a:pt x="57382" y="95292"/>
                  </a:lnTo>
                  <a:lnTo>
                    <a:pt x="61002" y="81766"/>
                  </a:lnTo>
                  <a:lnTo>
                    <a:pt x="48524" y="88815"/>
                  </a:lnTo>
                  <a:lnTo>
                    <a:pt x="45857" y="94339"/>
                  </a:lnTo>
                  <a:cubicBezTo>
                    <a:pt x="45476" y="95101"/>
                    <a:pt x="44523" y="95482"/>
                    <a:pt x="43761" y="95101"/>
                  </a:cubicBezTo>
                  <a:cubicBezTo>
                    <a:pt x="43666" y="95101"/>
                    <a:pt x="43571" y="94911"/>
                    <a:pt x="43476" y="94815"/>
                  </a:cubicBezTo>
                  <a:cubicBezTo>
                    <a:pt x="42904" y="94339"/>
                    <a:pt x="42714" y="93577"/>
                    <a:pt x="43095" y="92910"/>
                  </a:cubicBezTo>
                  <a:lnTo>
                    <a:pt x="43761" y="91482"/>
                  </a:lnTo>
                  <a:lnTo>
                    <a:pt x="41761" y="92625"/>
                  </a:lnTo>
                  <a:cubicBezTo>
                    <a:pt x="40999" y="93101"/>
                    <a:pt x="40047" y="92815"/>
                    <a:pt x="39570" y="92053"/>
                  </a:cubicBezTo>
                  <a:lnTo>
                    <a:pt x="39570" y="92053"/>
                  </a:lnTo>
                  <a:cubicBezTo>
                    <a:pt x="39285" y="91482"/>
                    <a:pt x="39285" y="90910"/>
                    <a:pt x="39570" y="90434"/>
                  </a:cubicBezTo>
                  <a:cubicBezTo>
                    <a:pt x="39666" y="90243"/>
                    <a:pt x="39856" y="90053"/>
                    <a:pt x="40142" y="89958"/>
                  </a:cubicBezTo>
                  <a:lnTo>
                    <a:pt x="46143" y="86529"/>
                  </a:lnTo>
                  <a:lnTo>
                    <a:pt x="53096" y="72146"/>
                  </a:lnTo>
                  <a:lnTo>
                    <a:pt x="38904" y="75956"/>
                  </a:lnTo>
                  <a:lnTo>
                    <a:pt x="30522" y="90815"/>
                  </a:lnTo>
                  <a:lnTo>
                    <a:pt x="30522" y="90815"/>
                  </a:lnTo>
                  <a:cubicBezTo>
                    <a:pt x="30141" y="91577"/>
                    <a:pt x="29093" y="91863"/>
                    <a:pt x="28331" y="91386"/>
                  </a:cubicBezTo>
                  <a:cubicBezTo>
                    <a:pt x="27569" y="91005"/>
                    <a:pt x="27283" y="89958"/>
                    <a:pt x="27759" y="89196"/>
                  </a:cubicBezTo>
                  <a:lnTo>
                    <a:pt x="34617" y="77004"/>
                  </a:lnTo>
                  <a:lnTo>
                    <a:pt x="20425" y="80814"/>
                  </a:lnTo>
                  <a:lnTo>
                    <a:pt x="15186" y="90053"/>
                  </a:lnTo>
                  <a:lnTo>
                    <a:pt x="15186" y="90053"/>
                  </a:lnTo>
                  <a:cubicBezTo>
                    <a:pt x="14805" y="90815"/>
                    <a:pt x="13758" y="91101"/>
                    <a:pt x="12996" y="90624"/>
                  </a:cubicBezTo>
                  <a:cubicBezTo>
                    <a:pt x="12234" y="90148"/>
                    <a:pt x="11948" y="89196"/>
                    <a:pt x="12424" y="88434"/>
                  </a:cubicBezTo>
                  <a:lnTo>
                    <a:pt x="16139" y="81861"/>
                  </a:lnTo>
                  <a:lnTo>
                    <a:pt x="1947" y="85671"/>
                  </a:lnTo>
                  <a:cubicBezTo>
                    <a:pt x="1089" y="85862"/>
                    <a:pt x="232" y="85386"/>
                    <a:pt x="42" y="84528"/>
                  </a:cubicBezTo>
                  <a:cubicBezTo>
                    <a:pt x="-149" y="83671"/>
                    <a:pt x="327" y="82814"/>
                    <a:pt x="1185" y="82623"/>
                  </a:cubicBezTo>
                  <a:lnTo>
                    <a:pt x="15567" y="78718"/>
                  </a:lnTo>
                  <a:lnTo>
                    <a:pt x="8900" y="74813"/>
                  </a:lnTo>
                  <a:cubicBezTo>
                    <a:pt x="8138" y="74337"/>
                    <a:pt x="7947" y="73384"/>
                    <a:pt x="8328" y="72622"/>
                  </a:cubicBezTo>
                  <a:cubicBezTo>
                    <a:pt x="8614" y="72051"/>
                    <a:pt x="9186" y="71860"/>
                    <a:pt x="9757" y="71860"/>
                  </a:cubicBezTo>
                  <a:cubicBezTo>
                    <a:pt x="10043" y="71860"/>
                    <a:pt x="10233" y="71860"/>
                    <a:pt x="10424" y="72051"/>
                  </a:cubicBezTo>
                  <a:lnTo>
                    <a:pt x="19758" y="77575"/>
                  </a:lnTo>
                  <a:lnTo>
                    <a:pt x="33951" y="73765"/>
                  </a:lnTo>
                  <a:lnTo>
                    <a:pt x="21759" y="66526"/>
                  </a:lnTo>
                  <a:cubicBezTo>
                    <a:pt x="20997" y="66050"/>
                    <a:pt x="20711" y="65097"/>
                    <a:pt x="21187" y="64335"/>
                  </a:cubicBezTo>
                  <a:cubicBezTo>
                    <a:pt x="21473" y="63764"/>
                    <a:pt x="22044" y="63478"/>
                    <a:pt x="22616" y="63573"/>
                  </a:cubicBezTo>
                  <a:cubicBezTo>
                    <a:pt x="22902" y="63573"/>
                    <a:pt x="23092" y="63573"/>
                    <a:pt x="23378" y="63764"/>
                  </a:cubicBezTo>
                  <a:lnTo>
                    <a:pt x="38237" y="72527"/>
                  </a:lnTo>
                  <a:lnTo>
                    <a:pt x="51667" y="68907"/>
                  </a:lnTo>
                  <a:lnTo>
                    <a:pt x="39285" y="61668"/>
                  </a:lnTo>
                  <a:lnTo>
                    <a:pt x="33189" y="62145"/>
                  </a:lnTo>
                  <a:cubicBezTo>
                    <a:pt x="32331" y="62145"/>
                    <a:pt x="31569" y="61573"/>
                    <a:pt x="31474" y="60716"/>
                  </a:cubicBezTo>
                  <a:cubicBezTo>
                    <a:pt x="31474" y="60621"/>
                    <a:pt x="31474" y="60430"/>
                    <a:pt x="31474" y="60335"/>
                  </a:cubicBezTo>
                  <a:cubicBezTo>
                    <a:pt x="31569" y="59668"/>
                    <a:pt x="32141" y="59097"/>
                    <a:pt x="32903" y="59001"/>
                  </a:cubicBezTo>
                  <a:lnTo>
                    <a:pt x="34427" y="59001"/>
                  </a:lnTo>
                  <a:cubicBezTo>
                    <a:pt x="34427" y="59001"/>
                    <a:pt x="32427" y="57668"/>
                    <a:pt x="32427" y="57668"/>
                  </a:cubicBezTo>
                  <a:cubicBezTo>
                    <a:pt x="31665" y="57192"/>
                    <a:pt x="31379" y="56239"/>
                    <a:pt x="31855" y="55477"/>
                  </a:cubicBezTo>
                  <a:lnTo>
                    <a:pt x="31855" y="55477"/>
                  </a:lnTo>
                  <a:cubicBezTo>
                    <a:pt x="32141" y="54906"/>
                    <a:pt x="32712" y="54715"/>
                    <a:pt x="33284" y="54715"/>
                  </a:cubicBezTo>
                  <a:cubicBezTo>
                    <a:pt x="33570" y="54715"/>
                    <a:pt x="33760" y="54715"/>
                    <a:pt x="34046" y="54906"/>
                  </a:cubicBezTo>
                  <a:lnTo>
                    <a:pt x="39951" y="58430"/>
                  </a:lnTo>
                  <a:lnTo>
                    <a:pt x="55763" y="57287"/>
                  </a:lnTo>
                  <a:lnTo>
                    <a:pt x="45381" y="46809"/>
                  </a:lnTo>
                  <a:lnTo>
                    <a:pt x="28331" y="46809"/>
                  </a:lnTo>
                  <a:cubicBezTo>
                    <a:pt x="28331" y="46809"/>
                    <a:pt x="28331" y="46905"/>
                    <a:pt x="28331" y="46905"/>
                  </a:cubicBezTo>
                  <a:cubicBezTo>
                    <a:pt x="27474" y="46905"/>
                    <a:pt x="26712" y="46238"/>
                    <a:pt x="26712" y="45381"/>
                  </a:cubicBezTo>
                  <a:cubicBezTo>
                    <a:pt x="26712" y="44523"/>
                    <a:pt x="27378" y="43761"/>
                    <a:pt x="28236" y="43761"/>
                  </a:cubicBezTo>
                  <a:lnTo>
                    <a:pt x="42142" y="43761"/>
                  </a:lnTo>
                  <a:cubicBezTo>
                    <a:pt x="42142" y="43761"/>
                    <a:pt x="31760" y="33284"/>
                    <a:pt x="31760" y="33284"/>
                  </a:cubicBezTo>
                  <a:lnTo>
                    <a:pt x="21187" y="33284"/>
                  </a:lnTo>
                  <a:cubicBezTo>
                    <a:pt x="21187" y="33284"/>
                    <a:pt x="21187" y="33284"/>
                    <a:pt x="21187" y="33284"/>
                  </a:cubicBezTo>
                  <a:cubicBezTo>
                    <a:pt x="20330" y="33284"/>
                    <a:pt x="19568" y="32617"/>
                    <a:pt x="19568" y="31760"/>
                  </a:cubicBezTo>
                  <a:cubicBezTo>
                    <a:pt x="19568" y="30903"/>
                    <a:pt x="20235" y="30141"/>
                    <a:pt x="21092" y="30141"/>
                  </a:cubicBezTo>
                  <a:lnTo>
                    <a:pt x="28617" y="30141"/>
                  </a:lnTo>
                  <a:cubicBezTo>
                    <a:pt x="28617" y="30141"/>
                    <a:pt x="18234" y="19663"/>
                    <a:pt x="18234" y="19663"/>
                  </a:cubicBezTo>
                  <a:cubicBezTo>
                    <a:pt x="17568" y="19092"/>
                    <a:pt x="17568" y="18044"/>
                    <a:pt x="18234" y="17472"/>
                  </a:cubicBezTo>
                  <a:cubicBezTo>
                    <a:pt x="18806" y="16806"/>
                    <a:pt x="19854" y="16806"/>
                    <a:pt x="20425" y="17472"/>
                  </a:cubicBezTo>
                  <a:lnTo>
                    <a:pt x="30903" y="27950"/>
                  </a:lnTo>
                  <a:lnTo>
                    <a:pt x="30903" y="20235"/>
                  </a:lnTo>
                  <a:cubicBezTo>
                    <a:pt x="30903" y="19377"/>
                    <a:pt x="31665" y="18711"/>
                    <a:pt x="32522" y="18711"/>
                  </a:cubicBezTo>
                  <a:cubicBezTo>
                    <a:pt x="33093" y="18711"/>
                    <a:pt x="33665" y="19092"/>
                    <a:pt x="33951" y="19568"/>
                  </a:cubicBezTo>
                  <a:cubicBezTo>
                    <a:pt x="34046" y="19758"/>
                    <a:pt x="34141" y="20044"/>
                    <a:pt x="34141" y="20330"/>
                  </a:cubicBezTo>
                  <a:lnTo>
                    <a:pt x="34141" y="31188"/>
                  </a:lnTo>
                  <a:cubicBezTo>
                    <a:pt x="34141" y="31188"/>
                    <a:pt x="44428" y="41571"/>
                    <a:pt x="44428" y="41571"/>
                  </a:cubicBezTo>
                  <a:lnTo>
                    <a:pt x="44428" y="27378"/>
                  </a:lnTo>
                  <a:cubicBezTo>
                    <a:pt x="44523" y="26521"/>
                    <a:pt x="45285" y="25759"/>
                    <a:pt x="46143" y="25854"/>
                  </a:cubicBezTo>
                  <a:cubicBezTo>
                    <a:pt x="46714" y="25854"/>
                    <a:pt x="47286" y="26235"/>
                    <a:pt x="47571" y="26712"/>
                  </a:cubicBezTo>
                  <a:cubicBezTo>
                    <a:pt x="47667" y="26902"/>
                    <a:pt x="47762" y="27188"/>
                    <a:pt x="47762" y="27474"/>
                  </a:cubicBezTo>
                  <a:lnTo>
                    <a:pt x="47762" y="44809"/>
                  </a:lnTo>
                  <a:cubicBezTo>
                    <a:pt x="47762" y="44809"/>
                    <a:pt x="57477" y="54715"/>
                    <a:pt x="57477" y="54715"/>
                  </a:cubicBezTo>
                  <a:lnTo>
                    <a:pt x="57477" y="40332"/>
                  </a:lnTo>
                  <a:cubicBezTo>
                    <a:pt x="57477" y="40332"/>
                    <a:pt x="54144" y="35284"/>
                    <a:pt x="54144" y="35284"/>
                  </a:cubicBezTo>
                  <a:cubicBezTo>
                    <a:pt x="53667" y="34522"/>
                    <a:pt x="53858" y="33570"/>
                    <a:pt x="54525" y="33093"/>
                  </a:cubicBezTo>
                  <a:cubicBezTo>
                    <a:pt x="54620" y="33093"/>
                    <a:pt x="54810" y="32998"/>
                    <a:pt x="54906" y="32903"/>
                  </a:cubicBezTo>
                  <a:cubicBezTo>
                    <a:pt x="55572" y="32712"/>
                    <a:pt x="56334" y="32903"/>
                    <a:pt x="56715" y="33474"/>
                  </a:cubicBezTo>
                  <a:lnTo>
                    <a:pt x="57573" y="34713"/>
                  </a:lnTo>
                  <a:lnTo>
                    <a:pt x="57573" y="32427"/>
                  </a:lnTo>
                  <a:cubicBezTo>
                    <a:pt x="57573" y="31569"/>
                    <a:pt x="58335" y="30807"/>
                    <a:pt x="59192" y="30807"/>
                  </a:cubicBezTo>
                  <a:cubicBezTo>
                    <a:pt x="59192" y="30807"/>
                    <a:pt x="59192" y="30807"/>
                    <a:pt x="59192" y="30807"/>
                  </a:cubicBezTo>
                  <a:cubicBezTo>
                    <a:pt x="59763" y="30807"/>
                    <a:pt x="60335" y="31188"/>
                    <a:pt x="60525" y="31665"/>
                  </a:cubicBezTo>
                  <a:cubicBezTo>
                    <a:pt x="60621" y="31855"/>
                    <a:pt x="60716" y="32141"/>
                    <a:pt x="60716" y="32427"/>
                  </a:cubicBezTo>
                  <a:lnTo>
                    <a:pt x="60716" y="39380"/>
                  </a:lnTo>
                  <a:cubicBezTo>
                    <a:pt x="60716" y="39380"/>
                    <a:pt x="69574" y="52524"/>
                    <a:pt x="69574" y="52524"/>
                  </a:cubicBezTo>
                  <a:lnTo>
                    <a:pt x="73384" y="38237"/>
                  </a:lnTo>
                  <a:lnTo>
                    <a:pt x="64716" y="23473"/>
                  </a:lnTo>
                  <a:lnTo>
                    <a:pt x="64716" y="23473"/>
                  </a:lnTo>
                  <a:cubicBezTo>
                    <a:pt x="64240" y="22711"/>
                    <a:pt x="64526" y="21759"/>
                    <a:pt x="65288" y="21282"/>
                  </a:cubicBezTo>
                  <a:cubicBezTo>
                    <a:pt x="66050" y="20806"/>
                    <a:pt x="67002" y="21092"/>
                    <a:pt x="67479" y="21854"/>
                  </a:cubicBezTo>
                  <a:lnTo>
                    <a:pt x="74527" y="33855"/>
                  </a:lnTo>
                  <a:lnTo>
                    <a:pt x="78337" y="19663"/>
                  </a:lnTo>
                  <a:lnTo>
                    <a:pt x="73003" y="10519"/>
                  </a:lnTo>
                  <a:lnTo>
                    <a:pt x="73003" y="10519"/>
                  </a:lnTo>
                  <a:cubicBezTo>
                    <a:pt x="72527" y="9757"/>
                    <a:pt x="72813" y="8805"/>
                    <a:pt x="73575" y="8328"/>
                  </a:cubicBezTo>
                  <a:cubicBezTo>
                    <a:pt x="74337" y="7852"/>
                    <a:pt x="75289" y="8138"/>
                    <a:pt x="75765" y="8900"/>
                  </a:cubicBezTo>
                  <a:lnTo>
                    <a:pt x="79575" y="15377"/>
                  </a:lnTo>
                  <a:lnTo>
                    <a:pt x="83385" y="1185"/>
                  </a:lnTo>
                  <a:cubicBezTo>
                    <a:pt x="83576" y="327"/>
                    <a:pt x="84433" y="-149"/>
                    <a:pt x="85290" y="42"/>
                  </a:cubicBezTo>
                  <a:cubicBezTo>
                    <a:pt x="86148" y="232"/>
                    <a:pt x="86624" y="1089"/>
                    <a:pt x="86433" y="1947"/>
                  </a:cubicBezTo>
                  <a:lnTo>
                    <a:pt x="82623" y="16329"/>
                  </a:lnTo>
                  <a:lnTo>
                    <a:pt x="89291" y="12519"/>
                  </a:lnTo>
                  <a:cubicBezTo>
                    <a:pt x="90053" y="12043"/>
                    <a:pt x="91005" y="12329"/>
                    <a:pt x="91482" y="13091"/>
                  </a:cubicBezTo>
                  <a:cubicBezTo>
                    <a:pt x="91767" y="13662"/>
                    <a:pt x="91767" y="14234"/>
                    <a:pt x="91482" y="14710"/>
                  </a:cubicBezTo>
                  <a:cubicBezTo>
                    <a:pt x="91386" y="14901"/>
                    <a:pt x="91196" y="15091"/>
                    <a:pt x="90910" y="15186"/>
                  </a:cubicBezTo>
                  <a:lnTo>
                    <a:pt x="81480" y="20520"/>
                  </a:lnTo>
                  <a:lnTo>
                    <a:pt x="77670" y="34713"/>
                  </a:lnTo>
                  <a:lnTo>
                    <a:pt x="89958" y="27664"/>
                  </a:lnTo>
                  <a:cubicBezTo>
                    <a:pt x="90720" y="27283"/>
                    <a:pt x="91672" y="27474"/>
                    <a:pt x="92148" y="28236"/>
                  </a:cubicBezTo>
                  <a:cubicBezTo>
                    <a:pt x="92434" y="28807"/>
                    <a:pt x="92434" y="29379"/>
                    <a:pt x="92148" y="29855"/>
                  </a:cubicBezTo>
                  <a:cubicBezTo>
                    <a:pt x="92053" y="30045"/>
                    <a:pt x="91863" y="30236"/>
                    <a:pt x="91577" y="30331"/>
                  </a:cubicBezTo>
                  <a:lnTo>
                    <a:pt x="76527" y="38904"/>
                  </a:lnTo>
                  <a:lnTo>
                    <a:pt x="72908" y="52429"/>
                  </a:lnTo>
                  <a:lnTo>
                    <a:pt x="85386" y="45381"/>
                  </a:lnTo>
                  <a:lnTo>
                    <a:pt x="88053" y="39856"/>
                  </a:lnTo>
                  <a:cubicBezTo>
                    <a:pt x="88434" y="39094"/>
                    <a:pt x="89386" y="38713"/>
                    <a:pt x="90148" y="39094"/>
                  </a:cubicBezTo>
                  <a:cubicBezTo>
                    <a:pt x="90243" y="39094"/>
                    <a:pt x="90339" y="39285"/>
                    <a:pt x="90434" y="39380"/>
                  </a:cubicBezTo>
                  <a:cubicBezTo>
                    <a:pt x="90910" y="39856"/>
                    <a:pt x="91196" y="40618"/>
                    <a:pt x="90815" y="41285"/>
                  </a:cubicBezTo>
                  <a:lnTo>
                    <a:pt x="90148" y="42618"/>
                  </a:lnTo>
                  <a:lnTo>
                    <a:pt x="92148" y="41475"/>
                  </a:lnTo>
                  <a:cubicBezTo>
                    <a:pt x="92910" y="41094"/>
                    <a:pt x="93863" y="41285"/>
                    <a:pt x="94339" y="42047"/>
                  </a:cubicBezTo>
                  <a:lnTo>
                    <a:pt x="94339" y="42047"/>
                  </a:lnTo>
                  <a:cubicBezTo>
                    <a:pt x="94625" y="42618"/>
                    <a:pt x="94625" y="43190"/>
                    <a:pt x="94339" y="43666"/>
                  </a:cubicBezTo>
                  <a:cubicBezTo>
                    <a:pt x="94244" y="43857"/>
                    <a:pt x="94053" y="44047"/>
                    <a:pt x="93768" y="44142"/>
                  </a:cubicBezTo>
                  <a:lnTo>
                    <a:pt x="87767" y="47571"/>
                  </a:lnTo>
                  <a:lnTo>
                    <a:pt x="80814" y="61954"/>
                  </a:lnTo>
                  <a:lnTo>
                    <a:pt x="95006" y="58144"/>
                  </a:lnTo>
                  <a:lnTo>
                    <a:pt x="103388" y="43285"/>
                  </a:lnTo>
                  <a:lnTo>
                    <a:pt x="103388" y="43285"/>
                  </a:lnTo>
                  <a:cubicBezTo>
                    <a:pt x="103769" y="42523"/>
                    <a:pt x="104817" y="42237"/>
                    <a:pt x="105579" y="42714"/>
                  </a:cubicBezTo>
                  <a:cubicBezTo>
                    <a:pt x="106341" y="43190"/>
                    <a:pt x="106626" y="44142"/>
                    <a:pt x="106150" y="44904"/>
                  </a:cubicBezTo>
                  <a:lnTo>
                    <a:pt x="99292" y="57096"/>
                  </a:lnTo>
                  <a:lnTo>
                    <a:pt x="113484" y="53286"/>
                  </a:lnTo>
                  <a:lnTo>
                    <a:pt x="118723" y="44047"/>
                  </a:lnTo>
                  <a:lnTo>
                    <a:pt x="118723" y="44047"/>
                  </a:lnTo>
                  <a:cubicBezTo>
                    <a:pt x="119104" y="43285"/>
                    <a:pt x="120152" y="42999"/>
                    <a:pt x="120914" y="43476"/>
                  </a:cubicBezTo>
                  <a:cubicBezTo>
                    <a:pt x="121676" y="43952"/>
                    <a:pt x="121962" y="44904"/>
                    <a:pt x="121485" y="45666"/>
                  </a:cubicBezTo>
                  <a:lnTo>
                    <a:pt x="117771" y="52239"/>
                  </a:lnTo>
                  <a:lnTo>
                    <a:pt x="131963" y="48429"/>
                  </a:lnTo>
                  <a:cubicBezTo>
                    <a:pt x="132820" y="48238"/>
                    <a:pt x="133677" y="48714"/>
                    <a:pt x="133868" y="49572"/>
                  </a:cubicBezTo>
                  <a:cubicBezTo>
                    <a:pt x="134058" y="50429"/>
                    <a:pt x="133582" y="51286"/>
                    <a:pt x="132725" y="51477"/>
                  </a:cubicBezTo>
                  <a:lnTo>
                    <a:pt x="118342" y="55382"/>
                  </a:lnTo>
                  <a:lnTo>
                    <a:pt x="125010" y="59287"/>
                  </a:lnTo>
                  <a:cubicBezTo>
                    <a:pt x="125772" y="59763"/>
                    <a:pt x="125962" y="60716"/>
                    <a:pt x="125581" y="61478"/>
                  </a:cubicBezTo>
                  <a:cubicBezTo>
                    <a:pt x="125295" y="62049"/>
                    <a:pt x="124724" y="62240"/>
                    <a:pt x="124152" y="62240"/>
                  </a:cubicBezTo>
                  <a:cubicBezTo>
                    <a:pt x="123867" y="62240"/>
                    <a:pt x="123676" y="62240"/>
                    <a:pt x="123486" y="62049"/>
                  </a:cubicBezTo>
                  <a:lnTo>
                    <a:pt x="114151" y="56525"/>
                  </a:lnTo>
                  <a:lnTo>
                    <a:pt x="99959" y="60335"/>
                  </a:lnTo>
                  <a:lnTo>
                    <a:pt x="112151" y="67574"/>
                  </a:lnTo>
                  <a:cubicBezTo>
                    <a:pt x="112913" y="68050"/>
                    <a:pt x="113103" y="69003"/>
                    <a:pt x="112722" y="69765"/>
                  </a:cubicBezTo>
                  <a:cubicBezTo>
                    <a:pt x="112437" y="70336"/>
                    <a:pt x="111865" y="70527"/>
                    <a:pt x="111294" y="70527"/>
                  </a:cubicBezTo>
                  <a:cubicBezTo>
                    <a:pt x="111008" y="70527"/>
                    <a:pt x="110817" y="70527"/>
                    <a:pt x="110532" y="70336"/>
                  </a:cubicBezTo>
                  <a:lnTo>
                    <a:pt x="95673" y="61573"/>
                  </a:lnTo>
                  <a:lnTo>
                    <a:pt x="82242" y="65193"/>
                  </a:lnTo>
                  <a:lnTo>
                    <a:pt x="94625" y="72432"/>
                  </a:lnTo>
                  <a:lnTo>
                    <a:pt x="100721" y="71955"/>
                  </a:lnTo>
                  <a:cubicBezTo>
                    <a:pt x="101578" y="71955"/>
                    <a:pt x="102340" y="72527"/>
                    <a:pt x="102435" y="73384"/>
                  </a:cubicBezTo>
                  <a:cubicBezTo>
                    <a:pt x="102435" y="73479"/>
                    <a:pt x="102435" y="73670"/>
                    <a:pt x="102435" y="73765"/>
                  </a:cubicBezTo>
                  <a:cubicBezTo>
                    <a:pt x="102340" y="74432"/>
                    <a:pt x="101769" y="75003"/>
                    <a:pt x="101007" y="75099"/>
                  </a:cubicBezTo>
                  <a:lnTo>
                    <a:pt x="99483" y="75099"/>
                  </a:lnTo>
                  <a:cubicBezTo>
                    <a:pt x="99483" y="75099"/>
                    <a:pt x="101483" y="76432"/>
                    <a:pt x="101483" y="76432"/>
                  </a:cubicBezTo>
                  <a:cubicBezTo>
                    <a:pt x="102245" y="76908"/>
                    <a:pt x="102531" y="77861"/>
                    <a:pt x="102054" y="78623"/>
                  </a:cubicBezTo>
                  <a:cubicBezTo>
                    <a:pt x="102054" y="78623"/>
                    <a:pt x="102054" y="78623"/>
                    <a:pt x="102054" y="78623"/>
                  </a:cubicBezTo>
                  <a:cubicBezTo>
                    <a:pt x="101769" y="79194"/>
                    <a:pt x="101197" y="79385"/>
                    <a:pt x="100626" y="79385"/>
                  </a:cubicBezTo>
                  <a:cubicBezTo>
                    <a:pt x="100340" y="79385"/>
                    <a:pt x="100149" y="79385"/>
                    <a:pt x="99864" y="79194"/>
                  </a:cubicBezTo>
                  <a:lnTo>
                    <a:pt x="93958" y="75670"/>
                  </a:lnTo>
                  <a:lnTo>
                    <a:pt x="78147" y="76813"/>
                  </a:lnTo>
                  <a:lnTo>
                    <a:pt x="88529" y="87291"/>
                  </a:lnTo>
                  <a:lnTo>
                    <a:pt x="105579" y="87291"/>
                  </a:lnTo>
                  <a:cubicBezTo>
                    <a:pt x="106436" y="87100"/>
                    <a:pt x="107198" y="87862"/>
                    <a:pt x="107198" y="88719"/>
                  </a:cubicBezTo>
                  <a:cubicBezTo>
                    <a:pt x="107198" y="89577"/>
                    <a:pt x="106531" y="90339"/>
                    <a:pt x="105674" y="90339"/>
                  </a:cubicBezTo>
                  <a:lnTo>
                    <a:pt x="91767" y="90339"/>
                  </a:lnTo>
                  <a:cubicBezTo>
                    <a:pt x="91767" y="90339"/>
                    <a:pt x="102150" y="100816"/>
                    <a:pt x="102150" y="100816"/>
                  </a:cubicBezTo>
                  <a:lnTo>
                    <a:pt x="112722" y="100816"/>
                  </a:lnTo>
                  <a:cubicBezTo>
                    <a:pt x="113580" y="100816"/>
                    <a:pt x="114342" y="101388"/>
                    <a:pt x="114342" y="102340"/>
                  </a:cubicBezTo>
                  <a:cubicBezTo>
                    <a:pt x="114342" y="103293"/>
                    <a:pt x="113675" y="103959"/>
                    <a:pt x="112818" y="103959"/>
                  </a:cubicBezTo>
                  <a:lnTo>
                    <a:pt x="105293" y="103959"/>
                  </a:lnTo>
                  <a:cubicBezTo>
                    <a:pt x="105293" y="103959"/>
                    <a:pt x="115675" y="114437"/>
                    <a:pt x="115675" y="114437"/>
                  </a:cubicBezTo>
                  <a:cubicBezTo>
                    <a:pt x="116342" y="115008"/>
                    <a:pt x="116342" y="116056"/>
                    <a:pt x="115675" y="116628"/>
                  </a:cubicBezTo>
                  <a:close/>
                  <a:moveTo>
                    <a:pt x="78147" y="66526"/>
                  </a:moveTo>
                  <a:lnTo>
                    <a:pt x="71955" y="68145"/>
                  </a:lnTo>
                  <a:lnTo>
                    <a:pt x="69860" y="68717"/>
                  </a:lnTo>
                  <a:lnTo>
                    <a:pt x="70146" y="69003"/>
                  </a:lnTo>
                  <a:lnTo>
                    <a:pt x="70622" y="69479"/>
                  </a:lnTo>
                  <a:lnTo>
                    <a:pt x="70908" y="69765"/>
                  </a:lnTo>
                  <a:lnTo>
                    <a:pt x="75194" y="74051"/>
                  </a:lnTo>
                  <a:lnTo>
                    <a:pt x="89196" y="73003"/>
                  </a:lnTo>
                  <a:lnTo>
                    <a:pt x="78147" y="66431"/>
                  </a:lnTo>
                  <a:close/>
                  <a:moveTo>
                    <a:pt x="67002" y="67383"/>
                  </a:moveTo>
                  <a:cubicBezTo>
                    <a:pt x="67002" y="67383"/>
                    <a:pt x="67098" y="67383"/>
                    <a:pt x="67193" y="67383"/>
                  </a:cubicBezTo>
                  <a:cubicBezTo>
                    <a:pt x="67193" y="67383"/>
                    <a:pt x="67193" y="67288"/>
                    <a:pt x="67193" y="67193"/>
                  </a:cubicBezTo>
                  <a:cubicBezTo>
                    <a:pt x="67193" y="67193"/>
                    <a:pt x="67098" y="67193"/>
                    <a:pt x="67002" y="67098"/>
                  </a:cubicBezTo>
                  <a:cubicBezTo>
                    <a:pt x="67002" y="67098"/>
                    <a:pt x="66907" y="67098"/>
                    <a:pt x="66812" y="67098"/>
                  </a:cubicBezTo>
                  <a:cubicBezTo>
                    <a:pt x="66812" y="67098"/>
                    <a:pt x="66812" y="67193"/>
                    <a:pt x="66812" y="67288"/>
                  </a:cubicBezTo>
                  <a:cubicBezTo>
                    <a:pt x="66812" y="67288"/>
                    <a:pt x="66812" y="67288"/>
                    <a:pt x="66907" y="67383"/>
                  </a:cubicBezTo>
                  <a:close/>
                  <a:moveTo>
                    <a:pt x="71955" y="57192"/>
                  </a:moveTo>
                  <a:lnTo>
                    <a:pt x="70336" y="63383"/>
                  </a:lnTo>
                  <a:lnTo>
                    <a:pt x="69765" y="65478"/>
                  </a:lnTo>
                  <a:lnTo>
                    <a:pt x="70050" y="65478"/>
                  </a:lnTo>
                  <a:cubicBezTo>
                    <a:pt x="70050" y="65478"/>
                    <a:pt x="70717" y="65193"/>
                    <a:pt x="70717" y="65193"/>
                  </a:cubicBezTo>
                  <a:lnTo>
                    <a:pt x="71193" y="65193"/>
                  </a:lnTo>
                  <a:cubicBezTo>
                    <a:pt x="71193" y="65193"/>
                    <a:pt x="77099" y="63478"/>
                    <a:pt x="77099" y="63478"/>
                  </a:cubicBezTo>
                  <a:lnTo>
                    <a:pt x="83195" y="50810"/>
                  </a:lnTo>
                  <a:lnTo>
                    <a:pt x="72051" y="57192"/>
                  </a:lnTo>
                  <a:close/>
                  <a:moveTo>
                    <a:pt x="60811" y="57858"/>
                  </a:moveTo>
                  <a:lnTo>
                    <a:pt x="65288" y="62335"/>
                  </a:lnTo>
                  <a:lnTo>
                    <a:pt x="66812" y="63859"/>
                  </a:lnTo>
                  <a:lnTo>
                    <a:pt x="66812" y="63573"/>
                  </a:lnTo>
                  <a:cubicBezTo>
                    <a:pt x="66812" y="63573"/>
                    <a:pt x="67098" y="62907"/>
                    <a:pt x="67098" y="62907"/>
                  </a:cubicBezTo>
                  <a:lnTo>
                    <a:pt x="67098" y="62430"/>
                  </a:lnTo>
                  <a:cubicBezTo>
                    <a:pt x="67098" y="62430"/>
                    <a:pt x="68812" y="56525"/>
                    <a:pt x="68812" y="56525"/>
                  </a:cubicBezTo>
                  <a:lnTo>
                    <a:pt x="60906" y="44904"/>
                  </a:lnTo>
                  <a:lnTo>
                    <a:pt x="60906" y="57763"/>
                  </a:lnTo>
                  <a:close/>
                  <a:moveTo>
                    <a:pt x="55763" y="67860"/>
                  </a:moveTo>
                  <a:lnTo>
                    <a:pt x="61954" y="66240"/>
                  </a:lnTo>
                  <a:lnTo>
                    <a:pt x="64050" y="65669"/>
                  </a:lnTo>
                  <a:lnTo>
                    <a:pt x="63764" y="65383"/>
                  </a:lnTo>
                  <a:lnTo>
                    <a:pt x="63288" y="64907"/>
                  </a:lnTo>
                  <a:lnTo>
                    <a:pt x="63002" y="64621"/>
                  </a:lnTo>
                  <a:lnTo>
                    <a:pt x="58716" y="60335"/>
                  </a:lnTo>
                  <a:lnTo>
                    <a:pt x="44714" y="61383"/>
                  </a:lnTo>
                  <a:lnTo>
                    <a:pt x="55763" y="67955"/>
                  </a:lnTo>
                  <a:close/>
                  <a:moveTo>
                    <a:pt x="61954" y="77194"/>
                  </a:moveTo>
                  <a:lnTo>
                    <a:pt x="63573" y="71003"/>
                  </a:lnTo>
                  <a:lnTo>
                    <a:pt x="64145" y="68907"/>
                  </a:lnTo>
                  <a:lnTo>
                    <a:pt x="63859" y="68907"/>
                  </a:lnTo>
                  <a:cubicBezTo>
                    <a:pt x="63859" y="68907"/>
                    <a:pt x="63192" y="69193"/>
                    <a:pt x="63192" y="69193"/>
                  </a:cubicBezTo>
                  <a:lnTo>
                    <a:pt x="62716" y="69193"/>
                  </a:lnTo>
                  <a:cubicBezTo>
                    <a:pt x="62716" y="69193"/>
                    <a:pt x="56811" y="70908"/>
                    <a:pt x="56811" y="70908"/>
                  </a:cubicBezTo>
                  <a:lnTo>
                    <a:pt x="50715" y="83576"/>
                  </a:lnTo>
                  <a:lnTo>
                    <a:pt x="61859" y="77194"/>
                  </a:lnTo>
                  <a:close/>
                  <a:moveTo>
                    <a:pt x="73098" y="76527"/>
                  </a:moveTo>
                  <a:lnTo>
                    <a:pt x="68622" y="72051"/>
                  </a:lnTo>
                  <a:lnTo>
                    <a:pt x="67098" y="70527"/>
                  </a:lnTo>
                  <a:lnTo>
                    <a:pt x="67098" y="70908"/>
                  </a:lnTo>
                  <a:cubicBezTo>
                    <a:pt x="67098" y="70908"/>
                    <a:pt x="66812" y="71574"/>
                    <a:pt x="66812" y="71574"/>
                  </a:cubicBezTo>
                  <a:lnTo>
                    <a:pt x="66812" y="72051"/>
                  </a:lnTo>
                  <a:cubicBezTo>
                    <a:pt x="66812" y="72051"/>
                    <a:pt x="65097" y="77956"/>
                    <a:pt x="65097" y="77956"/>
                  </a:cubicBezTo>
                  <a:lnTo>
                    <a:pt x="73003" y="89577"/>
                  </a:lnTo>
                  <a:lnTo>
                    <a:pt x="73003" y="76718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9" name="Google Shape;79;p7"/>
            <p:cNvCxnSpPr/>
            <p:nvPr/>
          </p:nvCxnSpPr>
          <p:spPr>
            <a:xfrm>
              <a:off x="7676689" y="0"/>
              <a:ext cx="0" cy="852046"/>
            </a:xfrm>
            <a:prstGeom prst="straightConnector1">
              <a:avLst/>
            </a:prstGeom>
            <a:noFill/>
            <a:ln cap="flat" cmpd="sng" w="25400">
              <a:solidFill>
                <a:srgbClr val="338BD0">
                  <a:alpha val="28627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80" name="Google Shape;80;p7"/>
            <p:cNvSpPr/>
            <p:nvPr/>
          </p:nvSpPr>
          <p:spPr>
            <a:xfrm>
              <a:off x="11096557" y="1332039"/>
              <a:ext cx="838316" cy="748782"/>
            </a:xfrm>
            <a:custGeom>
              <a:rect b="b" l="l" r="r" t="t"/>
              <a:pathLst>
                <a:path extrusionOk="0" h="148714" w="166496">
                  <a:moveTo>
                    <a:pt x="128016" y="145080"/>
                  </a:moveTo>
                  <a:cubicBezTo>
                    <a:pt x="127159" y="145652"/>
                    <a:pt x="125920" y="145366"/>
                    <a:pt x="125349" y="144509"/>
                  </a:cubicBezTo>
                  <a:lnTo>
                    <a:pt x="115633" y="129459"/>
                  </a:lnTo>
                  <a:lnTo>
                    <a:pt x="113633" y="138508"/>
                  </a:lnTo>
                  <a:cubicBezTo>
                    <a:pt x="113443" y="139556"/>
                    <a:pt x="112395" y="140127"/>
                    <a:pt x="111347" y="139937"/>
                  </a:cubicBezTo>
                  <a:cubicBezTo>
                    <a:pt x="110585" y="139746"/>
                    <a:pt x="110109" y="139270"/>
                    <a:pt x="109918" y="138603"/>
                  </a:cubicBezTo>
                  <a:cubicBezTo>
                    <a:pt x="109918" y="138318"/>
                    <a:pt x="109918" y="138032"/>
                    <a:pt x="109918" y="137746"/>
                  </a:cubicBezTo>
                  <a:lnTo>
                    <a:pt x="112776" y="124983"/>
                  </a:lnTo>
                  <a:lnTo>
                    <a:pt x="103156" y="110124"/>
                  </a:lnTo>
                  <a:lnTo>
                    <a:pt x="99441" y="126792"/>
                  </a:lnTo>
                  <a:cubicBezTo>
                    <a:pt x="99250" y="127840"/>
                    <a:pt x="98203" y="128507"/>
                    <a:pt x="97155" y="128221"/>
                  </a:cubicBezTo>
                  <a:cubicBezTo>
                    <a:pt x="96393" y="128031"/>
                    <a:pt x="95917" y="127554"/>
                    <a:pt x="95726" y="126888"/>
                  </a:cubicBezTo>
                  <a:cubicBezTo>
                    <a:pt x="95726" y="126602"/>
                    <a:pt x="95726" y="126316"/>
                    <a:pt x="95726" y="125935"/>
                  </a:cubicBezTo>
                  <a:lnTo>
                    <a:pt x="100203" y="105647"/>
                  </a:lnTo>
                  <a:lnTo>
                    <a:pt x="91059" y="91550"/>
                  </a:lnTo>
                  <a:lnTo>
                    <a:pt x="87344" y="108409"/>
                  </a:lnTo>
                  <a:lnTo>
                    <a:pt x="90106" y="115267"/>
                  </a:lnTo>
                  <a:cubicBezTo>
                    <a:pt x="90488" y="116220"/>
                    <a:pt x="90106" y="117363"/>
                    <a:pt x="89059" y="117744"/>
                  </a:cubicBezTo>
                  <a:cubicBezTo>
                    <a:pt x="88868" y="117744"/>
                    <a:pt x="88773" y="117744"/>
                    <a:pt x="88582" y="117744"/>
                  </a:cubicBezTo>
                  <a:cubicBezTo>
                    <a:pt x="87725" y="117839"/>
                    <a:pt x="86963" y="117458"/>
                    <a:pt x="86582" y="116601"/>
                  </a:cubicBezTo>
                  <a:lnTo>
                    <a:pt x="85916" y="114886"/>
                  </a:lnTo>
                  <a:lnTo>
                    <a:pt x="85344" y="117648"/>
                  </a:lnTo>
                  <a:cubicBezTo>
                    <a:pt x="85153" y="118696"/>
                    <a:pt x="84106" y="119363"/>
                    <a:pt x="83058" y="119077"/>
                  </a:cubicBezTo>
                  <a:cubicBezTo>
                    <a:pt x="83058" y="119077"/>
                    <a:pt x="83058" y="119077"/>
                    <a:pt x="83058" y="119077"/>
                  </a:cubicBezTo>
                  <a:cubicBezTo>
                    <a:pt x="82391" y="118887"/>
                    <a:pt x="81820" y="118410"/>
                    <a:pt x="81629" y="117744"/>
                  </a:cubicBezTo>
                  <a:cubicBezTo>
                    <a:pt x="81629" y="117458"/>
                    <a:pt x="81629" y="117172"/>
                    <a:pt x="81629" y="116791"/>
                  </a:cubicBezTo>
                  <a:lnTo>
                    <a:pt x="83439" y="108695"/>
                  </a:lnTo>
                  <a:lnTo>
                    <a:pt x="76295" y="90978"/>
                  </a:lnTo>
                  <a:lnTo>
                    <a:pt x="68199" y="106790"/>
                  </a:lnTo>
                  <a:lnTo>
                    <a:pt x="74676" y="126316"/>
                  </a:lnTo>
                  <a:lnTo>
                    <a:pt x="74676" y="126316"/>
                  </a:lnTo>
                  <a:cubicBezTo>
                    <a:pt x="74962" y="127269"/>
                    <a:pt x="74486" y="128412"/>
                    <a:pt x="73438" y="128697"/>
                  </a:cubicBezTo>
                  <a:cubicBezTo>
                    <a:pt x="72485" y="128983"/>
                    <a:pt x="71342" y="128507"/>
                    <a:pt x="71056" y="127459"/>
                  </a:cubicBezTo>
                  <a:lnTo>
                    <a:pt x="65818" y="111552"/>
                  </a:lnTo>
                  <a:lnTo>
                    <a:pt x="57817" y="127269"/>
                  </a:lnTo>
                  <a:lnTo>
                    <a:pt x="61817" y="139365"/>
                  </a:lnTo>
                  <a:lnTo>
                    <a:pt x="61817" y="139365"/>
                  </a:lnTo>
                  <a:cubicBezTo>
                    <a:pt x="62103" y="140318"/>
                    <a:pt x="61627" y="141461"/>
                    <a:pt x="60579" y="141747"/>
                  </a:cubicBezTo>
                  <a:cubicBezTo>
                    <a:pt x="59626" y="142032"/>
                    <a:pt x="58483" y="141556"/>
                    <a:pt x="58198" y="140508"/>
                  </a:cubicBezTo>
                  <a:lnTo>
                    <a:pt x="55340" y="131936"/>
                  </a:lnTo>
                  <a:lnTo>
                    <a:pt x="47339" y="147652"/>
                  </a:lnTo>
                  <a:cubicBezTo>
                    <a:pt x="46863" y="148605"/>
                    <a:pt x="45720" y="148986"/>
                    <a:pt x="44767" y="148509"/>
                  </a:cubicBezTo>
                  <a:cubicBezTo>
                    <a:pt x="43815" y="148033"/>
                    <a:pt x="43434" y="146890"/>
                    <a:pt x="43910" y="145938"/>
                  </a:cubicBezTo>
                  <a:lnTo>
                    <a:pt x="52006" y="130031"/>
                  </a:lnTo>
                  <a:lnTo>
                    <a:pt x="43148" y="132793"/>
                  </a:lnTo>
                  <a:cubicBezTo>
                    <a:pt x="42196" y="133079"/>
                    <a:pt x="41053" y="132507"/>
                    <a:pt x="40767" y="131555"/>
                  </a:cubicBezTo>
                  <a:cubicBezTo>
                    <a:pt x="40576" y="130888"/>
                    <a:pt x="40767" y="130126"/>
                    <a:pt x="41243" y="129650"/>
                  </a:cubicBezTo>
                  <a:cubicBezTo>
                    <a:pt x="41434" y="129459"/>
                    <a:pt x="41719" y="129269"/>
                    <a:pt x="42005" y="129174"/>
                  </a:cubicBezTo>
                  <a:lnTo>
                    <a:pt x="54388" y="125268"/>
                  </a:lnTo>
                  <a:lnTo>
                    <a:pt x="62389" y="109457"/>
                  </a:lnTo>
                  <a:lnTo>
                    <a:pt x="46196" y="114600"/>
                  </a:lnTo>
                  <a:cubicBezTo>
                    <a:pt x="45244" y="114886"/>
                    <a:pt x="44101" y="114315"/>
                    <a:pt x="43815" y="113362"/>
                  </a:cubicBezTo>
                  <a:cubicBezTo>
                    <a:pt x="43624" y="112695"/>
                    <a:pt x="43815" y="111933"/>
                    <a:pt x="44291" y="111457"/>
                  </a:cubicBezTo>
                  <a:cubicBezTo>
                    <a:pt x="44482" y="111267"/>
                    <a:pt x="44767" y="111076"/>
                    <a:pt x="45053" y="110981"/>
                  </a:cubicBezTo>
                  <a:lnTo>
                    <a:pt x="64865" y="104790"/>
                  </a:lnTo>
                  <a:lnTo>
                    <a:pt x="72485" y="89835"/>
                  </a:lnTo>
                  <a:lnTo>
                    <a:pt x="56102" y="94979"/>
                  </a:lnTo>
                  <a:lnTo>
                    <a:pt x="51625" y="100789"/>
                  </a:lnTo>
                  <a:cubicBezTo>
                    <a:pt x="50959" y="101646"/>
                    <a:pt x="49816" y="101742"/>
                    <a:pt x="48958" y="101075"/>
                  </a:cubicBezTo>
                  <a:cubicBezTo>
                    <a:pt x="48863" y="100980"/>
                    <a:pt x="48768" y="100789"/>
                    <a:pt x="48673" y="100694"/>
                  </a:cubicBezTo>
                  <a:cubicBezTo>
                    <a:pt x="48196" y="100027"/>
                    <a:pt x="48101" y="99075"/>
                    <a:pt x="48673" y="98408"/>
                  </a:cubicBezTo>
                  <a:lnTo>
                    <a:pt x="49816" y="96979"/>
                  </a:lnTo>
                  <a:lnTo>
                    <a:pt x="47149" y="97836"/>
                  </a:lnTo>
                  <a:cubicBezTo>
                    <a:pt x="46196" y="98122"/>
                    <a:pt x="45053" y="97551"/>
                    <a:pt x="44767" y="96598"/>
                  </a:cubicBezTo>
                  <a:cubicBezTo>
                    <a:pt x="44767" y="96598"/>
                    <a:pt x="44767" y="96598"/>
                    <a:pt x="44767" y="96598"/>
                  </a:cubicBezTo>
                  <a:cubicBezTo>
                    <a:pt x="44577" y="95931"/>
                    <a:pt x="44767" y="95169"/>
                    <a:pt x="45244" y="94693"/>
                  </a:cubicBezTo>
                  <a:cubicBezTo>
                    <a:pt x="45434" y="94503"/>
                    <a:pt x="45720" y="94312"/>
                    <a:pt x="46006" y="94217"/>
                  </a:cubicBezTo>
                  <a:lnTo>
                    <a:pt x="53912" y="91740"/>
                  </a:lnTo>
                  <a:lnTo>
                    <a:pt x="65627" y="76596"/>
                  </a:lnTo>
                  <a:lnTo>
                    <a:pt x="47911" y="77453"/>
                  </a:lnTo>
                  <a:lnTo>
                    <a:pt x="34290" y="92788"/>
                  </a:lnTo>
                  <a:lnTo>
                    <a:pt x="34290" y="92788"/>
                  </a:lnTo>
                  <a:cubicBezTo>
                    <a:pt x="33623" y="93550"/>
                    <a:pt x="32385" y="93645"/>
                    <a:pt x="31623" y="92979"/>
                  </a:cubicBezTo>
                  <a:cubicBezTo>
                    <a:pt x="30861" y="92312"/>
                    <a:pt x="30766" y="91074"/>
                    <a:pt x="31432" y="90312"/>
                  </a:cubicBezTo>
                  <a:lnTo>
                    <a:pt x="42577" y="77739"/>
                  </a:lnTo>
                  <a:lnTo>
                    <a:pt x="24955" y="78596"/>
                  </a:lnTo>
                  <a:lnTo>
                    <a:pt x="16478" y="88121"/>
                  </a:lnTo>
                  <a:lnTo>
                    <a:pt x="16478" y="88121"/>
                  </a:lnTo>
                  <a:cubicBezTo>
                    <a:pt x="15811" y="88883"/>
                    <a:pt x="14573" y="88978"/>
                    <a:pt x="13811" y="88311"/>
                  </a:cubicBezTo>
                  <a:cubicBezTo>
                    <a:pt x="13049" y="87645"/>
                    <a:pt x="12954" y="86406"/>
                    <a:pt x="13621" y="85644"/>
                  </a:cubicBezTo>
                  <a:lnTo>
                    <a:pt x="19621" y="78882"/>
                  </a:lnTo>
                  <a:lnTo>
                    <a:pt x="2000" y="79739"/>
                  </a:lnTo>
                  <a:cubicBezTo>
                    <a:pt x="952" y="79739"/>
                    <a:pt x="95" y="78977"/>
                    <a:pt x="0" y="77929"/>
                  </a:cubicBezTo>
                  <a:cubicBezTo>
                    <a:pt x="0" y="76881"/>
                    <a:pt x="762" y="76024"/>
                    <a:pt x="1810" y="75929"/>
                  </a:cubicBezTo>
                  <a:lnTo>
                    <a:pt x="19621" y="74976"/>
                  </a:lnTo>
                  <a:lnTo>
                    <a:pt x="12764" y="68690"/>
                  </a:lnTo>
                  <a:cubicBezTo>
                    <a:pt x="12001" y="68023"/>
                    <a:pt x="11906" y="66785"/>
                    <a:pt x="12668" y="66023"/>
                  </a:cubicBezTo>
                  <a:cubicBezTo>
                    <a:pt x="13144" y="65451"/>
                    <a:pt x="13906" y="65261"/>
                    <a:pt x="14573" y="65451"/>
                  </a:cubicBezTo>
                  <a:cubicBezTo>
                    <a:pt x="14859" y="65451"/>
                    <a:pt x="15145" y="65642"/>
                    <a:pt x="15335" y="65928"/>
                  </a:cubicBezTo>
                  <a:lnTo>
                    <a:pt x="24955" y="74786"/>
                  </a:lnTo>
                  <a:lnTo>
                    <a:pt x="42577" y="73929"/>
                  </a:lnTo>
                  <a:lnTo>
                    <a:pt x="30004" y="62403"/>
                  </a:lnTo>
                  <a:cubicBezTo>
                    <a:pt x="29242" y="61641"/>
                    <a:pt x="29146" y="60498"/>
                    <a:pt x="29908" y="59736"/>
                  </a:cubicBezTo>
                  <a:cubicBezTo>
                    <a:pt x="30385" y="59165"/>
                    <a:pt x="31147" y="58974"/>
                    <a:pt x="31814" y="59165"/>
                  </a:cubicBezTo>
                  <a:cubicBezTo>
                    <a:pt x="32099" y="59165"/>
                    <a:pt x="32385" y="59355"/>
                    <a:pt x="32575" y="59641"/>
                  </a:cubicBezTo>
                  <a:lnTo>
                    <a:pt x="47816" y="73738"/>
                  </a:lnTo>
                  <a:lnTo>
                    <a:pt x="64579" y="72881"/>
                  </a:lnTo>
                  <a:lnTo>
                    <a:pt x="51911" y="61165"/>
                  </a:lnTo>
                  <a:lnTo>
                    <a:pt x="44672" y="60117"/>
                  </a:lnTo>
                  <a:cubicBezTo>
                    <a:pt x="43624" y="59927"/>
                    <a:pt x="42958" y="58974"/>
                    <a:pt x="43053" y="57927"/>
                  </a:cubicBezTo>
                  <a:cubicBezTo>
                    <a:pt x="43053" y="57736"/>
                    <a:pt x="43148" y="57641"/>
                    <a:pt x="43243" y="57450"/>
                  </a:cubicBezTo>
                  <a:cubicBezTo>
                    <a:pt x="43529" y="56688"/>
                    <a:pt x="44387" y="56117"/>
                    <a:pt x="45244" y="56307"/>
                  </a:cubicBezTo>
                  <a:lnTo>
                    <a:pt x="47053" y="56593"/>
                  </a:lnTo>
                  <a:lnTo>
                    <a:pt x="44958" y="54688"/>
                  </a:lnTo>
                  <a:cubicBezTo>
                    <a:pt x="44196" y="54021"/>
                    <a:pt x="44101" y="52783"/>
                    <a:pt x="44863" y="52021"/>
                  </a:cubicBezTo>
                  <a:cubicBezTo>
                    <a:pt x="44863" y="52021"/>
                    <a:pt x="44863" y="52021"/>
                    <a:pt x="44863" y="52021"/>
                  </a:cubicBezTo>
                  <a:cubicBezTo>
                    <a:pt x="45339" y="51450"/>
                    <a:pt x="46101" y="51354"/>
                    <a:pt x="46768" y="51450"/>
                  </a:cubicBezTo>
                  <a:cubicBezTo>
                    <a:pt x="47053" y="51450"/>
                    <a:pt x="47339" y="51640"/>
                    <a:pt x="47530" y="51926"/>
                  </a:cubicBezTo>
                  <a:lnTo>
                    <a:pt x="53626" y="57546"/>
                  </a:lnTo>
                  <a:lnTo>
                    <a:pt x="72580" y="60213"/>
                  </a:lnTo>
                  <a:lnTo>
                    <a:pt x="62960" y="45354"/>
                  </a:lnTo>
                  <a:lnTo>
                    <a:pt x="42863" y="41163"/>
                  </a:lnTo>
                  <a:lnTo>
                    <a:pt x="42863" y="41163"/>
                  </a:lnTo>
                  <a:cubicBezTo>
                    <a:pt x="41815" y="40972"/>
                    <a:pt x="41148" y="39924"/>
                    <a:pt x="41339" y="38877"/>
                  </a:cubicBezTo>
                  <a:cubicBezTo>
                    <a:pt x="41529" y="37829"/>
                    <a:pt x="42577" y="37162"/>
                    <a:pt x="43529" y="37353"/>
                  </a:cubicBezTo>
                  <a:lnTo>
                    <a:pt x="59912" y="40782"/>
                  </a:lnTo>
                  <a:lnTo>
                    <a:pt x="50292" y="25923"/>
                  </a:lnTo>
                  <a:lnTo>
                    <a:pt x="37814" y="23351"/>
                  </a:lnTo>
                  <a:lnTo>
                    <a:pt x="37814" y="23351"/>
                  </a:lnTo>
                  <a:cubicBezTo>
                    <a:pt x="36766" y="23160"/>
                    <a:pt x="36100" y="22113"/>
                    <a:pt x="36290" y="21065"/>
                  </a:cubicBezTo>
                  <a:cubicBezTo>
                    <a:pt x="36481" y="20017"/>
                    <a:pt x="37528" y="19350"/>
                    <a:pt x="38576" y="19541"/>
                  </a:cubicBezTo>
                  <a:lnTo>
                    <a:pt x="47339" y="21351"/>
                  </a:lnTo>
                  <a:lnTo>
                    <a:pt x="37814" y="6492"/>
                  </a:lnTo>
                  <a:cubicBezTo>
                    <a:pt x="37243" y="5634"/>
                    <a:pt x="37528" y="4396"/>
                    <a:pt x="38386" y="3825"/>
                  </a:cubicBezTo>
                  <a:cubicBezTo>
                    <a:pt x="39243" y="3253"/>
                    <a:pt x="40481" y="3539"/>
                    <a:pt x="41053" y="4396"/>
                  </a:cubicBezTo>
                  <a:lnTo>
                    <a:pt x="50768" y="19446"/>
                  </a:lnTo>
                  <a:lnTo>
                    <a:pt x="52768" y="10397"/>
                  </a:lnTo>
                  <a:cubicBezTo>
                    <a:pt x="52959" y="9349"/>
                    <a:pt x="54007" y="8778"/>
                    <a:pt x="55054" y="8968"/>
                  </a:cubicBezTo>
                  <a:cubicBezTo>
                    <a:pt x="55816" y="9159"/>
                    <a:pt x="56293" y="9635"/>
                    <a:pt x="56483" y="10302"/>
                  </a:cubicBezTo>
                  <a:cubicBezTo>
                    <a:pt x="56483" y="10587"/>
                    <a:pt x="56483" y="10873"/>
                    <a:pt x="56483" y="11159"/>
                  </a:cubicBezTo>
                  <a:lnTo>
                    <a:pt x="53626" y="23922"/>
                  </a:lnTo>
                  <a:lnTo>
                    <a:pt x="63246" y="38781"/>
                  </a:lnTo>
                  <a:lnTo>
                    <a:pt x="66961" y="22113"/>
                  </a:lnTo>
                  <a:cubicBezTo>
                    <a:pt x="67151" y="21065"/>
                    <a:pt x="68199" y="20398"/>
                    <a:pt x="69247" y="20684"/>
                  </a:cubicBezTo>
                  <a:cubicBezTo>
                    <a:pt x="70009" y="20874"/>
                    <a:pt x="70485" y="21351"/>
                    <a:pt x="70675" y="22017"/>
                  </a:cubicBezTo>
                  <a:cubicBezTo>
                    <a:pt x="70675" y="22303"/>
                    <a:pt x="70675" y="22589"/>
                    <a:pt x="70675" y="22875"/>
                  </a:cubicBezTo>
                  <a:lnTo>
                    <a:pt x="66199" y="43163"/>
                  </a:lnTo>
                  <a:lnTo>
                    <a:pt x="75343" y="57260"/>
                  </a:lnTo>
                  <a:lnTo>
                    <a:pt x="79057" y="40401"/>
                  </a:lnTo>
                  <a:lnTo>
                    <a:pt x="76295" y="33543"/>
                  </a:lnTo>
                  <a:cubicBezTo>
                    <a:pt x="75914" y="32590"/>
                    <a:pt x="76295" y="31447"/>
                    <a:pt x="77343" y="31066"/>
                  </a:cubicBezTo>
                  <a:cubicBezTo>
                    <a:pt x="77533" y="31066"/>
                    <a:pt x="77629" y="31066"/>
                    <a:pt x="77819" y="31066"/>
                  </a:cubicBezTo>
                  <a:cubicBezTo>
                    <a:pt x="78676" y="30971"/>
                    <a:pt x="79439" y="31352"/>
                    <a:pt x="79819" y="32209"/>
                  </a:cubicBezTo>
                  <a:lnTo>
                    <a:pt x="80486" y="33924"/>
                  </a:lnTo>
                  <a:lnTo>
                    <a:pt x="81058" y="31161"/>
                  </a:lnTo>
                  <a:cubicBezTo>
                    <a:pt x="81248" y="30114"/>
                    <a:pt x="82296" y="29447"/>
                    <a:pt x="83344" y="29733"/>
                  </a:cubicBezTo>
                  <a:cubicBezTo>
                    <a:pt x="83344" y="29733"/>
                    <a:pt x="83344" y="29733"/>
                    <a:pt x="83344" y="29733"/>
                  </a:cubicBezTo>
                  <a:cubicBezTo>
                    <a:pt x="84011" y="29923"/>
                    <a:pt x="84582" y="30399"/>
                    <a:pt x="84772" y="31066"/>
                  </a:cubicBezTo>
                  <a:cubicBezTo>
                    <a:pt x="84772" y="31352"/>
                    <a:pt x="84772" y="31638"/>
                    <a:pt x="84772" y="31923"/>
                  </a:cubicBezTo>
                  <a:lnTo>
                    <a:pt x="82963" y="40020"/>
                  </a:lnTo>
                  <a:lnTo>
                    <a:pt x="90106" y="57736"/>
                  </a:lnTo>
                  <a:lnTo>
                    <a:pt x="98203" y="41925"/>
                  </a:lnTo>
                  <a:lnTo>
                    <a:pt x="91726" y="22398"/>
                  </a:lnTo>
                  <a:lnTo>
                    <a:pt x="91726" y="22398"/>
                  </a:lnTo>
                  <a:cubicBezTo>
                    <a:pt x="91440" y="21446"/>
                    <a:pt x="91916" y="20303"/>
                    <a:pt x="92964" y="20017"/>
                  </a:cubicBezTo>
                  <a:cubicBezTo>
                    <a:pt x="93916" y="19731"/>
                    <a:pt x="95059" y="20208"/>
                    <a:pt x="95345" y="21255"/>
                  </a:cubicBezTo>
                  <a:lnTo>
                    <a:pt x="100584" y="37162"/>
                  </a:lnTo>
                  <a:lnTo>
                    <a:pt x="108585" y="21446"/>
                  </a:lnTo>
                  <a:lnTo>
                    <a:pt x="104584" y="9349"/>
                  </a:lnTo>
                  <a:lnTo>
                    <a:pt x="104584" y="9349"/>
                  </a:lnTo>
                  <a:cubicBezTo>
                    <a:pt x="104203" y="8301"/>
                    <a:pt x="104775" y="7254"/>
                    <a:pt x="105823" y="6968"/>
                  </a:cubicBezTo>
                  <a:cubicBezTo>
                    <a:pt x="106775" y="6682"/>
                    <a:pt x="107918" y="7158"/>
                    <a:pt x="108204" y="8206"/>
                  </a:cubicBezTo>
                  <a:lnTo>
                    <a:pt x="111062" y="16779"/>
                  </a:lnTo>
                  <a:lnTo>
                    <a:pt x="119063" y="1062"/>
                  </a:lnTo>
                  <a:cubicBezTo>
                    <a:pt x="119539" y="110"/>
                    <a:pt x="120682" y="-271"/>
                    <a:pt x="121634" y="205"/>
                  </a:cubicBezTo>
                  <a:cubicBezTo>
                    <a:pt x="122587" y="681"/>
                    <a:pt x="122968" y="1824"/>
                    <a:pt x="122491" y="2777"/>
                  </a:cubicBezTo>
                  <a:lnTo>
                    <a:pt x="114395" y="18684"/>
                  </a:lnTo>
                  <a:lnTo>
                    <a:pt x="123253" y="15921"/>
                  </a:lnTo>
                  <a:cubicBezTo>
                    <a:pt x="124206" y="15636"/>
                    <a:pt x="125349" y="16207"/>
                    <a:pt x="125635" y="17160"/>
                  </a:cubicBezTo>
                  <a:cubicBezTo>
                    <a:pt x="125825" y="17826"/>
                    <a:pt x="125635" y="18588"/>
                    <a:pt x="125158" y="19065"/>
                  </a:cubicBezTo>
                  <a:cubicBezTo>
                    <a:pt x="124968" y="19255"/>
                    <a:pt x="124682" y="19446"/>
                    <a:pt x="124397" y="19541"/>
                  </a:cubicBezTo>
                  <a:lnTo>
                    <a:pt x="112014" y="23446"/>
                  </a:lnTo>
                  <a:lnTo>
                    <a:pt x="104013" y="39258"/>
                  </a:lnTo>
                  <a:lnTo>
                    <a:pt x="120301" y="34114"/>
                  </a:lnTo>
                  <a:cubicBezTo>
                    <a:pt x="121253" y="33828"/>
                    <a:pt x="122396" y="34400"/>
                    <a:pt x="122682" y="35352"/>
                  </a:cubicBezTo>
                  <a:cubicBezTo>
                    <a:pt x="122872" y="36019"/>
                    <a:pt x="122682" y="36781"/>
                    <a:pt x="122206" y="37257"/>
                  </a:cubicBezTo>
                  <a:cubicBezTo>
                    <a:pt x="122015" y="37448"/>
                    <a:pt x="121729" y="37638"/>
                    <a:pt x="121444" y="37734"/>
                  </a:cubicBezTo>
                  <a:lnTo>
                    <a:pt x="101632" y="43925"/>
                  </a:lnTo>
                  <a:lnTo>
                    <a:pt x="94012" y="58879"/>
                  </a:lnTo>
                  <a:lnTo>
                    <a:pt x="110395" y="53736"/>
                  </a:lnTo>
                  <a:lnTo>
                    <a:pt x="114871" y="47925"/>
                  </a:lnTo>
                  <a:cubicBezTo>
                    <a:pt x="115538" y="47068"/>
                    <a:pt x="116681" y="46973"/>
                    <a:pt x="117539" y="47640"/>
                  </a:cubicBezTo>
                  <a:cubicBezTo>
                    <a:pt x="117634" y="47735"/>
                    <a:pt x="117729" y="47830"/>
                    <a:pt x="117824" y="48021"/>
                  </a:cubicBezTo>
                  <a:cubicBezTo>
                    <a:pt x="118300" y="48687"/>
                    <a:pt x="118396" y="49640"/>
                    <a:pt x="117824" y="50307"/>
                  </a:cubicBezTo>
                  <a:lnTo>
                    <a:pt x="116681" y="51735"/>
                  </a:lnTo>
                  <a:lnTo>
                    <a:pt x="119348" y="50878"/>
                  </a:lnTo>
                  <a:cubicBezTo>
                    <a:pt x="120301" y="50592"/>
                    <a:pt x="121444" y="51164"/>
                    <a:pt x="121729" y="52116"/>
                  </a:cubicBezTo>
                  <a:lnTo>
                    <a:pt x="121729" y="52116"/>
                  </a:lnTo>
                  <a:cubicBezTo>
                    <a:pt x="121920" y="52783"/>
                    <a:pt x="121729" y="53545"/>
                    <a:pt x="121253" y="54021"/>
                  </a:cubicBezTo>
                  <a:cubicBezTo>
                    <a:pt x="121063" y="54212"/>
                    <a:pt x="120777" y="54402"/>
                    <a:pt x="120491" y="54498"/>
                  </a:cubicBezTo>
                  <a:lnTo>
                    <a:pt x="112586" y="56974"/>
                  </a:lnTo>
                  <a:lnTo>
                    <a:pt x="100870" y="72119"/>
                  </a:lnTo>
                  <a:lnTo>
                    <a:pt x="118586" y="71262"/>
                  </a:lnTo>
                  <a:lnTo>
                    <a:pt x="132207" y="55926"/>
                  </a:lnTo>
                  <a:lnTo>
                    <a:pt x="132207" y="55926"/>
                  </a:lnTo>
                  <a:cubicBezTo>
                    <a:pt x="132874" y="55164"/>
                    <a:pt x="134112" y="55069"/>
                    <a:pt x="134874" y="55736"/>
                  </a:cubicBezTo>
                  <a:cubicBezTo>
                    <a:pt x="135636" y="56403"/>
                    <a:pt x="135731" y="57641"/>
                    <a:pt x="135064" y="58403"/>
                  </a:cubicBezTo>
                  <a:lnTo>
                    <a:pt x="123920" y="70976"/>
                  </a:lnTo>
                  <a:lnTo>
                    <a:pt x="141541" y="70119"/>
                  </a:lnTo>
                  <a:lnTo>
                    <a:pt x="150019" y="60594"/>
                  </a:lnTo>
                  <a:lnTo>
                    <a:pt x="150019" y="60594"/>
                  </a:lnTo>
                  <a:cubicBezTo>
                    <a:pt x="150685" y="59832"/>
                    <a:pt x="151924" y="59736"/>
                    <a:pt x="152686" y="60403"/>
                  </a:cubicBezTo>
                  <a:cubicBezTo>
                    <a:pt x="153448" y="61070"/>
                    <a:pt x="153543" y="62308"/>
                    <a:pt x="152876" y="63070"/>
                  </a:cubicBezTo>
                  <a:lnTo>
                    <a:pt x="146876" y="69833"/>
                  </a:lnTo>
                  <a:lnTo>
                    <a:pt x="164497" y="68976"/>
                  </a:lnTo>
                  <a:cubicBezTo>
                    <a:pt x="165545" y="68976"/>
                    <a:pt x="166402" y="69738"/>
                    <a:pt x="166497" y="70785"/>
                  </a:cubicBezTo>
                  <a:cubicBezTo>
                    <a:pt x="166497" y="71833"/>
                    <a:pt x="165735" y="72690"/>
                    <a:pt x="164687" y="72786"/>
                  </a:cubicBezTo>
                  <a:lnTo>
                    <a:pt x="146876" y="73738"/>
                  </a:lnTo>
                  <a:lnTo>
                    <a:pt x="153733" y="80025"/>
                  </a:lnTo>
                  <a:cubicBezTo>
                    <a:pt x="154495" y="80691"/>
                    <a:pt x="154591" y="81930"/>
                    <a:pt x="153829" y="82692"/>
                  </a:cubicBezTo>
                  <a:cubicBezTo>
                    <a:pt x="153353" y="83263"/>
                    <a:pt x="152591" y="83454"/>
                    <a:pt x="151924" y="83263"/>
                  </a:cubicBezTo>
                  <a:cubicBezTo>
                    <a:pt x="151638" y="83263"/>
                    <a:pt x="151352" y="83073"/>
                    <a:pt x="151162" y="82787"/>
                  </a:cubicBezTo>
                  <a:lnTo>
                    <a:pt x="141541" y="73929"/>
                  </a:lnTo>
                  <a:lnTo>
                    <a:pt x="123920" y="74786"/>
                  </a:lnTo>
                  <a:lnTo>
                    <a:pt x="136493" y="86311"/>
                  </a:lnTo>
                  <a:cubicBezTo>
                    <a:pt x="137255" y="86978"/>
                    <a:pt x="137351" y="88216"/>
                    <a:pt x="136589" y="88978"/>
                  </a:cubicBezTo>
                  <a:cubicBezTo>
                    <a:pt x="136112" y="89550"/>
                    <a:pt x="135350" y="89740"/>
                    <a:pt x="134683" y="89550"/>
                  </a:cubicBezTo>
                  <a:cubicBezTo>
                    <a:pt x="134398" y="89550"/>
                    <a:pt x="134112" y="89359"/>
                    <a:pt x="133922" y="89073"/>
                  </a:cubicBezTo>
                  <a:lnTo>
                    <a:pt x="118586" y="74976"/>
                  </a:lnTo>
                  <a:lnTo>
                    <a:pt x="101822" y="75834"/>
                  </a:lnTo>
                  <a:lnTo>
                    <a:pt x="114491" y="87549"/>
                  </a:lnTo>
                  <a:lnTo>
                    <a:pt x="121729" y="88597"/>
                  </a:lnTo>
                  <a:cubicBezTo>
                    <a:pt x="122777" y="88788"/>
                    <a:pt x="123539" y="89740"/>
                    <a:pt x="123349" y="90788"/>
                  </a:cubicBezTo>
                  <a:cubicBezTo>
                    <a:pt x="123349" y="90978"/>
                    <a:pt x="123253" y="91074"/>
                    <a:pt x="123158" y="91264"/>
                  </a:cubicBezTo>
                  <a:cubicBezTo>
                    <a:pt x="122872" y="92026"/>
                    <a:pt x="122015" y="92502"/>
                    <a:pt x="121158" y="92407"/>
                  </a:cubicBezTo>
                  <a:lnTo>
                    <a:pt x="119348" y="92121"/>
                  </a:lnTo>
                  <a:lnTo>
                    <a:pt x="121444" y="94026"/>
                  </a:lnTo>
                  <a:cubicBezTo>
                    <a:pt x="122206" y="94693"/>
                    <a:pt x="122301" y="95931"/>
                    <a:pt x="121539" y="96693"/>
                  </a:cubicBezTo>
                  <a:cubicBezTo>
                    <a:pt x="121539" y="96693"/>
                    <a:pt x="121539" y="96693"/>
                    <a:pt x="121539" y="96693"/>
                  </a:cubicBezTo>
                  <a:cubicBezTo>
                    <a:pt x="121063" y="97265"/>
                    <a:pt x="120301" y="97455"/>
                    <a:pt x="119634" y="97265"/>
                  </a:cubicBezTo>
                  <a:cubicBezTo>
                    <a:pt x="119348" y="97265"/>
                    <a:pt x="119063" y="97074"/>
                    <a:pt x="118872" y="96789"/>
                  </a:cubicBezTo>
                  <a:lnTo>
                    <a:pt x="112776" y="91169"/>
                  </a:lnTo>
                  <a:lnTo>
                    <a:pt x="93821" y="88502"/>
                  </a:lnTo>
                  <a:lnTo>
                    <a:pt x="103441" y="103361"/>
                  </a:lnTo>
                  <a:lnTo>
                    <a:pt x="123539" y="107552"/>
                  </a:lnTo>
                  <a:lnTo>
                    <a:pt x="123539" y="107552"/>
                  </a:lnTo>
                  <a:cubicBezTo>
                    <a:pt x="124587" y="107742"/>
                    <a:pt x="125254" y="108790"/>
                    <a:pt x="124968" y="109838"/>
                  </a:cubicBezTo>
                  <a:cubicBezTo>
                    <a:pt x="124778" y="110886"/>
                    <a:pt x="123730" y="111552"/>
                    <a:pt x="122682" y="111362"/>
                  </a:cubicBezTo>
                  <a:lnTo>
                    <a:pt x="106299" y="107933"/>
                  </a:lnTo>
                  <a:lnTo>
                    <a:pt x="115919" y="122792"/>
                  </a:lnTo>
                  <a:lnTo>
                    <a:pt x="128397" y="125364"/>
                  </a:lnTo>
                  <a:lnTo>
                    <a:pt x="128397" y="125364"/>
                  </a:lnTo>
                  <a:cubicBezTo>
                    <a:pt x="129445" y="125554"/>
                    <a:pt x="130112" y="126602"/>
                    <a:pt x="129921" y="127650"/>
                  </a:cubicBezTo>
                  <a:cubicBezTo>
                    <a:pt x="129730" y="128697"/>
                    <a:pt x="128683" y="129364"/>
                    <a:pt x="127635" y="129174"/>
                  </a:cubicBezTo>
                  <a:lnTo>
                    <a:pt x="118872" y="127364"/>
                  </a:lnTo>
                  <a:lnTo>
                    <a:pt x="128397" y="142223"/>
                  </a:lnTo>
                  <a:cubicBezTo>
                    <a:pt x="128968" y="143080"/>
                    <a:pt x="128683" y="144318"/>
                    <a:pt x="127826" y="144890"/>
                  </a:cubicBezTo>
                  <a:close/>
                  <a:moveTo>
                    <a:pt x="96679" y="76596"/>
                  </a:moveTo>
                  <a:lnTo>
                    <a:pt x="89059" y="76977"/>
                  </a:lnTo>
                  <a:lnTo>
                    <a:pt x="86487" y="76977"/>
                  </a:lnTo>
                  <a:cubicBezTo>
                    <a:pt x="86487" y="76977"/>
                    <a:pt x="86677" y="77453"/>
                    <a:pt x="86677" y="77453"/>
                  </a:cubicBezTo>
                  <a:lnTo>
                    <a:pt x="87154" y="78120"/>
                  </a:lnTo>
                  <a:lnTo>
                    <a:pt x="87440" y="78596"/>
                  </a:lnTo>
                  <a:lnTo>
                    <a:pt x="91440" y="84787"/>
                  </a:lnTo>
                  <a:lnTo>
                    <a:pt x="108204" y="87168"/>
                  </a:lnTo>
                  <a:lnTo>
                    <a:pt x="96774" y="76691"/>
                  </a:lnTo>
                  <a:close/>
                  <a:moveTo>
                    <a:pt x="83344" y="74786"/>
                  </a:moveTo>
                  <a:cubicBezTo>
                    <a:pt x="83344" y="74786"/>
                    <a:pt x="83439" y="74786"/>
                    <a:pt x="83534" y="74786"/>
                  </a:cubicBezTo>
                  <a:cubicBezTo>
                    <a:pt x="83534" y="74786"/>
                    <a:pt x="83534" y="74691"/>
                    <a:pt x="83534" y="74595"/>
                  </a:cubicBezTo>
                  <a:cubicBezTo>
                    <a:pt x="83534" y="74595"/>
                    <a:pt x="83534" y="74500"/>
                    <a:pt x="83439" y="74405"/>
                  </a:cubicBezTo>
                  <a:cubicBezTo>
                    <a:pt x="83439" y="74405"/>
                    <a:pt x="83248" y="74405"/>
                    <a:pt x="83248" y="74405"/>
                  </a:cubicBezTo>
                  <a:cubicBezTo>
                    <a:pt x="83248" y="74405"/>
                    <a:pt x="83248" y="74500"/>
                    <a:pt x="83248" y="74595"/>
                  </a:cubicBezTo>
                  <a:cubicBezTo>
                    <a:pt x="83248" y="74595"/>
                    <a:pt x="83344" y="74691"/>
                    <a:pt x="83439" y="74786"/>
                  </a:cubicBezTo>
                  <a:close/>
                  <a:moveTo>
                    <a:pt x="91726" y="64118"/>
                  </a:moveTo>
                  <a:lnTo>
                    <a:pt x="88201" y="70976"/>
                  </a:lnTo>
                  <a:lnTo>
                    <a:pt x="87058" y="73262"/>
                  </a:lnTo>
                  <a:lnTo>
                    <a:pt x="87440" y="73262"/>
                  </a:lnTo>
                  <a:cubicBezTo>
                    <a:pt x="87440" y="73262"/>
                    <a:pt x="88201" y="73262"/>
                    <a:pt x="88201" y="73262"/>
                  </a:cubicBezTo>
                  <a:lnTo>
                    <a:pt x="88773" y="73262"/>
                  </a:lnTo>
                  <a:cubicBezTo>
                    <a:pt x="88773" y="73262"/>
                    <a:pt x="96107" y="72881"/>
                    <a:pt x="96107" y="72881"/>
                  </a:cubicBezTo>
                  <a:lnTo>
                    <a:pt x="106490" y="59546"/>
                  </a:lnTo>
                  <a:lnTo>
                    <a:pt x="91726" y="64213"/>
                  </a:lnTo>
                  <a:close/>
                  <a:moveTo>
                    <a:pt x="78486" y="62118"/>
                  </a:moveTo>
                  <a:lnTo>
                    <a:pt x="82677" y="68595"/>
                  </a:lnTo>
                  <a:lnTo>
                    <a:pt x="84106" y="70785"/>
                  </a:lnTo>
                  <a:lnTo>
                    <a:pt x="84296" y="70404"/>
                  </a:lnTo>
                  <a:lnTo>
                    <a:pt x="84677" y="69738"/>
                  </a:lnTo>
                  <a:lnTo>
                    <a:pt x="84963" y="69261"/>
                  </a:lnTo>
                  <a:lnTo>
                    <a:pt x="88297" y="62784"/>
                  </a:lnTo>
                  <a:lnTo>
                    <a:pt x="81915" y="47068"/>
                  </a:lnTo>
                  <a:lnTo>
                    <a:pt x="78581" y="62213"/>
                  </a:lnTo>
                  <a:close/>
                  <a:moveTo>
                    <a:pt x="70104" y="72595"/>
                  </a:moveTo>
                  <a:lnTo>
                    <a:pt x="77724" y="72214"/>
                  </a:lnTo>
                  <a:lnTo>
                    <a:pt x="80296" y="72214"/>
                  </a:lnTo>
                  <a:cubicBezTo>
                    <a:pt x="80296" y="72214"/>
                    <a:pt x="80105" y="71738"/>
                    <a:pt x="80105" y="71738"/>
                  </a:cubicBezTo>
                  <a:lnTo>
                    <a:pt x="79724" y="71071"/>
                  </a:lnTo>
                  <a:lnTo>
                    <a:pt x="79439" y="70595"/>
                  </a:lnTo>
                  <a:lnTo>
                    <a:pt x="75438" y="64499"/>
                  </a:lnTo>
                  <a:lnTo>
                    <a:pt x="58674" y="62118"/>
                  </a:lnTo>
                  <a:lnTo>
                    <a:pt x="70104" y="72595"/>
                  </a:lnTo>
                  <a:close/>
                  <a:moveTo>
                    <a:pt x="75057" y="85073"/>
                  </a:moveTo>
                  <a:lnTo>
                    <a:pt x="78581" y="78215"/>
                  </a:lnTo>
                  <a:lnTo>
                    <a:pt x="79724" y="75929"/>
                  </a:lnTo>
                  <a:lnTo>
                    <a:pt x="79343" y="75929"/>
                  </a:lnTo>
                  <a:cubicBezTo>
                    <a:pt x="79343" y="75929"/>
                    <a:pt x="78581" y="75929"/>
                    <a:pt x="78581" y="75929"/>
                  </a:cubicBezTo>
                  <a:lnTo>
                    <a:pt x="78010" y="75929"/>
                  </a:lnTo>
                  <a:cubicBezTo>
                    <a:pt x="78010" y="75929"/>
                    <a:pt x="70675" y="76310"/>
                    <a:pt x="70675" y="76310"/>
                  </a:cubicBezTo>
                  <a:lnTo>
                    <a:pt x="60293" y="89645"/>
                  </a:lnTo>
                  <a:lnTo>
                    <a:pt x="75057" y="84978"/>
                  </a:lnTo>
                  <a:close/>
                  <a:moveTo>
                    <a:pt x="88297" y="87073"/>
                  </a:moveTo>
                  <a:lnTo>
                    <a:pt x="84106" y="80596"/>
                  </a:lnTo>
                  <a:lnTo>
                    <a:pt x="82677" y="78405"/>
                  </a:lnTo>
                  <a:lnTo>
                    <a:pt x="82487" y="78786"/>
                  </a:lnTo>
                  <a:lnTo>
                    <a:pt x="82105" y="79453"/>
                  </a:lnTo>
                  <a:lnTo>
                    <a:pt x="81820" y="79929"/>
                  </a:lnTo>
                  <a:lnTo>
                    <a:pt x="78486" y="86406"/>
                  </a:lnTo>
                  <a:lnTo>
                    <a:pt x="84868" y="102123"/>
                  </a:lnTo>
                  <a:lnTo>
                    <a:pt x="88201" y="86978"/>
                  </a:lnTo>
                  <a:close/>
                </a:path>
              </a:pathLst>
            </a:custGeom>
            <a:solidFill>
              <a:srgbClr val="338BD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1" name="Google Shape;81;p7"/>
            <p:cNvCxnSpPr/>
            <p:nvPr/>
          </p:nvCxnSpPr>
          <p:spPr>
            <a:xfrm>
              <a:off x="11557610" y="0"/>
              <a:ext cx="0" cy="1651828"/>
            </a:xfrm>
            <a:prstGeom prst="straightConnector1">
              <a:avLst/>
            </a:prstGeom>
            <a:noFill/>
            <a:ln cap="flat" cmpd="sng" w="25400">
              <a:solidFill>
                <a:srgbClr val="338BD0">
                  <a:alpha val="28627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82" name="Google Shape;82;p7"/>
            <p:cNvSpPr/>
            <p:nvPr/>
          </p:nvSpPr>
          <p:spPr>
            <a:xfrm>
              <a:off x="1455096" y="2103450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4800568" y="1393568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10463317" y="907316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11940612" y="2354464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2156786" y="69623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4619439" y="2522239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7103350" y="711840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9274977" y="39228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3194792" y="1935759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423450" y="2650491"/>
              <a:ext cx="33327" cy="33327"/>
            </a:xfrm>
            <a:prstGeom prst="ellipse">
              <a:avLst/>
            </a:prstGeom>
            <a:solidFill>
              <a:schemeClr val="lt1">
                <a:alpha val="4784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2" name="Google Shape;92;p7"/>
            <p:cNvGrpSpPr/>
            <p:nvPr/>
          </p:nvGrpSpPr>
          <p:grpSpPr>
            <a:xfrm>
              <a:off x="5342562" y="2329980"/>
              <a:ext cx="6380614" cy="2603712"/>
              <a:chOff x="5342562" y="2329980"/>
              <a:chExt cx="6380614" cy="2603712"/>
            </a:xfrm>
          </p:grpSpPr>
          <p:sp>
            <p:nvSpPr>
              <p:cNvPr id="93" name="Google Shape;93;p7"/>
              <p:cNvSpPr txBox="1"/>
              <p:nvPr/>
            </p:nvSpPr>
            <p:spPr>
              <a:xfrm>
                <a:off x="5342562" y="2329980"/>
                <a:ext cx="6380614" cy="21980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D3E49"/>
                  </a:buClr>
                  <a:buSzPts val="8000"/>
                  <a:buFont typeface="Comic Sans MS"/>
                  <a:buNone/>
                </a:pPr>
                <a:r>
                  <a:rPr b="1" lang="en-US" sz="8000">
                    <a:solidFill>
                      <a:srgbClr val="3D3E49"/>
                    </a:solidFill>
                    <a:latin typeface="Comic Sans MS"/>
                    <a:ea typeface="Comic Sans MS"/>
                    <a:cs typeface="Comic Sans MS"/>
                    <a:sym typeface="Comic Sans MS"/>
                  </a:rPr>
                  <a:t>SNOWBALL Exit Ticket</a:t>
                </a:r>
                <a:endParaRPr/>
              </a:p>
            </p:txBody>
          </p:sp>
          <p:sp>
            <p:nvSpPr>
              <p:cNvPr id="94" name="Google Shape;94;p7"/>
              <p:cNvSpPr txBox="1"/>
              <p:nvPr/>
            </p:nvSpPr>
            <p:spPr>
              <a:xfrm>
                <a:off x="6763244" y="4498820"/>
                <a:ext cx="3539251" cy="4348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D3E49"/>
                  </a:buClr>
                  <a:buSzPts val="2400"/>
                  <a:buFont typeface="Comic Sans MS"/>
                  <a:buNone/>
                </a:pPr>
                <a:r>
                  <a:rPr lang="en-US" sz="2400">
                    <a:solidFill>
                      <a:srgbClr val="3D3E49"/>
                    </a:solidFill>
                    <a:latin typeface="Comic Sans MS"/>
                    <a:ea typeface="Comic Sans MS"/>
                    <a:cs typeface="Comic Sans MS"/>
                    <a:sym typeface="Comic Sans MS"/>
                  </a:rPr>
                  <a:t>Get Ready to Throw!</a:t>
                </a:r>
                <a:endParaRPr/>
              </a:p>
            </p:txBody>
          </p:sp>
        </p:grpSp>
        <p:sp>
          <p:nvSpPr>
            <p:cNvPr id="95" name="Google Shape;95;p7"/>
            <p:cNvSpPr/>
            <p:nvPr/>
          </p:nvSpPr>
          <p:spPr>
            <a:xfrm>
              <a:off x="536990" y="5821307"/>
              <a:ext cx="1541417" cy="61546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7"/>
            <p:cNvSpPr/>
            <p:nvPr/>
          </p:nvSpPr>
          <p:spPr>
            <a:xfrm>
              <a:off x="20591" y="3484689"/>
              <a:ext cx="2574218" cy="2574215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72000">
                  <a:srgbClr val="E4E4E6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-24273" y="3447191"/>
              <a:ext cx="2663942" cy="2637566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29000">
                  <a:schemeClr val="lt1"/>
                </a:gs>
                <a:gs pos="87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8"/>
          <p:cNvSpPr txBox="1"/>
          <p:nvPr>
            <p:ph type="title"/>
          </p:nvPr>
        </p:nvSpPr>
        <p:spPr>
          <a:xfrm>
            <a:off x="642173" y="97736"/>
            <a:ext cx="10907700" cy="7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D3E49"/>
              </a:buClr>
              <a:buSzPts val="32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Writing Effective Questions</a:t>
            </a:r>
            <a:endParaRPr/>
          </a:p>
        </p:txBody>
      </p:sp>
      <p:grpSp>
        <p:nvGrpSpPr>
          <p:cNvPr id="103" name="Google Shape;103;p8"/>
          <p:cNvGrpSpPr/>
          <p:nvPr/>
        </p:nvGrpSpPr>
        <p:grpSpPr>
          <a:xfrm>
            <a:off x="2036131" y="1393675"/>
            <a:ext cx="9922904" cy="4773348"/>
            <a:chOff x="1092910" y="1467131"/>
            <a:chExt cx="9090238" cy="4372800"/>
          </a:xfrm>
        </p:grpSpPr>
        <p:grpSp>
          <p:nvGrpSpPr>
            <p:cNvPr id="104" name="Google Shape;104;p8"/>
            <p:cNvGrpSpPr/>
            <p:nvPr/>
          </p:nvGrpSpPr>
          <p:grpSpPr>
            <a:xfrm>
              <a:off x="1092910" y="1484358"/>
              <a:ext cx="4618463" cy="3882187"/>
              <a:chOff x="1376265" y="1484358"/>
              <a:chExt cx="4618463" cy="3882187"/>
            </a:xfrm>
          </p:grpSpPr>
          <p:sp>
            <p:nvSpPr>
              <p:cNvPr id="105" name="Google Shape;105;p8"/>
              <p:cNvSpPr/>
              <p:nvPr/>
            </p:nvSpPr>
            <p:spPr>
              <a:xfrm>
                <a:off x="2040090" y="1484358"/>
                <a:ext cx="2727945" cy="549470"/>
              </a:xfrm>
              <a:custGeom>
                <a:rect b="b" l="l" r="r" t="t"/>
                <a:pathLst>
                  <a:path extrusionOk="0" h="424301" w="2106521">
                    <a:moveTo>
                      <a:pt x="1125484" y="425"/>
                    </a:moveTo>
                    <a:cubicBezTo>
                      <a:pt x="1425435" y="425"/>
                      <a:pt x="1725387" y="425"/>
                      <a:pt x="2025253" y="425"/>
                    </a:cubicBezTo>
                    <a:cubicBezTo>
                      <a:pt x="2038112" y="425"/>
                      <a:pt x="2051314" y="-1033"/>
                      <a:pt x="2063744" y="1453"/>
                    </a:cubicBezTo>
                    <a:cubicBezTo>
                      <a:pt x="2090661" y="6768"/>
                      <a:pt x="2106692" y="23656"/>
                      <a:pt x="2106521" y="52031"/>
                    </a:cubicBezTo>
                    <a:cubicBezTo>
                      <a:pt x="2106349" y="80149"/>
                      <a:pt x="2090747" y="97379"/>
                      <a:pt x="2063572" y="102351"/>
                    </a:cubicBezTo>
                    <a:cubicBezTo>
                      <a:pt x="2051142" y="104666"/>
                      <a:pt x="2037941" y="103209"/>
                      <a:pt x="2025082" y="103209"/>
                    </a:cubicBezTo>
                    <a:cubicBezTo>
                      <a:pt x="1426636" y="103209"/>
                      <a:pt x="828189" y="103209"/>
                      <a:pt x="229829" y="103209"/>
                    </a:cubicBezTo>
                    <a:cubicBezTo>
                      <a:pt x="139217" y="103209"/>
                      <a:pt x="84182" y="168874"/>
                      <a:pt x="109471" y="245941"/>
                    </a:cubicBezTo>
                    <a:cubicBezTo>
                      <a:pt x="124130" y="290775"/>
                      <a:pt x="162363" y="319664"/>
                      <a:pt x="212770" y="321636"/>
                    </a:cubicBezTo>
                    <a:cubicBezTo>
                      <a:pt x="249888" y="323093"/>
                      <a:pt x="287007" y="321636"/>
                      <a:pt x="324126" y="322150"/>
                    </a:cubicBezTo>
                    <a:cubicBezTo>
                      <a:pt x="356873" y="322579"/>
                      <a:pt x="381133" y="337067"/>
                      <a:pt x="381562" y="371699"/>
                    </a:cubicBezTo>
                    <a:cubicBezTo>
                      <a:pt x="382076" y="408304"/>
                      <a:pt x="358416" y="424334"/>
                      <a:pt x="322755" y="424077"/>
                    </a:cubicBezTo>
                    <a:cubicBezTo>
                      <a:pt x="285636" y="423820"/>
                      <a:pt x="248431" y="424763"/>
                      <a:pt x="211398" y="423992"/>
                    </a:cubicBezTo>
                    <a:cubicBezTo>
                      <a:pt x="90440" y="421334"/>
                      <a:pt x="86" y="330380"/>
                      <a:pt x="0" y="211994"/>
                    </a:cubicBezTo>
                    <a:cubicBezTo>
                      <a:pt x="-86" y="95065"/>
                      <a:pt x="92497" y="1196"/>
                      <a:pt x="212855" y="767"/>
                    </a:cubicBezTo>
                    <a:cubicBezTo>
                      <a:pt x="517093" y="-347"/>
                      <a:pt x="821245" y="425"/>
                      <a:pt x="1125484" y="425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6" name="Google Shape;106;p8"/>
              <p:cNvSpPr/>
              <p:nvPr/>
            </p:nvSpPr>
            <p:spPr>
              <a:xfrm>
                <a:off x="1376265" y="3280198"/>
                <a:ext cx="1241096" cy="966809"/>
              </a:xfrm>
              <a:custGeom>
                <a:rect b="b" l="l" r="r" t="t"/>
                <a:pathLst>
                  <a:path extrusionOk="0" h="746571" w="958375">
                    <a:moveTo>
                      <a:pt x="484861" y="321761"/>
                    </a:moveTo>
                    <a:cubicBezTo>
                      <a:pt x="567671" y="321761"/>
                      <a:pt x="650481" y="321675"/>
                      <a:pt x="733206" y="321761"/>
                    </a:cubicBezTo>
                    <a:cubicBezTo>
                      <a:pt x="862994" y="322018"/>
                      <a:pt x="963806" y="419573"/>
                      <a:pt x="958148" y="539160"/>
                    </a:cubicBezTo>
                    <a:cubicBezTo>
                      <a:pt x="952148" y="666290"/>
                      <a:pt x="845420" y="756130"/>
                      <a:pt x="713232" y="745757"/>
                    </a:cubicBezTo>
                    <a:cubicBezTo>
                      <a:pt x="681685" y="743271"/>
                      <a:pt x="661283" y="727840"/>
                      <a:pt x="660597" y="695779"/>
                    </a:cubicBezTo>
                    <a:cubicBezTo>
                      <a:pt x="659825" y="661318"/>
                      <a:pt x="680485" y="642715"/>
                      <a:pt x="714347" y="643230"/>
                    </a:cubicBezTo>
                    <a:cubicBezTo>
                      <a:pt x="755666" y="643916"/>
                      <a:pt x="793814" y="639201"/>
                      <a:pt x="823732" y="606454"/>
                    </a:cubicBezTo>
                    <a:cubicBezTo>
                      <a:pt x="852535" y="574993"/>
                      <a:pt x="859993" y="538474"/>
                      <a:pt x="847135" y="499298"/>
                    </a:cubicBezTo>
                    <a:cubicBezTo>
                      <a:pt x="834876" y="461750"/>
                      <a:pt x="807787" y="436547"/>
                      <a:pt x="768353" y="428231"/>
                    </a:cubicBezTo>
                    <a:cubicBezTo>
                      <a:pt x="750437" y="424460"/>
                      <a:pt x="731492" y="424031"/>
                      <a:pt x="713061" y="423945"/>
                    </a:cubicBezTo>
                    <a:cubicBezTo>
                      <a:pt x="547526" y="423602"/>
                      <a:pt x="381905" y="424374"/>
                      <a:pt x="216370" y="423602"/>
                    </a:cubicBezTo>
                    <a:cubicBezTo>
                      <a:pt x="92926" y="423002"/>
                      <a:pt x="0" y="331277"/>
                      <a:pt x="0" y="211947"/>
                    </a:cubicBezTo>
                    <a:cubicBezTo>
                      <a:pt x="0" y="93304"/>
                      <a:pt x="94040" y="1321"/>
                      <a:pt x="216884" y="121"/>
                    </a:cubicBezTo>
                    <a:cubicBezTo>
                      <a:pt x="249717" y="-222"/>
                      <a:pt x="282550" y="292"/>
                      <a:pt x="315382" y="121"/>
                    </a:cubicBezTo>
                    <a:cubicBezTo>
                      <a:pt x="349244" y="121"/>
                      <a:pt x="370932" y="15637"/>
                      <a:pt x="371447" y="50356"/>
                    </a:cubicBezTo>
                    <a:cubicBezTo>
                      <a:pt x="371961" y="87646"/>
                      <a:pt x="349072" y="103162"/>
                      <a:pt x="313325" y="102819"/>
                    </a:cubicBezTo>
                    <a:cubicBezTo>
                      <a:pt x="283321" y="102562"/>
                      <a:pt x="253403" y="102476"/>
                      <a:pt x="223399" y="102819"/>
                    </a:cubicBezTo>
                    <a:cubicBezTo>
                      <a:pt x="153791" y="103762"/>
                      <a:pt x="104413" y="147825"/>
                      <a:pt x="103041" y="209976"/>
                    </a:cubicBezTo>
                    <a:cubicBezTo>
                      <a:pt x="101670" y="272898"/>
                      <a:pt x="152076" y="320561"/>
                      <a:pt x="223571" y="321418"/>
                    </a:cubicBezTo>
                    <a:cubicBezTo>
                      <a:pt x="310667" y="322447"/>
                      <a:pt x="397678" y="321675"/>
                      <a:pt x="484775" y="321675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7" name="Google Shape;107;p8"/>
              <p:cNvSpPr/>
              <p:nvPr/>
            </p:nvSpPr>
            <p:spPr>
              <a:xfrm>
                <a:off x="1773728" y="4815905"/>
                <a:ext cx="1464197" cy="550640"/>
              </a:xfrm>
              <a:custGeom>
                <a:rect b="b" l="l" r="r" t="t"/>
                <a:pathLst>
                  <a:path extrusionOk="0" h="425205" w="1130654">
                    <a:moveTo>
                      <a:pt x="633189" y="425091"/>
                    </a:moveTo>
                    <a:cubicBezTo>
                      <a:pt x="494658" y="425091"/>
                      <a:pt x="356126" y="425348"/>
                      <a:pt x="217509" y="425091"/>
                    </a:cubicBezTo>
                    <a:cubicBezTo>
                      <a:pt x="85663" y="424834"/>
                      <a:pt x="-6577" y="326250"/>
                      <a:pt x="367" y="193548"/>
                    </a:cubicBezTo>
                    <a:cubicBezTo>
                      <a:pt x="6368" y="78848"/>
                      <a:pt x="117725" y="-10564"/>
                      <a:pt x="239968" y="1009"/>
                    </a:cubicBezTo>
                    <a:cubicBezTo>
                      <a:pt x="271687" y="4010"/>
                      <a:pt x="291403" y="20898"/>
                      <a:pt x="291489" y="52444"/>
                    </a:cubicBezTo>
                    <a:cubicBezTo>
                      <a:pt x="291575" y="84248"/>
                      <a:pt x="271773" y="101393"/>
                      <a:pt x="239968" y="103794"/>
                    </a:cubicBezTo>
                    <a:cubicBezTo>
                      <a:pt x="234311" y="104222"/>
                      <a:pt x="228567" y="103794"/>
                      <a:pt x="222823" y="103879"/>
                    </a:cubicBezTo>
                    <a:cubicBezTo>
                      <a:pt x="151329" y="105337"/>
                      <a:pt x="101866" y="151285"/>
                      <a:pt x="102808" y="215407"/>
                    </a:cubicBezTo>
                    <a:cubicBezTo>
                      <a:pt x="103666" y="278758"/>
                      <a:pt x="154243" y="322221"/>
                      <a:pt x="227110" y="322307"/>
                    </a:cubicBezTo>
                    <a:cubicBezTo>
                      <a:pt x="454195" y="322478"/>
                      <a:pt x="681367" y="322650"/>
                      <a:pt x="908452" y="322821"/>
                    </a:cubicBezTo>
                    <a:cubicBezTo>
                      <a:pt x="962716" y="322821"/>
                      <a:pt x="1016980" y="323164"/>
                      <a:pt x="1071330" y="322821"/>
                    </a:cubicBezTo>
                    <a:cubicBezTo>
                      <a:pt x="1106734" y="322564"/>
                      <a:pt x="1130994" y="337137"/>
                      <a:pt x="1130651" y="374428"/>
                    </a:cubicBezTo>
                    <a:cubicBezTo>
                      <a:pt x="1130308" y="411804"/>
                      <a:pt x="1105277" y="425005"/>
                      <a:pt x="1070215" y="424919"/>
                    </a:cubicBezTo>
                    <a:cubicBezTo>
                      <a:pt x="924483" y="424577"/>
                      <a:pt x="778836" y="424748"/>
                      <a:pt x="633103" y="424748"/>
                    </a:cubicBezTo>
                    <a:lnTo>
                      <a:pt x="633103" y="425177"/>
                    </a:ln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8" name="Google Shape;108;p8"/>
              <p:cNvSpPr/>
              <p:nvPr/>
            </p:nvSpPr>
            <p:spPr>
              <a:xfrm>
                <a:off x="1956782" y="2783507"/>
                <a:ext cx="899797" cy="555863"/>
              </a:xfrm>
              <a:custGeom>
                <a:rect b="b" l="l" r="r" t="t"/>
                <a:pathLst>
                  <a:path extrusionOk="0" h="429238" w="694824">
                    <a:moveTo>
                      <a:pt x="275963" y="428981"/>
                    </a:moveTo>
                    <a:cubicBezTo>
                      <a:pt x="207383" y="428981"/>
                      <a:pt x="138889" y="429067"/>
                      <a:pt x="70309" y="428981"/>
                    </a:cubicBezTo>
                    <a:cubicBezTo>
                      <a:pt x="25132" y="428895"/>
                      <a:pt x="700" y="411064"/>
                      <a:pt x="14" y="378403"/>
                    </a:cubicBezTo>
                    <a:cubicBezTo>
                      <a:pt x="-672" y="345485"/>
                      <a:pt x="24017" y="326368"/>
                      <a:pt x="68680" y="326368"/>
                    </a:cubicBezTo>
                    <a:cubicBezTo>
                      <a:pt x="201468" y="326197"/>
                      <a:pt x="334256" y="326368"/>
                      <a:pt x="467044" y="326197"/>
                    </a:cubicBezTo>
                    <a:cubicBezTo>
                      <a:pt x="539910" y="326025"/>
                      <a:pt x="589716" y="282306"/>
                      <a:pt x="590488" y="218526"/>
                    </a:cubicBezTo>
                    <a:cubicBezTo>
                      <a:pt x="591259" y="153032"/>
                      <a:pt x="541539" y="108884"/>
                      <a:pt x="465844" y="107769"/>
                    </a:cubicBezTo>
                    <a:cubicBezTo>
                      <a:pt x="448784" y="107512"/>
                      <a:pt x="431468" y="108112"/>
                      <a:pt x="414666" y="105712"/>
                    </a:cubicBezTo>
                    <a:cubicBezTo>
                      <a:pt x="388605" y="101854"/>
                      <a:pt x="374546" y="85052"/>
                      <a:pt x="373432" y="58906"/>
                    </a:cubicBezTo>
                    <a:cubicBezTo>
                      <a:pt x="372318" y="32846"/>
                      <a:pt x="385262" y="15444"/>
                      <a:pt x="410208" y="7900"/>
                    </a:cubicBezTo>
                    <a:cubicBezTo>
                      <a:pt x="505791" y="-20990"/>
                      <a:pt x="626664" y="32074"/>
                      <a:pt x="672612" y="122771"/>
                    </a:cubicBezTo>
                    <a:cubicBezTo>
                      <a:pt x="719075" y="214497"/>
                      <a:pt x="690700" y="328511"/>
                      <a:pt x="605661" y="389633"/>
                    </a:cubicBezTo>
                    <a:cubicBezTo>
                      <a:pt x="568799" y="416122"/>
                      <a:pt x="527137" y="429238"/>
                      <a:pt x="481531" y="429238"/>
                    </a:cubicBezTo>
                    <a:cubicBezTo>
                      <a:pt x="412951" y="429238"/>
                      <a:pt x="344457" y="429238"/>
                      <a:pt x="275877" y="429238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9" name="Google Shape;109;p8"/>
              <p:cNvSpPr/>
              <p:nvPr/>
            </p:nvSpPr>
            <p:spPr>
              <a:xfrm>
                <a:off x="3648528" y="5233038"/>
                <a:ext cx="1204249" cy="133459"/>
              </a:xfrm>
              <a:custGeom>
                <a:rect b="b" l="l" r="r" t="t"/>
                <a:pathLst>
                  <a:path extrusionOk="0" h="103057" w="1125466">
                    <a:moveTo>
                      <a:pt x="561671" y="102798"/>
                    </a:moveTo>
                    <a:cubicBezTo>
                      <a:pt x="397508" y="102798"/>
                      <a:pt x="233345" y="102798"/>
                      <a:pt x="69181" y="102798"/>
                    </a:cubicBezTo>
                    <a:cubicBezTo>
                      <a:pt x="23747" y="102798"/>
                      <a:pt x="-170" y="84710"/>
                      <a:pt x="1" y="51448"/>
                    </a:cubicBezTo>
                    <a:cubicBezTo>
                      <a:pt x="173" y="18616"/>
                      <a:pt x="24604" y="99"/>
                      <a:pt x="69610" y="99"/>
                    </a:cubicBezTo>
                    <a:cubicBezTo>
                      <a:pt x="399394" y="13"/>
                      <a:pt x="729178" y="-72"/>
                      <a:pt x="1058962" y="99"/>
                    </a:cubicBezTo>
                    <a:cubicBezTo>
                      <a:pt x="1102853" y="99"/>
                      <a:pt x="1128228" y="20073"/>
                      <a:pt x="1125227" y="54020"/>
                    </a:cubicBezTo>
                    <a:cubicBezTo>
                      <a:pt x="1121713" y="93968"/>
                      <a:pt x="1094109" y="103226"/>
                      <a:pt x="1058448" y="103055"/>
                    </a:cubicBezTo>
                    <a:cubicBezTo>
                      <a:pt x="892827" y="102455"/>
                      <a:pt x="727206" y="102798"/>
                      <a:pt x="561671" y="102798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10" name="Google Shape;110;p8"/>
              <p:cNvSpPr/>
              <p:nvPr/>
            </p:nvSpPr>
            <p:spPr>
              <a:xfrm>
                <a:off x="4998691" y="1484890"/>
                <a:ext cx="996037" cy="133459"/>
              </a:xfrm>
              <a:custGeom>
                <a:rect b="b" l="l" r="r" t="t"/>
                <a:pathLst>
                  <a:path extrusionOk="0" h="103057" w="1125466">
                    <a:moveTo>
                      <a:pt x="561671" y="102798"/>
                    </a:moveTo>
                    <a:cubicBezTo>
                      <a:pt x="397508" y="102798"/>
                      <a:pt x="233345" y="102798"/>
                      <a:pt x="69181" y="102798"/>
                    </a:cubicBezTo>
                    <a:cubicBezTo>
                      <a:pt x="23747" y="102798"/>
                      <a:pt x="-170" y="84710"/>
                      <a:pt x="1" y="51448"/>
                    </a:cubicBezTo>
                    <a:cubicBezTo>
                      <a:pt x="173" y="18616"/>
                      <a:pt x="24604" y="99"/>
                      <a:pt x="69610" y="99"/>
                    </a:cubicBezTo>
                    <a:cubicBezTo>
                      <a:pt x="399394" y="13"/>
                      <a:pt x="729178" y="-72"/>
                      <a:pt x="1058962" y="99"/>
                    </a:cubicBezTo>
                    <a:cubicBezTo>
                      <a:pt x="1102853" y="99"/>
                      <a:pt x="1128228" y="20073"/>
                      <a:pt x="1125227" y="54020"/>
                    </a:cubicBezTo>
                    <a:cubicBezTo>
                      <a:pt x="1121713" y="93968"/>
                      <a:pt x="1094109" y="103226"/>
                      <a:pt x="1058448" y="103055"/>
                    </a:cubicBezTo>
                    <a:cubicBezTo>
                      <a:pt x="892827" y="102455"/>
                      <a:pt x="727206" y="102798"/>
                      <a:pt x="561671" y="102798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11" name="Google Shape;111;p8"/>
              <p:cNvSpPr/>
              <p:nvPr/>
            </p:nvSpPr>
            <p:spPr>
              <a:xfrm flipH="1">
                <a:off x="1755672" y="4121312"/>
                <a:ext cx="899797" cy="555863"/>
              </a:xfrm>
              <a:custGeom>
                <a:rect b="b" l="l" r="r" t="t"/>
                <a:pathLst>
                  <a:path extrusionOk="0" h="429238" w="694824">
                    <a:moveTo>
                      <a:pt x="275963" y="428981"/>
                    </a:moveTo>
                    <a:cubicBezTo>
                      <a:pt x="207383" y="428981"/>
                      <a:pt x="138889" y="429067"/>
                      <a:pt x="70309" y="428981"/>
                    </a:cubicBezTo>
                    <a:cubicBezTo>
                      <a:pt x="25132" y="428895"/>
                      <a:pt x="700" y="411064"/>
                      <a:pt x="14" y="378403"/>
                    </a:cubicBezTo>
                    <a:cubicBezTo>
                      <a:pt x="-672" y="345485"/>
                      <a:pt x="24017" y="326368"/>
                      <a:pt x="68680" y="326368"/>
                    </a:cubicBezTo>
                    <a:cubicBezTo>
                      <a:pt x="201468" y="326197"/>
                      <a:pt x="334256" y="326368"/>
                      <a:pt x="467044" y="326197"/>
                    </a:cubicBezTo>
                    <a:cubicBezTo>
                      <a:pt x="539910" y="326025"/>
                      <a:pt x="589716" y="282306"/>
                      <a:pt x="590488" y="218526"/>
                    </a:cubicBezTo>
                    <a:cubicBezTo>
                      <a:pt x="591259" y="153032"/>
                      <a:pt x="541539" y="108884"/>
                      <a:pt x="465844" y="107769"/>
                    </a:cubicBezTo>
                    <a:cubicBezTo>
                      <a:pt x="448784" y="107512"/>
                      <a:pt x="431468" y="108112"/>
                      <a:pt x="414666" y="105712"/>
                    </a:cubicBezTo>
                    <a:cubicBezTo>
                      <a:pt x="388605" y="101854"/>
                      <a:pt x="374546" y="85052"/>
                      <a:pt x="373432" y="58906"/>
                    </a:cubicBezTo>
                    <a:cubicBezTo>
                      <a:pt x="372318" y="32846"/>
                      <a:pt x="385262" y="15444"/>
                      <a:pt x="410208" y="7900"/>
                    </a:cubicBezTo>
                    <a:cubicBezTo>
                      <a:pt x="505791" y="-20990"/>
                      <a:pt x="626664" y="32074"/>
                      <a:pt x="672612" y="122771"/>
                    </a:cubicBezTo>
                    <a:cubicBezTo>
                      <a:pt x="719075" y="214497"/>
                      <a:pt x="690700" y="328511"/>
                      <a:pt x="605661" y="389633"/>
                    </a:cubicBezTo>
                    <a:cubicBezTo>
                      <a:pt x="568799" y="416122"/>
                      <a:pt x="527137" y="429238"/>
                      <a:pt x="481531" y="429238"/>
                    </a:cubicBezTo>
                    <a:cubicBezTo>
                      <a:pt x="412951" y="429238"/>
                      <a:pt x="344457" y="429238"/>
                      <a:pt x="275877" y="429238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  <p:sp>
          <p:nvSpPr>
            <p:cNvPr id="112" name="Google Shape;112;p8"/>
            <p:cNvSpPr txBox="1"/>
            <p:nvPr/>
          </p:nvSpPr>
          <p:spPr>
            <a:xfrm>
              <a:off x="5942048" y="1467131"/>
              <a:ext cx="4241100" cy="437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lnSpc>
                  <a:spcPct val="142857"/>
                </a:lnSpc>
                <a:spcBef>
                  <a:spcPts val="1100"/>
                </a:spcBef>
                <a:spcAft>
                  <a:spcPts val="0"/>
                </a:spcAft>
                <a:buSzPts val="1100"/>
                <a:buNone/>
              </a:pP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The simplest questions are in the lower left, like “Who is…?” (e.g., “Who is the main character?”).</a:t>
              </a:r>
              <a:b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</a:b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 </a:t>
              </a:r>
              <a:endParaRPr sz="155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lnSpc>
                  <a:spcPct val="142857"/>
                </a:lnSpc>
                <a:spcBef>
                  <a:spcPts val="1100"/>
                </a:spcBef>
                <a:spcAft>
                  <a:spcPts val="0"/>
                </a:spcAft>
                <a:buSzPts val="1100"/>
                <a:buNone/>
              </a:pP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As questions become more complex, they move up and to the right. The most complex questions are in the upper right, such as “How might…?”</a:t>
              </a:r>
              <a:endParaRPr sz="155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lnSpc>
                  <a:spcPct val="142857"/>
                </a:lnSpc>
                <a:spcBef>
                  <a:spcPts val="1100"/>
                </a:spcBef>
                <a:spcAft>
                  <a:spcPts val="0"/>
                </a:spcAft>
                <a:buSzPts val="1100"/>
                <a:buNone/>
              </a:pP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Examples:</a:t>
              </a:r>
              <a:endParaRPr sz="155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-327025" lvl="0" marL="457200" rtl="0" algn="l">
                <a:lnSpc>
                  <a:spcPct val="115000"/>
                </a:lnSpc>
                <a:spcBef>
                  <a:spcPts val="1100"/>
                </a:spcBef>
                <a:spcAft>
                  <a:spcPts val="0"/>
                </a:spcAft>
                <a:buClr>
                  <a:schemeClr val="dk1"/>
                </a:buClr>
                <a:buSzPts val="1550"/>
                <a:buFont typeface="Comic Sans MS"/>
                <a:buChar char="●"/>
              </a:pP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“How might Jesse have felt when Leslie gave him the paint set?” (</a:t>
              </a:r>
              <a:r>
                <a:rPr i="1"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Bridge to Terabithia</a:t>
              </a: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)</a:t>
              </a:r>
              <a:endParaRPr sz="155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-327025" lvl="0" marL="45720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50"/>
                <a:buFont typeface="Comic Sans MS"/>
                <a:buChar char="●"/>
              </a:pPr>
              <a:r>
                <a:rPr lang="en-US" sz="1550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“Why will the society return to books?”</a:t>
              </a:r>
              <a:endParaRPr sz="155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ctr">
                <a:lnSpc>
                  <a:spcPct val="150000"/>
                </a:lnSpc>
                <a:spcBef>
                  <a:spcPts val="1100"/>
                </a:spcBef>
                <a:spcAft>
                  <a:spcPts val="0"/>
                </a:spcAft>
                <a:buSzPts val="1100"/>
                <a:buNone/>
              </a:pPr>
              <a:r>
                <a:t/>
              </a:r>
              <a:endParaRPr sz="1900"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113" name="Google Shape;113;p8"/>
            <p:cNvGrpSpPr/>
            <p:nvPr/>
          </p:nvGrpSpPr>
          <p:grpSpPr>
            <a:xfrm>
              <a:off x="2122171" y="2099838"/>
              <a:ext cx="386478" cy="357344"/>
              <a:chOff x="3427338" y="4952543"/>
              <a:chExt cx="449550" cy="415661"/>
            </a:xfrm>
          </p:grpSpPr>
          <p:sp>
            <p:nvSpPr>
              <p:cNvPr id="114" name="Google Shape;114;p8"/>
              <p:cNvSpPr/>
              <p:nvPr/>
            </p:nvSpPr>
            <p:spPr>
              <a:xfrm>
                <a:off x="3427338" y="4952543"/>
                <a:ext cx="180986" cy="415661"/>
              </a:xfrm>
              <a:custGeom>
                <a:rect b="b" l="l" r="r" t="t"/>
                <a:pathLst>
                  <a:path extrusionOk="0" h="493366" w="214820">
                    <a:moveTo>
                      <a:pt x="169595" y="0"/>
                    </a:moveTo>
                    <a:lnTo>
                      <a:pt x="214820" y="71950"/>
                    </a:lnTo>
                    <a:cubicBezTo>
                      <a:pt x="177132" y="87710"/>
                      <a:pt x="149380" y="111179"/>
                      <a:pt x="131564" y="142357"/>
                    </a:cubicBezTo>
                    <a:cubicBezTo>
                      <a:pt x="113748" y="173535"/>
                      <a:pt x="103813" y="218931"/>
                      <a:pt x="101757" y="278546"/>
                    </a:cubicBezTo>
                    <a:lnTo>
                      <a:pt x="198374" y="278546"/>
                    </a:lnTo>
                    <a:lnTo>
                      <a:pt x="198374" y="493366"/>
                    </a:lnTo>
                    <a:lnTo>
                      <a:pt x="0" y="493366"/>
                    </a:lnTo>
                    <a:lnTo>
                      <a:pt x="0" y="323771"/>
                    </a:lnTo>
                    <a:cubicBezTo>
                      <a:pt x="0" y="231951"/>
                      <a:pt x="10964" y="165483"/>
                      <a:pt x="32891" y="124370"/>
                    </a:cubicBezTo>
                    <a:cubicBezTo>
                      <a:pt x="61671" y="69551"/>
                      <a:pt x="107239" y="28095"/>
                      <a:pt x="169595" y="0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15" name="Google Shape;115;p8"/>
              <p:cNvSpPr/>
              <p:nvPr/>
            </p:nvSpPr>
            <p:spPr>
              <a:xfrm>
                <a:off x="3695903" y="4952543"/>
                <a:ext cx="180985" cy="415661"/>
              </a:xfrm>
              <a:custGeom>
                <a:rect b="b" l="l" r="r" t="t"/>
                <a:pathLst>
                  <a:path extrusionOk="0" h="493366" w="214819">
                    <a:moveTo>
                      <a:pt x="169594" y="0"/>
                    </a:moveTo>
                    <a:lnTo>
                      <a:pt x="214819" y="71950"/>
                    </a:lnTo>
                    <a:cubicBezTo>
                      <a:pt x="177132" y="87710"/>
                      <a:pt x="149380" y="111179"/>
                      <a:pt x="131564" y="142357"/>
                    </a:cubicBezTo>
                    <a:cubicBezTo>
                      <a:pt x="113748" y="173535"/>
                      <a:pt x="103812" y="218931"/>
                      <a:pt x="101757" y="278546"/>
                    </a:cubicBezTo>
                    <a:lnTo>
                      <a:pt x="198374" y="278546"/>
                    </a:lnTo>
                    <a:lnTo>
                      <a:pt x="198374" y="493366"/>
                    </a:lnTo>
                    <a:lnTo>
                      <a:pt x="0" y="493366"/>
                    </a:lnTo>
                    <a:lnTo>
                      <a:pt x="0" y="323771"/>
                    </a:lnTo>
                    <a:cubicBezTo>
                      <a:pt x="0" y="231951"/>
                      <a:pt x="10964" y="165483"/>
                      <a:pt x="32891" y="124370"/>
                    </a:cubicBezTo>
                    <a:cubicBezTo>
                      <a:pt x="61671" y="69551"/>
                      <a:pt x="107238" y="28095"/>
                      <a:pt x="169594" y="0"/>
                    </a:cubicBezTo>
                    <a:close/>
                  </a:path>
                </a:pathLst>
              </a:custGeom>
              <a:solidFill>
                <a:srgbClr val="338BD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</p:grpSp>
      <p:pic>
        <p:nvPicPr>
          <p:cNvPr id="116" name="Google Shape;11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175" y="1030750"/>
            <a:ext cx="6620825" cy="549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/>
          <p:nvPr>
            <p:ph type="title"/>
          </p:nvPr>
        </p:nvSpPr>
        <p:spPr>
          <a:xfrm>
            <a:off x="642173" y="343306"/>
            <a:ext cx="10907654" cy="7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D3E49"/>
              </a:buClr>
              <a:buSzPts val="32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Steps of Snowball Exit Ticket</a:t>
            </a:r>
            <a:endParaRPr/>
          </a:p>
        </p:txBody>
      </p:sp>
      <p:grpSp>
        <p:nvGrpSpPr>
          <p:cNvPr id="122" name="Google Shape;122;p9"/>
          <p:cNvGrpSpPr/>
          <p:nvPr/>
        </p:nvGrpSpPr>
        <p:grpSpPr>
          <a:xfrm>
            <a:off x="1479032" y="1528189"/>
            <a:ext cx="9878641" cy="5583724"/>
            <a:chOff x="1661591" y="1673332"/>
            <a:chExt cx="9878641" cy="5583724"/>
          </a:xfrm>
        </p:grpSpPr>
        <p:sp>
          <p:nvSpPr>
            <p:cNvPr id="123" name="Google Shape;123;p9"/>
            <p:cNvSpPr/>
            <p:nvPr/>
          </p:nvSpPr>
          <p:spPr>
            <a:xfrm>
              <a:off x="2106101" y="2759595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24" name="Google Shape;124;p9"/>
            <p:cNvSpPr/>
            <p:nvPr/>
          </p:nvSpPr>
          <p:spPr>
            <a:xfrm>
              <a:off x="1876998" y="1880955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25" name="Google Shape;125;p9"/>
            <p:cNvSpPr/>
            <p:nvPr/>
          </p:nvSpPr>
          <p:spPr>
            <a:xfrm>
              <a:off x="1661591" y="1673332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26" name="Google Shape;126;p9"/>
            <p:cNvSpPr txBox="1"/>
            <p:nvPr/>
          </p:nvSpPr>
          <p:spPr>
            <a:xfrm>
              <a:off x="2172701" y="2190123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01</a:t>
              </a:r>
              <a:endParaRPr/>
            </a:p>
          </p:txBody>
        </p:sp>
        <p:sp>
          <p:nvSpPr>
            <p:cNvPr id="127" name="Google Shape;127;p9"/>
            <p:cNvSpPr txBox="1"/>
            <p:nvPr/>
          </p:nvSpPr>
          <p:spPr>
            <a:xfrm>
              <a:off x="3165560" y="1928518"/>
              <a:ext cx="2348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On Your Mark</a:t>
              </a:r>
              <a:endParaRPr/>
            </a:p>
          </p:txBody>
        </p:sp>
        <p:sp>
          <p:nvSpPr>
            <p:cNvPr id="128" name="Google Shape;128;p9"/>
            <p:cNvSpPr txBox="1"/>
            <p:nvPr/>
          </p:nvSpPr>
          <p:spPr>
            <a:xfrm>
              <a:off x="3165556" y="2328623"/>
              <a:ext cx="31725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Think about what you learned today.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(What was the main idea?)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29" name="Google Shape;129;p9"/>
            <p:cNvSpPr/>
            <p:nvPr/>
          </p:nvSpPr>
          <p:spPr>
            <a:xfrm>
              <a:off x="2106101" y="4346462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1876998" y="3467822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1" name="Google Shape;131;p9"/>
            <p:cNvSpPr/>
            <p:nvPr/>
          </p:nvSpPr>
          <p:spPr>
            <a:xfrm>
              <a:off x="1661591" y="3260199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2" name="Google Shape;132;p9"/>
            <p:cNvSpPr txBox="1"/>
            <p:nvPr/>
          </p:nvSpPr>
          <p:spPr>
            <a:xfrm>
              <a:off x="2172701" y="3776990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02</a:t>
              </a:r>
              <a:endParaRPr/>
            </a:p>
          </p:txBody>
        </p:sp>
        <p:sp>
          <p:nvSpPr>
            <p:cNvPr id="133" name="Google Shape;133;p9"/>
            <p:cNvSpPr txBox="1"/>
            <p:nvPr/>
          </p:nvSpPr>
          <p:spPr>
            <a:xfrm>
              <a:off x="3165556" y="3515380"/>
              <a:ext cx="190872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Get Ready</a:t>
              </a:r>
              <a:endParaRPr/>
            </a:p>
          </p:txBody>
        </p:sp>
        <p:sp>
          <p:nvSpPr>
            <p:cNvPr id="134" name="Google Shape;134;p9"/>
            <p:cNvSpPr txBox="1"/>
            <p:nvPr/>
          </p:nvSpPr>
          <p:spPr>
            <a:xfrm>
              <a:off x="3165556" y="3915490"/>
              <a:ext cx="31725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Pick one important idea.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(Don’t try to ask about everything—just one thing.)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2106101" y="5933328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6" name="Google Shape;136;p9"/>
            <p:cNvSpPr/>
            <p:nvPr/>
          </p:nvSpPr>
          <p:spPr>
            <a:xfrm>
              <a:off x="1876998" y="5054688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7" name="Google Shape;137;p9"/>
            <p:cNvSpPr/>
            <p:nvPr/>
          </p:nvSpPr>
          <p:spPr>
            <a:xfrm>
              <a:off x="1661591" y="4847065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38" name="Google Shape;138;p9"/>
            <p:cNvSpPr txBox="1"/>
            <p:nvPr/>
          </p:nvSpPr>
          <p:spPr>
            <a:xfrm>
              <a:off x="2172701" y="5363856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03</a:t>
              </a:r>
              <a:endParaRPr/>
            </a:p>
          </p:txBody>
        </p:sp>
        <p:sp>
          <p:nvSpPr>
            <p:cNvPr id="139" name="Google Shape;139;p9"/>
            <p:cNvSpPr txBox="1"/>
            <p:nvPr/>
          </p:nvSpPr>
          <p:spPr>
            <a:xfrm>
              <a:off x="3165556" y="5102246"/>
              <a:ext cx="190872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Get Creative</a:t>
              </a:r>
              <a:endParaRPr/>
            </a:p>
          </p:txBody>
        </p:sp>
        <p:sp>
          <p:nvSpPr>
            <p:cNvPr id="140" name="Google Shape;140;p9"/>
            <p:cNvSpPr txBox="1"/>
            <p:nvPr/>
          </p:nvSpPr>
          <p:spPr>
            <a:xfrm>
              <a:off x="3165556" y="5502356"/>
              <a:ext cx="3172500" cy="175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Start your question with a strong word: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Easy: Who, What, When, Where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Better: Why, How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1" name="Google Shape;141;p9"/>
            <p:cNvSpPr/>
            <p:nvPr/>
          </p:nvSpPr>
          <p:spPr>
            <a:xfrm>
              <a:off x="6663587" y="2759595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2" name="Google Shape;142;p9"/>
            <p:cNvSpPr/>
            <p:nvPr/>
          </p:nvSpPr>
          <p:spPr>
            <a:xfrm>
              <a:off x="6434484" y="1880955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3" name="Google Shape;143;p9"/>
            <p:cNvSpPr/>
            <p:nvPr/>
          </p:nvSpPr>
          <p:spPr>
            <a:xfrm>
              <a:off x="6219077" y="1673332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4" name="Google Shape;144;p9"/>
            <p:cNvSpPr txBox="1"/>
            <p:nvPr/>
          </p:nvSpPr>
          <p:spPr>
            <a:xfrm>
              <a:off x="6730187" y="2190123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04</a:t>
              </a:r>
              <a:endParaRPr/>
            </a:p>
          </p:txBody>
        </p:sp>
        <p:sp>
          <p:nvSpPr>
            <p:cNvPr id="145" name="Google Shape;145;p9"/>
            <p:cNvSpPr txBox="1"/>
            <p:nvPr/>
          </p:nvSpPr>
          <p:spPr>
            <a:xfrm>
              <a:off x="7723042" y="1928513"/>
              <a:ext cx="190872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Get Clever</a:t>
              </a:r>
              <a:endParaRPr/>
            </a:p>
          </p:txBody>
        </p:sp>
        <p:sp>
          <p:nvSpPr>
            <p:cNvPr id="146" name="Google Shape;146;p9"/>
            <p:cNvSpPr txBox="1"/>
            <p:nvPr/>
          </p:nvSpPr>
          <p:spPr>
            <a:xfrm>
              <a:off x="7723042" y="2328623"/>
              <a:ext cx="31725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Make your question make someone think (not yes/no).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6663587" y="4346462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6434484" y="3467822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6219077" y="3260199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50" name="Google Shape;150;p9"/>
            <p:cNvSpPr txBox="1"/>
            <p:nvPr/>
          </p:nvSpPr>
          <p:spPr>
            <a:xfrm>
              <a:off x="6730187" y="3776990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05</a:t>
              </a:r>
              <a:endParaRPr/>
            </a:p>
          </p:txBody>
        </p:sp>
        <p:sp>
          <p:nvSpPr>
            <p:cNvPr id="151" name="Google Shape;151;p9"/>
            <p:cNvSpPr txBox="1"/>
            <p:nvPr/>
          </p:nvSpPr>
          <p:spPr>
            <a:xfrm>
              <a:off x="7723042" y="3515380"/>
              <a:ext cx="190872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Get Set</a:t>
              </a:r>
              <a:endParaRPr/>
            </a:p>
          </p:txBody>
        </p:sp>
        <p:sp>
          <p:nvSpPr>
            <p:cNvPr id="152" name="Google Shape;152;p9"/>
            <p:cNvSpPr txBox="1"/>
            <p:nvPr/>
          </p:nvSpPr>
          <p:spPr>
            <a:xfrm>
              <a:off x="7723032" y="3915493"/>
              <a:ext cx="3817200" cy="120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Check it: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Is it clear?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Does it match today’s lesson?</a:t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6663587" y="5933328"/>
              <a:ext cx="751908" cy="24812"/>
            </a:xfrm>
            <a:custGeom>
              <a:rect b="b" l="l" r="r" t="t"/>
              <a:pathLst>
                <a:path extrusionOk="0" h="155920" w="1080158">
                  <a:moveTo>
                    <a:pt x="0" y="77960"/>
                  </a:moveTo>
                  <a:cubicBezTo>
                    <a:pt x="0" y="34904"/>
                    <a:pt x="241799" y="0"/>
                    <a:pt x="540079" y="0"/>
                  </a:cubicBezTo>
                  <a:cubicBezTo>
                    <a:pt x="838360" y="0"/>
                    <a:pt x="1080158" y="34904"/>
                    <a:pt x="1080158" y="77960"/>
                  </a:cubicBezTo>
                  <a:cubicBezTo>
                    <a:pt x="1080158" y="121017"/>
                    <a:pt x="838360" y="155920"/>
                    <a:pt x="540079" y="155920"/>
                  </a:cubicBezTo>
                  <a:cubicBezTo>
                    <a:pt x="241799" y="155920"/>
                    <a:pt x="0" y="121017"/>
                    <a:pt x="0" y="77960"/>
                  </a:cubicBezTo>
                  <a:lnTo>
                    <a:pt x="0" y="7796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ffectLst>
              <a:outerShdw blurRad="101600" sx="130000" rotWithShape="0" algn="t" dir="5400000" dist="254000" sy="130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6434484" y="5054688"/>
              <a:ext cx="1141556" cy="1141556"/>
            </a:xfrm>
            <a:prstGeom prst="ellipse">
              <a:avLst/>
            </a:prstGeom>
            <a:gradFill>
              <a:gsLst>
                <a:gs pos="0">
                  <a:srgbClr val="E4E4E6"/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6219077" y="4847065"/>
              <a:ext cx="1572371" cy="1556803"/>
            </a:xfrm>
            <a:prstGeom prst="ellipse">
              <a:avLst/>
            </a:prstGeom>
            <a:gradFill>
              <a:gsLst>
                <a:gs pos="0">
                  <a:srgbClr val="FFFFFF">
                    <a:alpha val="60000"/>
                  </a:srgbClr>
                </a:gs>
                <a:gs pos="37000">
                  <a:srgbClr val="FFFFFF">
                    <a:alpha val="60000"/>
                  </a:srgbClr>
                </a:gs>
                <a:gs pos="89000">
                  <a:srgbClr val="C4C5CD"/>
                </a:gs>
                <a:gs pos="100000">
                  <a:srgbClr val="C4C5CD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56" name="Google Shape;156;p9"/>
            <p:cNvSpPr txBox="1"/>
            <p:nvPr/>
          </p:nvSpPr>
          <p:spPr>
            <a:xfrm>
              <a:off x="6730187" y="5363856"/>
              <a:ext cx="62388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06</a:t>
              </a:r>
              <a:endParaRPr/>
            </a:p>
          </p:txBody>
        </p:sp>
        <p:sp>
          <p:nvSpPr>
            <p:cNvPr id="157" name="Google Shape;157;p9"/>
            <p:cNvSpPr txBox="1"/>
            <p:nvPr/>
          </p:nvSpPr>
          <p:spPr>
            <a:xfrm>
              <a:off x="7723042" y="5102246"/>
              <a:ext cx="190872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GO!</a:t>
              </a:r>
              <a:endParaRPr/>
            </a:p>
          </p:txBody>
        </p:sp>
        <p:sp>
          <p:nvSpPr>
            <p:cNvPr id="158" name="Google Shape;158;p9"/>
            <p:cNvSpPr txBox="1"/>
            <p:nvPr/>
          </p:nvSpPr>
          <p:spPr>
            <a:xfrm>
              <a:off x="7723042" y="5502356"/>
              <a:ext cx="31725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When I say “go” throw the “snowballs” around the room.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/>
          <p:nvPr>
            <p:ph type="title"/>
          </p:nvPr>
        </p:nvSpPr>
        <p:spPr>
          <a:xfrm>
            <a:off x="642173" y="97736"/>
            <a:ext cx="10907654" cy="7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D3E49"/>
              </a:buClr>
              <a:buSzPts val="32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Snowball Steps</a:t>
            </a:r>
            <a:endParaRPr/>
          </a:p>
        </p:txBody>
      </p:sp>
      <p:grpSp>
        <p:nvGrpSpPr>
          <p:cNvPr id="164" name="Google Shape;164;p10"/>
          <p:cNvGrpSpPr/>
          <p:nvPr/>
        </p:nvGrpSpPr>
        <p:grpSpPr>
          <a:xfrm>
            <a:off x="0" y="897120"/>
            <a:ext cx="12192000" cy="4786831"/>
            <a:chOff x="0" y="991653"/>
            <a:chExt cx="12192000" cy="4786831"/>
          </a:xfrm>
        </p:grpSpPr>
        <p:sp>
          <p:nvSpPr>
            <p:cNvPr id="165" name="Google Shape;165;p10"/>
            <p:cNvSpPr/>
            <p:nvPr/>
          </p:nvSpPr>
          <p:spPr>
            <a:xfrm>
              <a:off x="6487284" y="2225470"/>
              <a:ext cx="1283429" cy="2502141"/>
            </a:xfrm>
            <a:custGeom>
              <a:rect b="b" l="l" r="r" t="t"/>
              <a:pathLst>
                <a:path extrusionOk="0" h="2502141" w="1283429">
                  <a:moveTo>
                    <a:pt x="641715" y="1074315"/>
                  </a:moveTo>
                  <a:cubicBezTo>
                    <a:pt x="623811" y="1074315"/>
                    <a:pt x="609110" y="1088275"/>
                    <a:pt x="607914" y="1105879"/>
                  </a:cubicBezTo>
                  <a:lnTo>
                    <a:pt x="675515" y="1105879"/>
                  </a:lnTo>
                  <a:cubicBezTo>
                    <a:pt x="674320" y="1088275"/>
                    <a:pt x="659617" y="1074315"/>
                    <a:pt x="641715" y="1074315"/>
                  </a:cubicBezTo>
                  <a:close/>
                  <a:moveTo>
                    <a:pt x="750501" y="907524"/>
                  </a:moveTo>
                  <a:cubicBezTo>
                    <a:pt x="729294" y="907524"/>
                    <a:pt x="707565" y="922320"/>
                    <a:pt x="684079" y="952765"/>
                  </a:cubicBezTo>
                  <a:lnTo>
                    <a:pt x="670406" y="975365"/>
                  </a:lnTo>
                  <a:lnTo>
                    <a:pt x="670400" y="975365"/>
                  </a:lnTo>
                  <a:lnTo>
                    <a:pt x="670400" y="975373"/>
                  </a:lnTo>
                  <a:lnTo>
                    <a:pt x="670406" y="975365"/>
                  </a:lnTo>
                  <a:lnTo>
                    <a:pt x="682645" y="975980"/>
                  </a:lnTo>
                  <a:cubicBezTo>
                    <a:pt x="683233" y="975980"/>
                    <a:pt x="683823" y="975980"/>
                    <a:pt x="684411" y="975980"/>
                  </a:cubicBezTo>
                  <a:cubicBezTo>
                    <a:pt x="694281" y="975980"/>
                    <a:pt x="704116" y="975270"/>
                    <a:pt x="708368" y="974853"/>
                  </a:cubicBezTo>
                  <a:cubicBezTo>
                    <a:pt x="720620" y="973640"/>
                    <a:pt x="781654" y="965896"/>
                    <a:pt x="779862" y="932096"/>
                  </a:cubicBezTo>
                  <a:cubicBezTo>
                    <a:pt x="779760" y="930141"/>
                    <a:pt x="779418" y="928075"/>
                    <a:pt x="778837" y="925966"/>
                  </a:cubicBezTo>
                  <a:cubicBezTo>
                    <a:pt x="776404" y="917009"/>
                    <a:pt x="767217" y="909454"/>
                    <a:pt x="756981" y="907986"/>
                  </a:cubicBezTo>
                  <a:cubicBezTo>
                    <a:pt x="754830" y="907679"/>
                    <a:pt x="752652" y="907524"/>
                    <a:pt x="750501" y="907524"/>
                  </a:cubicBezTo>
                  <a:close/>
                  <a:moveTo>
                    <a:pt x="532919" y="907516"/>
                  </a:moveTo>
                  <a:cubicBezTo>
                    <a:pt x="530768" y="907516"/>
                    <a:pt x="528591" y="907669"/>
                    <a:pt x="526440" y="907977"/>
                  </a:cubicBezTo>
                  <a:cubicBezTo>
                    <a:pt x="516203" y="909445"/>
                    <a:pt x="507016" y="917009"/>
                    <a:pt x="504583" y="925957"/>
                  </a:cubicBezTo>
                  <a:cubicBezTo>
                    <a:pt x="504010" y="928075"/>
                    <a:pt x="503669" y="930141"/>
                    <a:pt x="503558" y="932096"/>
                  </a:cubicBezTo>
                  <a:cubicBezTo>
                    <a:pt x="501766" y="965896"/>
                    <a:pt x="562801" y="973640"/>
                    <a:pt x="575053" y="974853"/>
                  </a:cubicBezTo>
                  <a:cubicBezTo>
                    <a:pt x="579304" y="975270"/>
                    <a:pt x="589131" y="975980"/>
                    <a:pt x="598967" y="975980"/>
                  </a:cubicBezTo>
                  <a:cubicBezTo>
                    <a:pt x="599573" y="975980"/>
                    <a:pt x="600170" y="975980"/>
                    <a:pt x="600776" y="975980"/>
                  </a:cubicBezTo>
                  <a:cubicBezTo>
                    <a:pt x="605472" y="975936"/>
                    <a:pt x="609570" y="975732"/>
                    <a:pt x="613020" y="975365"/>
                  </a:cubicBezTo>
                  <a:cubicBezTo>
                    <a:pt x="609255" y="968005"/>
                    <a:pt x="603313" y="957913"/>
                    <a:pt x="599342" y="952757"/>
                  </a:cubicBezTo>
                  <a:cubicBezTo>
                    <a:pt x="575847" y="922312"/>
                    <a:pt x="554127" y="907516"/>
                    <a:pt x="532919" y="907516"/>
                  </a:cubicBezTo>
                  <a:close/>
                  <a:moveTo>
                    <a:pt x="628848" y="0"/>
                  </a:moveTo>
                  <a:lnTo>
                    <a:pt x="654572" y="0"/>
                  </a:lnTo>
                  <a:lnTo>
                    <a:pt x="654572" y="942785"/>
                  </a:lnTo>
                  <a:cubicBezTo>
                    <a:pt x="655810" y="943494"/>
                    <a:pt x="656979" y="944296"/>
                    <a:pt x="658082" y="945202"/>
                  </a:cubicBezTo>
                  <a:cubicBezTo>
                    <a:pt x="660199" y="941889"/>
                    <a:pt x="662120" y="939096"/>
                    <a:pt x="663708" y="937039"/>
                  </a:cubicBezTo>
                  <a:cubicBezTo>
                    <a:pt x="692411" y="899849"/>
                    <a:pt x="720713" y="881766"/>
                    <a:pt x="750237" y="881766"/>
                  </a:cubicBezTo>
                  <a:cubicBezTo>
                    <a:pt x="753669" y="881766"/>
                    <a:pt x="757169" y="882023"/>
                    <a:pt x="760635" y="882518"/>
                  </a:cubicBezTo>
                  <a:cubicBezTo>
                    <a:pt x="770496" y="883935"/>
                    <a:pt x="779803" y="888110"/>
                    <a:pt x="787554" y="894607"/>
                  </a:cubicBezTo>
                  <a:cubicBezTo>
                    <a:pt x="795537" y="901301"/>
                    <a:pt x="801112" y="909812"/>
                    <a:pt x="803665" y="919229"/>
                  </a:cubicBezTo>
                  <a:cubicBezTo>
                    <a:pt x="804715" y="923097"/>
                    <a:pt x="805347" y="926965"/>
                    <a:pt x="805552" y="930738"/>
                  </a:cubicBezTo>
                  <a:cubicBezTo>
                    <a:pt x="806389" y="946541"/>
                    <a:pt x="800907" y="968713"/>
                    <a:pt x="769993" y="984594"/>
                  </a:cubicBezTo>
                  <a:cubicBezTo>
                    <a:pt x="751944" y="993865"/>
                    <a:pt x="730967" y="997955"/>
                    <a:pt x="717136" y="999748"/>
                  </a:cubicBezTo>
                  <a:cubicBezTo>
                    <a:pt x="727176" y="1003726"/>
                    <a:pt x="736483" y="1008533"/>
                    <a:pt x="744909" y="1014100"/>
                  </a:cubicBezTo>
                  <a:cubicBezTo>
                    <a:pt x="773407" y="1032934"/>
                    <a:pt x="789099" y="1058513"/>
                    <a:pt x="789099" y="1086131"/>
                  </a:cubicBezTo>
                  <a:lnTo>
                    <a:pt x="789099" y="1088446"/>
                  </a:lnTo>
                  <a:lnTo>
                    <a:pt x="763376" y="1088446"/>
                  </a:lnTo>
                  <a:lnTo>
                    <a:pt x="763376" y="1086131"/>
                  </a:lnTo>
                  <a:cubicBezTo>
                    <a:pt x="763376" y="1067435"/>
                    <a:pt x="751782" y="1049471"/>
                    <a:pt x="730728" y="1035564"/>
                  </a:cubicBezTo>
                  <a:cubicBezTo>
                    <a:pt x="713149" y="1023944"/>
                    <a:pt x="690951" y="1016346"/>
                    <a:pt x="666423" y="1013519"/>
                  </a:cubicBezTo>
                  <a:cubicBezTo>
                    <a:pt x="664476" y="1019734"/>
                    <a:pt x="660267" y="1024968"/>
                    <a:pt x="654581" y="1028221"/>
                  </a:cubicBezTo>
                  <a:lnTo>
                    <a:pt x="654581" y="1049992"/>
                  </a:lnTo>
                  <a:cubicBezTo>
                    <a:pt x="681030" y="1055823"/>
                    <a:pt x="700240" y="1078841"/>
                    <a:pt x="701273" y="1105888"/>
                  </a:cubicBezTo>
                  <a:lnTo>
                    <a:pt x="723633" y="1105888"/>
                  </a:lnTo>
                  <a:cubicBezTo>
                    <a:pt x="733486" y="1105888"/>
                    <a:pt x="741502" y="1113905"/>
                    <a:pt x="741502" y="1123757"/>
                  </a:cubicBezTo>
                  <a:lnTo>
                    <a:pt x="741502" y="1226397"/>
                  </a:lnTo>
                  <a:cubicBezTo>
                    <a:pt x="792916" y="1234414"/>
                    <a:pt x="843374" y="1248791"/>
                    <a:pt x="891509" y="1269153"/>
                  </a:cubicBezTo>
                  <a:cubicBezTo>
                    <a:pt x="929536" y="1285239"/>
                    <a:pt x="966213" y="1305147"/>
                    <a:pt x="1000525" y="1328327"/>
                  </a:cubicBezTo>
                  <a:cubicBezTo>
                    <a:pt x="1034497" y="1351276"/>
                    <a:pt x="1066436" y="1377632"/>
                    <a:pt x="1095473" y="1406669"/>
                  </a:cubicBezTo>
                  <a:cubicBezTo>
                    <a:pt x="1124501" y="1435697"/>
                    <a:pt x="1150856" y="1467645"/>
                    <a:pt x="1173814" y="1501615"/>
                  </a:cubicBezTo>
                  <a:cubicBezTo>
                    <a:pt x="1196993" y="1535920"/>
                    <a:pt x="1216903" y="1572598"/>
                    <a:pt x="1232988" y="1610633"/>
                  </a:cubicBezTo>
                  <a:cubicBezTo>
                    <a:pt x="1266456" y="1689768"/>
                    <a:pt x="1283429" y="1773813"/>
                    <a:pt x="1283429" y="1860427"/>
                  </a:cubicBezTo>
                  <a:cubicBezTo>
                    <a:pt x="1283429" y="1947041"/>
                    <a:pt x="1266456" y="2031086"/>
                    <a:pt x="1232988" y="2110221"/>
                  </a:cubicBezTo>
                  <a:cubicBezTo>
                    <a:pt x="1216903" y="2148248"/>
                    <a:pt x="1196993" y="2184925"/>
                    <a:pt x="1173814" y="2219238"/>
                  </a:cubicBezTo>
                  <a:cubicBezTo>
                    <a:pt x="1150866" y="2253209"/>
                    <a:pt x="1124510" y="2285157"/>
                    <a:pt x="1095473" y="2314185"/>
                  </a:cubicBezTo>
                  <a:cubicBezTo>
                    <a:pt x="1066446" y="2343213"/>
                    <a:pt x="1034497" y="2369568"/>
                    <a:pt x="1000525" y="2392526"/>
                  </a:cubicBezTo>
                  <a:cubicBezTo>
                    <a:pt x="966222" y="2415705"/>
                    <a:pt x="929544" y="2435607"/>
                    <a:pt x="891509" y="2451700"/>
                  </a:cubicBezTo>
                  <a:cubicBezTo>
                    <a:pt x="812372" y="2485168"/>
                    <a:pt x="728329" y="2502141"/>
                    <a:pt x="641715" y="2502141"/>
                  </a:cubicBezTo>
                  <a:lnTo>
                    <a:pt x="641715" y="2502107"/>
                  </a:lnTo>
                  <a:cubicBezTo>
                    <a:pt x="555100" y="2502107"/>
                    <a:pt x="471056" y="2485134"/>
                    <a:pt x="391921" y="2451667"/>
                  </a:cubicBezTo>
                  <a:cubicBezTo>
                    <a:pt x="353886" y="2435582"/>
                    <a:pt x="317208" y="2415672"/>
                    <a:pt x="282903" y="2392492"/>
                  </a:cubicBezTo>
                  <a:cubicBezTo>
                    <a:pt x="248932" y="2369542"/>
                    <a:pt x="216984" y="2343179"/>
                    <a:pt x="187956" y="2314151"/>
                  </a:cubicBezTo>
                  <a:cubicBezTo>
                    <a:pt x="158928" y="2285123"/>
                    <a:pt x="132572" y="2253175"/>
                    <a:pt x="109615" y="2219204"/>
                  </a:cubicBezTo>
                  <a:cubicBezTo>
                    <a:pt x="86435" y="2184891"/>
                    <a:pt x="66525" y="2148213"/>
                    <a:pt x="50440" y="2110187"/>
                  </a:cubicBezTo>
                  <a:cubicBezTo>
                    <a:pt x="16973" y="2031051"/>
                    <a:pt x="0" y="1947007"/>
                    <a:pt x="0" y="1860393"/>
                  </a:cubicBezTo>
                  <a:cubicBezTo>
                    <a:pt x="0" y="1773779"/>
                    <a:pt x="16973" y="1689734"/>
                    <a:pt x="50440" y="1610599"/>
                  </a:cubicBezTo>
                  <a:cubicBezTo>
                    <a:pt x="66525" y="1572572"/>
                    <a:pt x="86435" y="1535886"/>
                    <a:pt x="109615" y="1501581"/>
                  </a:cubicBezTo>
                  <a:cubicBezTo>
                    <a:pt x="132564" y="1467611"/>
                    <a:pt x="158920" y="1435663"/>
                    <a:pt x="187956" y="1406635"/>
                  </a:cubicBezTo>
                  <a:cubicBezTo>
                    <a:pt x="216984" y="1377607"/>
                    <a:pt x="248932" y="1351251"/>
                    <a:pt x="282903" y="1328293"/>
                  </a:cubicBezTo>
                  <a:cubicBezTo>
                    <a:pt x="317216" y="1305113"/>
                    <a:pt x="353894" y="1285204"/>
                    <a:pt x="391921" y="1269118"/>
                  </a:cubicBezTo>
                  <a:cubicBezTo>
                    <a:pt x="440055" y="1248765"/>
                    <a:pt x="490513" y="1234380"/>
                    <a:pt x="541926" y="1226363"/>
                  </a:cubicBezTo>
                  <a:lnTo>
                    <a:pt x="541926" y="1123723"/>
                  </a:lnTo>
                  <a:cubicBezTo>
                    <a:pt x="541926" y="1113871"/>
                    <a:pt x="549943" y="1105854"/>
                    <a:pt x="559796" y="1105854"/>
                  </a:cubicBezTo>
                  <a:lnTo>
                    <a:pt x="582156" y="1105854"/>
                  </a:lnTo>
                  <a:cubicBezTo>
                    <a:pt x="583197" y="1078807"/>
                    <a:pt x="602407" y="1055789"/>
                    <a:pt x="628848" y="1049958"/>
                  </a:cubicBezTo>
                  <a:lnTo>
                    <a:pt x="628848" y="1028187"/>
                  </a:lnTo>
                  <a:cubicBezTo>
                    <a:pt x="623453" y="1025097"/>
                    <a:pt x="619355" y="1020170"/>
                    <a:pt x="617288" y="1014339"/>
                  </a:cubicBezTo>
                  <a:cubicBezTo>
                    <a:pt x="595321" y="1017677"/>
                    <a:pt x="575334" y="1024986"/>
                    <a:pt x="559386" y="1035530"/>
                  </a:cubicBezTo>
                  <a:cubicBezTo>
                    <a:pt x="538333" y="1049445"/>
                    <a:pt x="526738" y="1067401"/>
                    <a:pt x="526738" y="1086098"/>
                  </a:cubicBezTo>
                  <a:lnTo>
                    <a:pt x="526738" y="1088412"/>
                  </a:lnTo>
                  <a:lnTo>
                    <a:pt x="501014" y="1088412"/>
                  </a:lnTo>
                  <a:lnTo>
                    <a:pt x="501014" y="1086098"/>
                  </a:lnTo>
                  <a:cubicBezTo>
                    <a:pt x="501014" y="1058478"/>
                    <a:pt x="516707" y="1032900"/>
                    <a:pt x="545205" y="1014066"/>
                  </a:cubicBezTo>
                  <a:cubicBezTo>
                    <a:pt x="553205" y="1008781"/>
                    <a:pt x="562007" y="1004179"/>
                    <a:pt x="571467" y="1000320"/>
                  </a:cubicBezTo>
                  <a:cubicBezTo>
                    <a:pt x="558166" y="998937"/>
                    <a:pt x="533909" y="995087"/>
                    <a:pt x="513428" y="984560"/>
                  </a:cubicBezTo>
                  <a:cubicBezTo>
                    <a:pt x="482513" y="968679"/>
                    <a:pt x="477023" y="946507"/>
                    <a:pt x="477868" y="930704"/>
                  </a:cubicBezTo>
                  <a:cubicBezTo>
                    <a:pt x="478073" y="926931"/>
                    <a:pt x="478705" y="923064"/>
                    <a:pt x="479755" y="919195"/>
                  </a:cubicBezTo>
                  <a:cubicBezTo>
                    <a:pt x="482308" y="909778"/>
                    <a:pt x="487883" y="901267"/>
                    <a:pt x="495866" y="894573"/>
                  </a:cubicBezTo>
                  <a:cubicBezTo>
                    <a:pt x="503619" y="888076"/>
                    <a:pt x="512924" y="883892"/>
                    <a:pt x="522785" y="882484"/>
                  </a:cubicBezTo>
                  <a:cubicBezTo>
                    <a:pt x="526251" y="881988"/>
                    <a:pt x="529752" y="881732"/>
                    <a:pt x="533184" y="881732"/>
                  </a:cubicBezTo>
                  <a:cubicBezTo>
                    <a:pt x="562707" y="881732"/>
                    <a:pt x="591009" y="899815"/>
                    <a:pt x="619713" y="937005"/>
                  </a:cubicBezTo>
                  <a:cubicBezTo>
                    <a:pt x="621301" y="939062"/>
                    <a:pt x="623222" y="941855"/>
                    <a:pt x="625340" y="945167"/>
                  </a:cubicBezTo>
                  <a:cubicBezTo>
                    <a:pt x="626441" y="944270"/>
                    <a:pt x="627610" y="943460"/>
                    <a:pt x="628848" y="94275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2000">
                  <a:schemeClr val="lt1"/>
                </a:gs>
                <a:gs pos="100000">
                  <a:srgbClr val="DBDBDB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66" name="Google Shape;166;p10"/>
            <p:cNvSpPr/>
            <p:nvPr/>
          </p:nvSpPr>
          <p:spPr>
            <a:xfrm>
              <a:off x="6336729" y="3270024"/>
              <a:ext cx="1637280" cy="1621069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31000">
                  <a:schemeClr val="lt1"/>
                </a:gs>
                <a:gs pos="93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67" name="Google Shape;167;p10"/>
            <p:cNvSpPr txBox="1"/>
            <p:nvPr/>
          </p:nvSpPr>
          <p:spPr>
            <a:xfrm>
              <a:off x="6553225" y="3726615"/>
              <a:ext cx="1151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Check</a:t>
              </a:r>
              <a:endParaRPr/>
            </a:p>
          </p:txBody>
        </p:sp>
        <p:sp>
          <p:nvSpPr>
            <p:cNvPr id="168" name="Google Shape;168;p10"/>
            <p:cNvSpPr txBox="1"/>
            <p:nvPr/>
          </p:nvSpPr>
          <p:spPr>
            <a:xfrm>
              <a:off x="6188674" y="4855084"/>
              <a:ext cx="19335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Find who wrote it and check your answer.</a:t>
              </a:r>
              <a:endParaRPr/>
            </a:p>
          </p:txBody>
        </p:sp>
        <p:sp>
          <p:nvSpPr>
            <p:cNvPr id="169" name="Google Shape;169;p10"/>
            <p:cNvSpPr/>
            <p:nvPr/>
          </p:nvSpPr>
          <p:spPr>
            <a:xfrm>
              <a:off x="8606019" y="1931411"/>
              <a:ext cx="1283429" cy="2502141"/>
            </a:xfrm>
            <a:custGeom>
              <a:rect b="b" l="l" r="r" t="t"/>
              <a:pathLst>
                <a:path extrusionOk="0" h="2502141" w="1283429">
                  <a:moveTo>
                    <a:pt x="641715" y="1074315"/>
                  </a:moveTo>
                  <a:cubicBezTo>
                    <a:pt x="623811" y="1074315"/>
                    <a:pt x="609110" y="1088275"/>
                    <a:pt x="607914" y="1105879"/>
                  </a:cubicBezTo>
                  <a:lnTo>
                    <a:pt x="675515" y="1105879"/>
                  </a:lnTo>
                  <a:cubicBezTo>
                    <a:pt x="674320" y="1088275"/>
                    <a:pt x="659617" y="1074315"/>
                    <a:pt x="641715" y="1074315"/>
                  </a:cubicBezTo>
                  <a:close/>
                  <a:moveTo>
                    <a:pt x="750501" y="907524"/>
                  </a:moveTo>
                  <a:cubicBezTo>
                    <a:pt x="729294" y="907524"/>
                    <a:pt x="707565" y="922320"/>
                    <a:pt x="684079" y="952765"/>
                  </a:cubicBezTo>
                  <a:lnTo>
                    <a:pt x="670406" y="975365"/>
                  </a:lnTo>
                  <a:lnTo>
                    <a:pt x="670400" y="975365"/>
                  </a:lnTo>
                  <a:lnTo>
                    <a:pt x="670400" y="975373"/>
                  </a:lnTo>
                  <a:lnTo>
                    <a:pt x="670406" y="975365"/>
                  </a:lnTo>
                  <a:lnTo>
                    <a:pt x="682645" y="975980"/>
                  </a:lnTo>
                  <a:cubicBezTo>
                    <a:pt x="683233" y="975980"/>
                    <a:pt x="683823" y="975980"/>
                    <a:pt x="684411" y="975980"/>
                  </a:cubicBezTo>
                  <a:cubicBezTo>
                    <a:pt x="694281" y="975980"/>
                    <a:pt x="704116" y="975270"/>
                    <a:pt x="708368" y="974853"/>
                  </a:cubicBezTo>
                  <a:cubicBezTo>
                    <a:pt x="720620" y="973640"/>
                    <a:pt x="781654" y="965896"/>
                    <a:pt x="779862" y="932096"/>
                  </a:cubicBezTo>
                  <a:cubicBezTo>
                    <a:pt x="779760" y="930141"/>
                    <a:pt x="779418" y="928075"/>
                    <a:pt x="778837" y="925966"/>
                  </a:cubicBezTo>
                  <a:cubicBezTo>
                    <a:pt x="776404" y="917009"/>
                    <a:pt x="767217" y="909454"/>
                    <a:pt x="756981" y="907986"/>
                  </a:cubicBezTo>
                  <a:cubicBezTo>
                    <a:pt x="754830" y="907679"/>
                    <a:pt x="752652" y="907524"/>
                    <a:pt x="750501" y="907524"/>
                  </a:cubicBezTo>
                  <a:close/>
                  <a:moveTo>
                    <a:pt x="532919" y="907516"/>
                  </a:moveTo>
                  <a:cubicBezTo>
                    <a:pt x="530768" y="907516"/>
                    <a:pt x="528591" y="907669"/>
                    <a:pt x="526440" y="907977"/>
                  </a:cubicBezTo>
                  <a:cubicBezTo>
                    <a:pt x="516203" y="909445"/>
                    <a:pt x="507016" y="917009"/>
                    <a:pt x="504583" y="925957"/>
                  </a:cubicBezTo>
                  <a:cubicBezTo>
                    <a:pt x="504010" y="928075"/>
                    <a:pt x="503669" y="930141"/>
                    <a:pt x="503558" y="932096"/>
                  </a:cubicBezTo>
                  <a:cubicBezTo>
                    <a:pt x="501766" y="965896"/>
                    <a:pt x="562801" y="973640"/>
                    <a:pt x="575053" y="974853"/>
                  </a:cubicBezTo>
                  <a:cubicBezTo>
                    <a:pt x="579304" y="975270"/>
                    <a:pt x="589131" y="975980"/>
                    <a:pt x="598967" y="975980"/>
                  </a:cubicBezTo>
                  <a:cubicBezTo>
                    <a:pt x="599573" y="975980"/>
                    <a:pt x="600170" y="975980"/>
                    <a:pt x="600776" y="975980"/>
                  </a:cubicBezTo>
                  <a:cubicBezTo>
                    <a:pt x="605472" y="975936"/>
                    <a:pt x="609570" y="975732"/>
                    <a:pt x="613020" y="975365"/>
                  </a:cubicBezTo>
                  <a:cubicBezTo>
                    <a:pt x="609255" y="968005"/>
                    <a:pt x="603313" y="957913"/>
                    <a:pt x="599342" y="952757"/>
                  </a:cubicBezTo>
                  <a:cubicBezTo>
                    <a:pt x="575847" y="922312"/>
                    <a:pt x="554127" y="907516"/>
                    <a:pt x="532919" y="907516"/>
                  </a:cubicBezTo>
                  <a:close/>
                  <a:moveTo>
                    <a:pt x="628848" y="0"/>
                  </a:moveTo>
                  <a:lnTo>
                    <a:pt x="654572" y="0"/>
                  </a:lnTo>
                  <a:lnTo>
                    <a:pt x="654572" y="942785"/>
                  </a:lnTo>
                  <a:cubicBezTo>
                    <a:pt x="655810" y="943494"/>
                    <a:pt x="656979" y="944296"/>
                    <a:pt x="658082" y="945202"/>
                  </a:cubicBezTo>
                  <a:cubicBezTo>
                    <a:pt x="660199" y="941889"/>
                    <a:pt x="662120" y="939096"/>
                    <a:pt x="663708" y="937039"/>
                  </a:cubicBezTo>
                  <a:cubicBezTo>
                    <a:pt x="692411" y="899849"/>
                    <a:pt x="720713" y="881766"/>
                    <a:pt x="750237" y="881766"/>
                  </a:cubicBezTo>
                  <a:cubicBezTo>
                    <a:pt x="753669" y="881766"/>
                    <a:pt x="757169" y="882023"/>
                    <a:pt x="760635" y="882518"/>
                  </a:cubicBezTo>
                  <a:cubicBezTo>
                    <a:pt x="770496" y="883935"/>
                    <a:pt x="779803" y="888110"/>
                    <a:pt x="787554" y="894607"/>
                  </a:cubicBezTo>
                  <a:cubicBezTo>
                    <a:pt x="795537" y="901301"/>
                    <a:pt x="801112" y="909812"/>
                    <a:pt x="803665" y="919229"/>
                  </a:cubicBezTo>
                  <a:cubicBezTo>
                    <a:pt x="804715" y="923097"/>
                    <a:pt x="805347" y="926965"/>
                    <a:pt x="805552" y="930738"/>
                  </a:cubicBezTo>
                  <a:cubicBezTo>
                    <a:pt x="806389" y="946541"/>
                    <a:pt x="800907" y="968713"/>
                    <a:pt x="769993" y="984594"/>
                  </a:cubicBezTo>
                  <a:cubicBezTo>
                    <a:pt x="751944" y="993865"/>
                    <a:pt x="730967" y="997955"/>
                    <a:pt x="717136" y="999748"/>
                  </a:cubicBezTo>
                  <a:cubicBezTo>
                    <a:pt x="727176" y="1003726"/>
                    <a:pt x="736483" y="1008533"/>
                    <a:pt x="744909" y="1014100"/>
                  </a:cubicBezTo>
                  <a:cubicBezTo>
                    <a:pt x="773407" y="1032934"/>
                    <a:pt x="789099" y="1058513"/>
                    <a:pt x="789099" y="1086131"/>
                  </a:cubicBezTo>
                  <a:lnTo>
                    <a:pt x="789099" y="1088446"/>
                  </a:lnTo>
                  <a:lnTo>
                    <a:pt x="763376" y="1088446"/>
                  </a:lnTo>
                  <a:lnTo>
                    <a:pt x="763376" y="1086131"/>
                  </a:lnTo>
                  <a:cubicBezTo>
                    <a:pt x="763376" y="1067435"/>
                    <a:pt x="751782" y="1049471"/>
                    <a:pt x="730728" y="1035564"/>
                  </a:cubicBezTo>
                  <a:cubicBezTo>
                    <a:pt x="713149" y="1023944"/>
                    <a:pt x="690951" y="1016346"/>
                    <a:pt x="666423" y="1013519"/>
                  </a:cubicBezTo>
                  <a:cubicBezTo>
                    <a:pt x="664476" y="1019734"/>
                    <a:pt x="660267" y="1024968"/>
                    <a:pt x="654581" y="1028221"/>
                  </a:cubicBezTo>
                  <a:lnTo>
                    <a:pt x="654581" y="1049992"/>
                  </a:lnTo>
                  <a:cubicBezTo>
                    <a:pt x="681030" y="1055823"/>
                    <a:pt x="700240" y="1078841"/>
                    <a:pt x="701273" y="1105888"/>
                  </a:cubicBezTo>
                  <a:lnTo>
                    <a:pt x="723633" y="1105888"/>
                  </a:lnTo>
                  <a:cubicBezTo>
                    <a:pt x="733486" y="1105888"/>
                    <a:pt x="741502" y="1113905"/>
                    <a:pt x="741502" y="1123757"/>
                  </a:cubicBezTo>
                  <a:lnTo>
                    <a:pt x="741502" y="1226397"/>
                  </a:lnTo>
                  <a:cubicBezTo>
                    <a:pt x="792916" y="1234414"/>
                    <a:pt x="843374" y="1248791"/>
                    <a:pt x="891509" y="1269153"/>
                  </a:cubicBezTo>
                  <a:cubicBezTo>
                    <a:pt x="929536" y="1285239"/>
                    <a:pt x="966213" y="1305147"/>
                    <a:pt x="1000525" y="1328327"/>
                  </a:cubicBezTo>
                  <a:cubicBezTo>
                    <a:pt x="1034497" y="1351276"/>
                    <a:pt x="1066436" y="1377632"/>
                    <a:pt x="1095473" y="1406669"/>
                  </a:cubicBezTo>
                  <a:cubicBezTo>
                    <a:pt x="1124501" y="1435697"/>
                    <a:pt x="1150856" y="1467645"/>
                    <a:pt x="1173814" y="1501615"/>
                  </a:cubicBezTo>
                  <a:cubicBezTo>
                    <a:pt x="1196993" y="1535920"/>
                    <a:pt x="1216903" y="1572598"/>
                    <a:pt x="1232988" y="1610633"/>
                  </a:cubicBezTo>
                  <a:cubicBezTo>
                    <a:pt x="1266456" y="1689768"/>
                    <a:pt x="1283429" y="1773813"/>
                    <a:pt x="1283429" y="1860427"/>
                  </a:cubicBezTo>
                  <a:cubicBezTo>
                    <a:pt x="1283429" y="1947041"/>
                    <a:pt x="1266456" y="2031086"/>
                    <a:pt x="1232988" y="2110221"/>
                  </a:cubicBezTo>
                  <a:cubicBezTo>
                    <a:pt x="1216903" y="2148248"/>
                    <a:pt x="1196993" y="2184925"/>
                    <a:pt x="1173814" y="2219238"/>
                  </a:cubicBezTo>
                  <a:cubicBezTo>
                    <a:pt x="1150866" y="2253209"/>
                    <a:pt x="1124510" y="2285157"/>
                    <a:pt x="1095473" y="2314185"/>
                  </a:cubicBezTo>
                  <a:cubicBezTo>
                    <a:pt x="1066446" y="2343213"/>
                    <a:pt x="1034497" y="2369568"/>
                    <a:pt x="1000525" y="2392526"/>
                  </a:cubicBezTo>
                  <a:cubicBezTo>
                    <a:pt x="966222" y="2415705"/>
                    <a:pt x="929544" y="2435607"/>
                    <a:pt x="891509" y="2451700"/>
                  </a:cubicBezTo>
                  <a:cubicBezTo>
                    <a:pt x="812372" y="2485168"/>
                    <a:pt x="728329" y="2502141"/>
                    <a:pt x="641715" y="2502141"/>
                  </a:cubicBezTo>
                  <a:lnTo>
                    <a:pt x="641715" y="2502107"/>
                  </a:lnTo>
                  <a:cubicBezTo>
                    <a:pt x="555100" y="2502107"/>
                    <a:pt x="471056" y="2485134"/>
                    <a:pt x="391921" y="2451667"/>
                  </a:cubicBezTo>
                  <a:cubicBezTo>
                    <a:pt x="353886" y="2435582"/>
                    <a:pt x="317208" y="2415672"/>
                    <a:pt x="282903" y="2392492"/>
                  </a:cubicBezTo>
                  <a:cubicBezTo>
                    <a:pt x="248932" y="2369542"/>
                    <a:pt x="216984" y="2343179"/>
                    <a:pt x="187956" y="2314151"/>
                  </a:cubicBezTo>
                  <a:cubicBezTo>
                    <a:pt x="158928" y="2285123"/>
                    <a:pt x="132572" y="2253175"/>
                    <a:pt x="109615" y="2219204"/>
                  </a:cubicBezTo>
                  <a:cubicBezTo>
                    <a:pt x="86435" y="2184891"/>
                    <a:pt x="66525" y="2148213"/>
                    <a:pt x="50440" y="2110187"/>
                  </a:cubicBezTo>
                  <a:cubicBezTo>
                    <a:pt x="16973" y="2031051"/>
                    <a:pt x="0" y="1947007"/>
                    <a:pt x="0" y="1860393"/>
                  </a:cubicBezTo>
                  <a:cubicBezTo>
                    <a:pt x="0" y="1773779"/>
                    <a:pt x="16973" y="1689734"/>
                    <a:pt x="50440" y="1610599"/>
                  </a:cubicBezTo>
                  <a:cubicBezTo>
                    <a:pt x="66525" y="1572572"/>
                    <a:pt x="86435" y="1535886"/>
                    <a:pt x="109615" y="1501581"/>
                  </a:cubicBezTo>
                  <a:cubicBezTo>
                    <a:pt x="132564" y="1467611"/>
                    <a:pt x="158920" y="1435663"/>
                    <a:pt x="187956" y="1406635"/>
                  </a:cubicBezTo>
                  <a:cubicBezTo>
                    <a:pt x="216984" y="1377607"/>
                    <a:pt x="248932" y="1351251"/>
                    <a:pt x="282903" y="1328293"/>
                  </a:cubicBezTo>
                  <a:cubicBezTo>
                    <a:pt x="317216" y="1305113"/>
                    <a:pt x="353894" y="1285204"/>
                    <a:pt x="391921" y="1269118"/>
                  </a:cubicBezTo>
                  <a:cubicBezTo>
                    <a:pt x="440055" y="1248765"/>
                    <a:pt x="490513" y="1234380"/>
                    <a:pt x="541926" y="1226363"/>
                  </a:cubicBezTo>
                  <a:lnTo>
                    <a:pt x="541926" y="1123723"/>
                  </a:lnTo>
                  <a:cubicBezTo>
                    <a:pt x="541926" y="1113871"/>
                    <a:pt x="549943" y="1105854"/>
                    <a:pt x="559796" y="1105854"/>
                  </a:cubicBezTo>
                  <a:lnTo>
                    <a:pt x="582156" y="1105854"/>
                  </a:lnTo>
                  <a:cubicBezTo>
                    <a:pt x="583197" y="1078807"/>
                    <a:pt x="602407" y="1055789"/>
                    <a:pt x="628848" y="1049958"/>
                  </a:cubicBezTo>
                  <a:lnTo>
                    <a:pt x="628848" y="1028187"/>
                  </a:lnTo>
                  <a:cubicBezTo>
                    <a:pt x="623453" y="1025097"/>
                    <a:pt x="619355" y="1020170"/>
                    <a:pt x="617288" y="1014339"/>
                  </a:cubicBezTo>
                  <a:cubicBezTo>
                    <a:pt x="595321" y="1017677"/>
                    <a:pt x="575334" y="1024986"/>
                    <a:pt x="559386" y="1035530"/>
                  </a:cubicBezTo>
                  <a:cubicBezTo>
                    <a:pt x="538333" y="1049445"/>
                    <a:pt x="526738" y="1067401"/>
                    <a:pt x="526738" y="1086098"/>
                  </a:cubicBezTo>
                  <a:lnTo>
                    <a:pt x="526738" y="1088412"/>
                  </a:lnTo>
                  <a:lnTo>
                    <a:pt x="501014" y="1088412"/>
                  </a:lnTo>
                  <a:lnTo>
                    <a:pt x="501014" y="1086098"/>
                  </a:lnTo>
                  <a:cubicBezTo>
                    <a:pt x="501014" y="1058478"/>
                    <a:pt x="516707" y="1032900"/>
                    <a:pt x="545205" y="1014066"/>
                  </a:cubicBezTo>
                  <a:cubicBezTo>
                    <a:pt x="553205" y="1008781"/>
                    <a:pt x="562007" y="1004179"/>
                    <a:pt x="571467" y="1000320"/>
                  </a:cubicBezTo>
                  <a:cubicBezTo>
                    <a:pt x="558166" y="998937"/>
                    <a:pt x="533909" y="995087"/>
                    <a:pt x="513428" y="984560"/>
                  </a:cubicBezTo>
                  <a:cubicBezTo>
                    <a:pt x="482513" y="968679"/>
                    <a:pt x="477023" y="946507"/>
                    <a:pt x="477868" y="930704"/>
                  </a:cubicBezTo>
                  <a:cubicBezTo>
                    <a:pt x="478073" y="926931"/>
                    <a:pt x="478705" y="923064"/>
                    <a:pt x="479755" y="919195"/>
                  </a:cubicBezTo>
                  <a:cubicBezTo>
                    <a:pt x="482308" y="909778"/>
                    <a:pt x="487883" y="901267"/>
                    <a:pt x="495866" y="894573"/>
                  </a:cubicBezTo>
                  <a:cubicBezTo>
                    <a:pt x="503619" y="888076"/>
                    <a:pt x="512924" y="883892"/>
                    <a:pt x="522785" y="882484"/>
                  </a:cubicBezTo>
                  <a:cubicBezTo>
                    <a:pt x="526251" y="881988"/>
                    <a:pt x="529752" y="881732"/>
                    <a:pt x="533184" y="881732"/>
                  </a:cubicBezTo>
                  <a:cubicBezTo>
                    <a:pt x="562707" y="881732"/>
                    <a:pt x="591009" y="899815"/>
                    <a:pt x="619713" y="937005"/>
                  </a:cubicBezTo>
                  <a:cubicBezTo>
                    <a:pt x="621301" y="939062"/>
                    <a:pt x="623222" y="941855"/>
                    <a:pt x="625340" y="945167"/>
                  </a:cubicBezTo>
                  <a:cubicBezTo>
                    <a:pt x="626441" y="944270"/>
                    <a:pt x="627610" y="943460"/>
                    <a:pt x="628848" y="94275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2000">
                  <a:schemeClr val="lt1"/>
                </a:gs>
                <a:gs pos="100000">
                  <a:srgbClr val="DBDBDB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0" name="Google Shape;170;p10"/>
            <p:cNvSpPr/>
            <p:nvPr/>
          </p:nvSpPr>
          <p:spPr>
            <a:xfrm>
              <a:off x="8455464" y="2975965"/>
              <a:ext cx="1637280" cy="1621069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31000">
                  <a:schemeClr val="lt1"/>
                </a:gs>
                <a:gs pos="93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1" name="Google Shape;171;p10"/>
            <p:cNvSpPr txBox="1"/>
            <p:nvPr/>
          </p:nvSpPr>
          <p:spPr>
            <a:xfrm>
              <a:off x="8671960" y="3432556"/>
              <a:ext cx="1151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Turn In</a:t>
              </a:r>
              <a:endParaRPr/>
            </a:p>
          </p:txBody>
        </p:sp>
        <p:sp>
          <p:nvSpPr>
            <p:cNvPr id="172" name="Google Shape;172;p10"/>
            <p:cNvSpPr txBox="1"/>
            <p:nvPr/>
          </p:nvSpPr>
          <p:spPr>
            <a:xfrm>
              <a:off x="8307409" y="4561025"/>
              <a:ext cx="19335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Turn in your Snowball Quiz</a:t>
              </a:r>
              <a:endParaRPr/>
            </a:p>
          </p:txBody>
        </p:sp>
        <p:sp>
          <p:nvSpPr>
            <p:cNvPr id="173" name="Google Shape;173;p10"/>
            <p:cNvSpPr/>
            <p:nvPr/>
          </p:nvSpPr>
          <p:spPr>
            <a:xfrm>
              <a:off x="2249812" y="1931411"/>
              <a:ext cx="1283429" cy="2502141"/>
            </a:xfrm>
            <a:custGeom>
              <a:rect b="b" l="l" r="r" t="t"/>
              <a:pathLst>
                <a:path extrusionOk="0" h="2502141" w="1283429">
                  <a:moveTo>
                    <a:pt x="641715" y="1074315"/>
                  </a:moveTo>
                  <a:cubicBezTo>
                    <a:pt x="623811" y="1074315"/>
                    <a:pt x="609110" y="1088275"/>
                    <a:pt x="607914" y="1105879"/>
                  </a:cubicBezTo>
                  <a:lnTo>
                    <a:pt x="675515" y="1105879"/>
                  </a:lnTo>
                  <a:cubicBezTo>
                    <a:pt x="674320" y="1088275"/>
                    <a:pt x="659617" y="1074315"/>
                    <a:pt x="641715" y="1074315"/>
                  </a:cubicBezTo>
                  <a:close/>
                  <a:moveTo>
                    <a:pt x="750501" y="907524"/>
                  </a:moveTo>
                  <a:cubicBezTo>
                    <a:pt x="729294" y="907524"/>
                    <a:pt x="707565" y="922320"/>
                    <a:pt x="684079" y="952765"/>
                  </a:cubicBezTo>
                  <a:lnTo>
                    <a:pt x="670406" y="975365"/>
                  </a:lnTo>
                  <a:lnTo>
                    <a:pt x="670400" y="975365"/>
                  </a:lnTo>
                  <a:lnTo>
                    <a:pt x="670400" y="975373"/>
                  </a:lnTo>
                  <a:lnTo>
                    <a:pt x="670406" y="975365"/>
                  </a:lnTo>
                  <a:lnTo>
                    <a:pt x="682645" y="975980"/>
                  </a:lnTo>
                  <a:cubicBezTo>
                    <a:pt x="683233" y="975980"/>
                    <a:pt x="683823" y="975980"/>
                    <a:pt x="684411" y="975980"/>
                  </a:cubicBezTo>
                  <a:cubicBezTo>
                    <a:pt x="694281" y="975980"/>
                    <a:pt x="704116" y="975270"/>
                    <a:pt x="708368" y="974853"/>
                  </a:cubicBezTo>
                  <a:cubicBezTo>
                    <a:pt x="720620" y="973640"/>
                    <a:pt x="781654" y="965896"/>
                    <a:pt x="779862" y="932096"/>
                  </a:cubicBezTo>
                  <a:cubicBezTo>
                    <a:pt x="779760" y="930141"/>
                    <a:pt x="779418" y="928075"/>
                    <a:pt x="778837" y="925966"/>
                  </a:cubicBezTo>
                  <a:cubicBezTo>
                    <a:pt x="776404" y="917009"/>
                    <a:pt x="767217" y="909454"/>
                    <a:pt x="756981" y="907986"/>
                  </a:cubicBezTo>
                  <a:cubicBezTo>
                    <a:pt x="754830" y="907679"/>
                    <a:pt x="752652" y="907524"/>
                    <a:pt x="750501" y="907524"/>
                  </a:cubicBezTo>
                  <a:close/>
                  <a:moveTo>
                    <a:pt x="532919" y="907516"/>
                  </a:moveTo>
                  <a:cubicBezTo>
                    <a:pt x="530768" y="907516"/>
                    <a:pt x="528591" y="907669"/>
                    <a:pt x="526440" y="907977"/>
                  </a:cubicBezTo>
                  <a:cubicBezTo>
                    <a:pt x="516203" y="909445"/>
                    <a:pt x="507016" y="917009"/>
                    <a:pt x="504583" y="925957"/>
                  </a:cubicBezTo>
                  <a:cubicBezTo>
                    <a:pt x="504010" y="928075"/>
                    <a:pt x="503669" y="930141"/>
                    <a:pt x="503558" y="932096"/>
                  </a:cubicBezTo>
                  <a:cubicBezTo>
                    <a:pt x="501766" y="965896"/>
                    <a:pt x="562801" y="973640"/>
                    <a:pt x="575053" y="974853"/>
                  </a:cubicBezTo>
                  <a:cubicBezTo>
                    <a:pt x="579304" y="975270"/>
                    <a:pt x="589131" y="975980"/>
                    <a:pt x="598967" y="975980"/>
                  </a:cubicBezTo>
                  <a:cubicBezTo>
                    <a:pt x="599573" y="975980"/>
                    <a:pt x="600170" y="975980"/>
                    <a:pt x="600776" y="975980"/>
                  </a:cubicBezTo>
                  <a:cubicBezTo>
                    <a:pt x="605472" y="975936"/>
                    <a:pt x="609570" y="975732"/>
                    <a:pt x="613020" y="975365"/>
                  </a:cubicBezTo>
                  <a:cubicBezTo>
                    <a:pt x="609255" y="968005"/>
                    <a:pt x="603313" y="957913"/>
                    <a:pt x="599342" y="952757"/>
                  </a:cubicBezTo>
                  <a:cubicBezTo>
                    <a:pt x="575847" y="922312"/>
                    <a:pt x="554127" y="907516"/>
                    <a:pt x="532919" y="907516"/>
                  </a:cubicBezTo>
                  <a:close/>
                  <a:moveTo>
                    <a:pt x="628848" y="0"/>
                  </a:moveTo>
                  <a:lnTo>
                    <a:pt x="654572" y="0"/>
                  </a:lnTo>
                  <a:lnTo>
                    <a:pt x="654572" y="942785"/>
                  </a:lnTo>
                  <a:cubicBezTo>
                    <a:pt x="655810" y="943494"/>
                    <a:pt x="656979" y="944296"/>
                    <a:pt x="658082" y="945202"/>
                  </a:cubicBezTo>
                  <a:cubicBezTo>
                    <a:pt x="660199" y="941889"/>
                    <a:pt x="662120" y="939096"/>
                    <a:pt x="663708" y="937039"/>
                  </a:cubicBezTo>
                  <a:cubicBezTo>
                    <a:pt x="692411" y="899849"/>
                    <a:pt x="720713" y="881766"/>
                    <a:pt x="750237" y="881766"/>
                  </a:cubicBezTo>
                  <a:cubicBezTo>
                    <a:pt x="753669" y="881766"/>
                    <a:pt x="757169" y="882023"/>
                    <a:pt x="760635" y="882518"/>
                  </a:cubicBezTo>
                  <a:cubicBezTo>
                    <a:pt x="770496" y="883935"/>
                    <a:pt x="779803" y="888110"/>
                    <a:pt x="787554" y="894607"/>
                  </a:cubicBezTo>
                  <a:cubicBezTo>
                    <a:pt x="795537" y="901301"/>
                    <a:pt x="801112" y="909812"/>
                    <a:pt x="803665" y="919229"/>
                  </a:cubicBezTo>
                  <a:cubicBezTo>
                    <a:pt x="804715" y="923097"/>
                    <a:pt x="805347" y="926965"/>
                    <a:pt x="805552" y="930738"/>
                  </a:cubicBezTo>
                  <a:cubicBezTo>
                    <a:pt x="806389" y="946541"/>
                    <a:pt x="800907" y="968713"/>
                    <a:pt x="769993" y="984594"/>
                  </a:cubicBezTo>
                  <a:cubicBezTo>
                    <a:pt x="751944" y="993865"/>
                    <a:pt x="730967" y="997955"/>
                    <a:pt x="717136" y="999748"/>
                  </a:cubicBezTo>
                  <a:cubicBezTo>
                    <a:pt x="727176" y="1003726"/>
                    <a:pt x="736483" y="1008533"/>
                    <a:pt x="744909" y="1014100"/>
                  </a:cubicBezTo>
                  <a:cubicBezTo>
                    <a:pt x="773407" y="1032934"/>
                    <a:pt x="789099" y="1058513"/>
                    <a:pt x="789099" y="1086131"/>
                  </a:cubicBezTo>
                  <a:lnTo>
                    <a:pt x="789099" y="1088446"/>
                  </a:lnTo>
                  <a:lnTo>
                    <a:pt x="763376" y="1088446"/>
                  </a:lnTo>
                  <a:lnTo>
                    <a:pt x="763376" y="1086131"/>
                  </a:lnTo>
                  <a:cubicBezTo>
                    <a:pt x="763376" y="1067435"/>
                    <a:pt x="751782" y="1049471"/>
                    <a:pt x="730728" y="1035564"/>
                  </a:cubicBezTo>
                  <a:cubicBezTo>
                    <a:pt x="713149" y="1023944"/>
                    <a:pt x="690951" y="1016346"/>
                    <a:pt x="666423" y="1013519"/>
                  </a:cubicBezTo>
                  <a:cubicBezTo>
                    <a:pt x="664476" y="1019734"/>
                    <a:pt x="660267" y="1024968"/>
                    <a:pt x="654581" y="1028221"/>
                  </a:cubicBezTo>
                  <a:lnTo>
                    <a:pt x="654581" y="1049992"/>
                  </a:lnTo>
                  <a:cubicBezTo>
                    <a:pt x="681030" y="1055823"/>
                    <a:pt x="700240" y="1078841"/>
                    <a:pt x="701273" y="1105888"/>
                  </a:cubicBezTo>
                  <a:lnTo>
                    <a:pt x="723633" y="1105888"/>
                  </a:lnTo>
                  <a:cubicBezTo>
                    <a:pt x="733486" y="1105888"/>
                    <a:pt x="741502" y="1113905"/>
                    <a:pt x="741502" y="1123757"/>
                  </a:cubicBezTo>
                  <a:lnTo>
                    <a:pt x="741502" y="1226397"/>
                  </a:lnTo>
                  <a:cubicBezTo>
                    <a:pt x="792916" y="1234414"/>
                    <a:pt x="843374" y="1248791"/>
                    <a:pt x="891509" y="1269153"/>
                  </a:cubicBezTo>
                  <a:cubicBezTo>
                    <a:pt x="929536" y="1285239"/>
                    <a:pt x="966213" y="1305147"/>
                    <a:pt x="1000525" y="1328327"/>
                  </a:cubicBezTo>
                  <a:cubicBezTo>
                    <a:pt x="1034497" y="1351276"/>
                    <a:pt x="1066436" y="1377632"/>
                    <a:pt x="1095473" y="1406669"/>
                  </a:cubicBezTo>
                  <a:cubicBezTo>
                    <a:pt x="1124501" y="1435697"/>
                    <a:pt x="1150856" y="1467645"/>
                    <a:pt x="1173814" y="1501615"/>
                  </a:cubicBezTo>
                  <a:cubicBezTo>
                    <a:pt x="1196993" y="1535920"/>
                    <a:pt x="1216903" y="1572598"/>
                    <a:pt x="1232988" y="1610633"/>
                  </a:cubicBezTo>
                  <a:cubicBezTo>
                    <a:pt x="1266456" y="1689768"/>
                    <a:pt x="1283429" y="1773813"/>
                    <a:pt x="1283429" y="1860427"/>
                  </a:cubicBezTo>
                  <a:cubicBezTo>
                    <a:pt x="1283429" y="1947041"/>
                    <a:pt x="1266456" y="2031086"/>
                    <a:pt x="1232988" y="2110221"/>
                  </a:cubicBezTo>
                  <a:cubicBezTo>
                    <a:pt x="1216903" y="2148248"/>
                    <a:pt x="1196993" y="2184925"/>
                    <a:pt x="1173814" y="2219238"/>
                  </a:cubicBezTo>
                  <a:cubicBezTo>
                    <a:pt x="1150866" y="2253209"/>
                    <a:pt x="1124510" y="2285157"/>
                    <a:pt x="1095473" y="2314185"/>
                  </a:cubicBezTo>
                  <a:cubicBezTo>
                    <a:pt x="1066446" y="2343213"/>
                    <a:pt x="1034497" y="2369568"/>
                    <a:pt x="1000525" y="2392526"/>
                  </a:cubicBezTo>
                  <a:cubicBezTo>
                    <a:pt x="966222" y="2415705"/>
                    <a:pt x="929544" y="2435607"/>
                    <a:pt x="891509" y="2451700"/>
                  </a:cubicBezTo>
                  <a:cubicBezTo>
                    <a:pt x="812372" y="2485168"/>
                    <a:pt x="728329" y="2502141"/>
                    <a:pt x="641715" y="2502141"/>
                  </a:cubicBezTo>
                  <a:lnTo>
                    <a:pt x="641715" y="2502107"/>
                  </a:lnTo>
                  <a:cubicBezTo>
                    <a:pt x="555100" y="2502107"/>
                    <a:pt x="471056" y="2485134"/>
                    <a:pt x="391921" y="2451667"/>
                  </a:cubicBezTo>
                  <a:cubicBezTo>
                    <a:pt x="353886" y="2435582"/>
                    <a:pt x="317208" y="2415672"/>
                    <a:pt x="282903" y="2392492"/>
                  </a:cubicBezTo>
                  <a:cubicBezTo>
                    <a:pt x="248932" y="2369542"/>
                    <a:pt x="216984" y="2343179"/>
                    <a:pt x="187956" y="2314151"/>
                  </a:cubicBezTo>
                  <a:cubicBezTo>
                    <a:pt x="158928" y="2285123"/>
                    <a:pt x="132572" y="2253175"/>
                    <a:pt x="109615" y="2219204"/>
                  </a:cubicBezTo>
                  <a:cubicBezTo>
                    <a:pt x="86435" y="2184891"/>
                    <a:pt x="66525" y="2148213"/>
                    <a:pt x="50440" y="2110187"/>
                  </a:cubicBezTo>
                  <a:cubicBezTo>
                    <a:pt x="16973" y="2031051"/>
                    <a:pt x="0" y="1947007"/>
                    <a:pt x="0" y="1860393"/>
                  </a:cubicBezTo>
                  <a:cubicBezTo>
                    <a:pt x="0" y="1773779"/>
                    <a:pt x="16973" y="1689734"/>
                    <a:pt x="50440" y="1610599"/>
                  </a:cubicBezTo>
                  <a:cubicBezTo>
                    <a:pt x="66525" y="1572572"/>
                    <a:pt x="86435" y="1535886"/>
                    <a:pt x="109615" y="1501581"/>
                  </a:cubicBezTo>
                  <a:cubicBezTo>
                    <a:pt x="132564" y="1467611"/>
                    <a:pt x="158920" y="1435663"/>
                    <a:pt x="187956" y="1406635"/>
                  </a:cubicBezTo>
                  <a:cubicBezTo>
                    <a:pt x="216984" y="1377607"/>
                    <a:pt x="248932" y="1351251"/>
                    <a:pt x="282903" y="1328293"/>
                  </a:cubicBezTo>
                  <a:cubicBezTo>
                    <a:pt x="317216" y="1305113"/>
                    <a:pt x="353894" y="1285204"/>
                    <a:pt x="391921" y="1269118"/>
                  </a:cubicBezTo>
                  <a:cubicBezTo>
                    <a:pt x="440055" y="1248765"/>
                    <a:pt x="490513" y="1234380"/>
                    <a:pt x="541926" y="1226363"/>
                  </a:cubicBezTo>
                  <a:lnTo>
                    <a:pt x="541926" y="1123723"/>
                  </a:lnTo>
                  <a:cubicBezTo>
                    <a:pt x="541926" y="1113871"/>
                    <a:pt x="549943" y="1105854"/>
                    <a:pt x="559796" y="1105854"/>
                  </a:cubicBezTo>
                  <a:lnTo>
                    <a:pt x="582156" y="1105854"/>
                  </a:lnTo>
                  <a:cubicBezTo>
                    <a:pt x="583197" y="1078807"/>
                    <a:pt x="602407" y="1055789"/>
                    <a:pt x="628848" y="1049958"/>
                  </a:cubicBezTo>
                  <a:lnTo>
                    <a:pt x="628848" y="1028187"/>
                  </a:lnTo>
                  <a:cubicBezTo>
                    <a:pt x="623453" y="1025097"/>
                    <a:pt x="619355" y="1020170"/>
                    <a:pt x="617288" y="1014339"/>
                  </a:cubicBezTo>
                  <a:cubicBezTo>
                    <a:pt x="595321" y="1017677"/>
                    <a:pt x="575334" y="1024986"/>
                    <a:pt x="559386" y="1035530"/>
                  </a:cubicBezTo>
                  <a:cubicBezTo>
                    <a:pt x="538333" y="1049445"/>
                    <a:pt x="526738" y="1067401"/>
                    <a:pt x="526738" y="1086098"/>
                  </a:cubicBezTo>
                  <a:lnTo>
                    <a:pt x="526738" y="1088412"/>
                  </a:lnTo>
                  <a:lnTo>
                    <a:pt x="501014" y="1088412"/>
                  </a:lnTo>
                  <a:lnTo>
                    <a:pt x="501014" y="1086098"/>
                  </a:lnTo>
                  <a:cubicBezTo>
                    <a:pt x="501014" y="1058478"/>
                    <a:pt x="516707" y="1032900"/>
                    <a:pt x="545205" y="1014066"/>
                  </a:cubicBezTo>
                  <a:cubicBezTo>
                    <a:pt x="553205" y="1008781"/>
                    <a:pt x="562007" y="1004179"/>
                    <a:pt x="571467" y="1000320"/>
                  </a:cubicBezTo>
                  <a:cubicBezTo>
                    <a:pt x="558166" y="998937"/>
                    <a:pt x="533909" y="995087"/>
                    <a:pt x="513428" y="984560"/>
                  </a:cubicBezTo>
                  <a:cubicBezTo>
                    <a:pt x="482513" y="968679"/>
                    <a:pt x="477023" y="946507"/>
                    <a:pt x="477868" y="930704"/>
                  </a:cubicBezTo>
                  <a:cubicBezTo>
                    <a:pt x="478073" y="926931"/>
                    <a:pt x="478705" y="923064"/>
                    <a:pt x="479755" y="919195"/>
                  </a:cubicBezTo>
                  <a:cubicBezTo>
                    <a:pt x="482308" y="909778"/>
                    <a:pt x="487883" y="901267"/>
                    <a:pt x="495866" y="894573"/>
                  </a:cubicBezTo>
                  <a:cubicBezTo>
                    <a:pt x="503619" y="888076"/>
                    <a:pt x="512924" y="883892"/>
                    <a:pt x="522785" y="882484"/>
                  </a:cubicBezTo>
                  <a:cubicBezTo>
                    <a:pt x="526251" y="881988"/>
                    <a:pt x="529752" y="881732"/>
                    <a:pt x="533184" y="881732"/>
                  </a:cubicBezTo>
                  <a:cubicBezTo>
                    <a:pt x="562707" y="881732"/>
                    <a:pt x="591009" y="899815"/>
                    <a:pt x="619713" y="937005"/>
                  </a:cubicBezTo>
                  <a:cubicBezTo>
                    <a:pt x="621301" y="939062"/>
                    <a:pt x="623222" y="941855"/>
                    <a:pt x="625340" y="945167"/>
                  </a:cubicBezTo>
                  <a:cubicBezTo>
                    <a:pt x="626441" y="944270"/>
                    <a:pt x="627610" y="943460"/>
                    <a:pt x="628848" y="94275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2000">
                  <a:schemeClr val="lt1"/>
                </a:gs>
                <a:gs pos="100000">
                  <a:srgbClr val="DBDBDB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4" name="Google Shape;174;p10"/>
            <p:cNvSpPr/>
            <p:nvPr/>
          </p:nvSpPr>
          <p:spPr>
            <a:xfrm>
              <a:off x="2099257" y="2975965"/>
              <a:ext cx="1637280" cy="1621069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31000">
                  <a:schemeClr val="lt1"/>
                </a:gs>
                <a:gs pos="93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5" name="Google Shape;175;p10"/>
            <p:cNvSpPr txBox="1"/>
            <p:nvPr/>
          </p:nvSpPr>
          <p:spPr>
            <a:xfrm>
              <a:off x="2315753" y="3432556"/>
              <a:ext cx="1151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STOP!</a:t>
              </a:r>
              <a:endParaRPr/>
            </a:p>
          </p:txBody>
        </p:sp>
        <p:sp>
          <p:nvSpPr>
            <p:cNvPr id="176" name="Google Shape;176;p10"/>
            <p:cNvSpPr txBox="1"/>
            <p:nvPr/>
          </p:nvSpPr>
          <p:spPr>
            <a:xfrm>
              <a:off x="1951202" y="4561025"/>
              <a:ext cx="1933500" cy="923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Pick Up the Snowball Closest to you.</a:t>
              </a: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4368548" y="2225470"/>
              <a:ext cx="1283429" cy="2502141"/>
            </a:xfrm>
            <a:custGeom>
              <a:rect b="b" l="l" r="r" t="t"/>
              <a:pathLst>
                <a:path extrusionOk="0" h="2502141" w="1283429">
                  <a:moveTo>
                    <a:pt x="641715" y="1074315"/>
                  </a:moveTo>
                  <a:cubicBezTo>
                    <a:pt x="623811" y="1074315"/>
                    <a:pt x="609110" y="1088275"/>
                    <a:pt x="607914" y="1105879"/>
                  </a:cubicBezTo>
                  <a:lnTo>
                    <a:pt x="675515" y="1105879"/>
                  </a:lnTo>
                  <a:cubicBezTo>
                    <a:pt x="674320" y="1088275"/>
                    <a:pt x="659617" y="1074315"/>
                    <a:pt x="641715" y="1074315"/>
                  </a:cubicBezTo>
                  <a:close/>
                  <a:moveTo>
                    <a:pt x="750501" y="907524"/>
                  </a:moveTo>
                  <a:cubicBezTo>
                    <a:pt x="729294" y="907524"/>
                    <a:pt x="707565" y="922320"/>
                    <a:pt x="684079" y="952765"/>
                  </a:cubicBezTo>
                  <a:lnTo>
                    <a:pt x="670406" y="975365"/>
                  </a:lnTo>
                  <a:lnTo>
                    <a:pt x="670400" y="975365"/>
                  </a:lnTo>
                  <a:lnTo>
                    <a:pt x="670400" y="975373"/>
                  </a:lnTo>
                  <a:lnTo>
                    <a:pt x="670406" y="975365"/>
                  </a:lnTo>
                  <a:lnTo>
                    <a:pt x="682645" y="975980"/>
                  </a:lnTo>
                  <a:cubicBezTo>
                    <a:pt x="683233" y="975980"/>
                    <a:pt x="683823" y="975980"/>
                    <a:pt x="684411" y="975980"/>
                  </a:cubicBezTo>
                  <a:cubicBezTo>
                    <a:pt x="694281" y="975980"/>
                    <a:pt x="704116" y="975270"/>
                    <a:pt x="708368" y="974853"/>
                  </a:cubicBezTo>
                  <a:cubicBezTo>
                    <a:pt x="720620" y="973640"/>
                    <a:pt x="781654" y="965896"/>
                    <a:pt x="779862" y="932096"/>
                  </a:cubicBezTo>
                  <a:cubicBezTo>
                    <a:pt x="779760" y="930141"/>
                    <a:pt x="779418" y="928075"/>
                    <a:pt x="778837" y="925966"/>
                  </a:cubicBezTo>
                  <a:cubicBezTo>
                    <a:pt x="776404" y="917009"/>
                    <a:pt x="767217" y="909454"/>
                    <a:pt x="756981" y="907986"/>
                  </a:cubicBezTo>
                  <a:cubicBezTo>
                    <a:pt x="754830" y="907679"/>
                    <a:pt x="752652" y="907524"/>
                    <a:pt x="750501" y="907524"/>
                  </a:cubicBezTo>
                  <a:close/>
                  <a:moveTo>
                    <a:pt x="532919" y="907516"/>
                  </a:moveTo>
                  <a:cubicBezTo>
                    <a:pt x="530768" y="907516"/>
                    <a:pt x="528591" y="907669"/>
                    <a:pt x="526440" y="907977"/>
                  </a:cubicBezTo>
                  <a:cubicBezTo>
                    <a:pt x="516203" y="909445"/>
                    <a:pt x="507016" y="917009"/>
                    <a:pt x="504583" y="925957"/>
                  </a:cubicBezTo>
                  <a:cubicBezTo>
                    <a:pt x="504010" y="928075"/>
                    <a:pt x="503669" y="930141"/>
                    <a:pt x="503558" y="932096"/>
                  </a:cubicBezTo>
                  <a:cubicBezTo>
                    <a:pt x="501766" y="965896"/>
                    <a:pt x="562801" y="973640"/>
                    <a:pt x="575053" y="974853"/>
                  </a:cubicBezTo>
                  <a:cubicBezTo>
                    <a:pt x="579304" y="975270"/>
                    <a:pt x="589131" y="975980"/>
                    <a:pt x="598967" y="975980"/>
                  </a:cubicBezTo>
                  <a:cubicBezTo>
                    <a:pt x="599573" y="975980"/>
                    <a:pt x="600170" y="975980"/>
                    <a:pt x="600776" y="975980"/>
                  </a:cubicBezTo>
                  <a:cubicBezTo>
                    <a:pt x="605472" y="975936"/>
                    <a:pt x="609570" y="975732"/>
                    <a:pt x="613020" y="975365"/>
                  </a:cubicBezTo>
                  <a:cubicBezTo>
                    <a:pt x="609255" y="968005"/>
                    <a:pt x="603313" y="957913"/>
                    <a:pt x="599342" y="952757"/>
                  </a:cubicBezTo>
                  <a:cubicBezTo>
                    <a:pt x="575847" y="922312"/>
                    <a:pt x="554127" y="907516"/>
                    <a:pt x="532919" y="907516"/>
                  </a:cubicBezTo>
                  <a:close/>
                  <a:moveTo>
                    <a:pt x="628848" y="0"/>
                  </a:moveTo>
                  <a:lnTo>
                    <a:pt x="654572" y="0"/>
                  </a:lnTo>
                  <a:lnTo>
                    <a:pt x="654572" y="942785"/>
                  </a:lnTo>
                  <a:cubicBezTo>
                    <a:pt x="655810" y="943494"/>
                    <a:pt x="656979" y="944296"/>
                    <a:pt x="658082" y="945202"/>
                  </a:cubicBezTo>
                  <a:cubicBezTo>
                    <a:pt x="660199" y="941889"/>
                    <a:pt x="662120" y="939096"/>
                    <a:pt x="663708" y="937039"/>
                  </a:cubicBezTo>
                  <a:cubicBezTo>
                    <a:pt x="692411" y="899849"/>
                    <a:pt x="720713" y="881766"/>
                    <a:pt x="750237" y="881766"/>
                  </a:cubicBezTo>
                  <a:cubicBezTo>
                    <a:pt x="753669" y="881766"/>
                    <a:pt x="757169" y="882023"/>
                    <a:pt x="760635" y="882518"/>
                  </a:cubicBezTo>
                  <a:cubicBezTo>
                    <a:pt x="770496" y="883935"/>
                    <a:pt x="779803" y="888110"/>
                    <a:pt x="787554" y="894607"/>
                  </a:cubicBezTo>
                  <a:cubicBezTo>
                    <a:pt x="795537" y="901301"/>
                    <a:pt x="801112" y="909812"/>
                    <a:pt x="803665" y="919229"/>
                  </a:cubicBezTo>
                  <a:cubicBezTo>
                    <a:pt x="804715" y="923097"/>
                    <a:pt x="805347" y="926965"/>
                    <a:pt x="805552" y="930738"/>
                  </a:cubicBezTo>
                  <a:cubicBezTo>
                    <a:pt x="806389" y="946541"/>
                    <a:pt x="800907" y="968713"/>
                    <a:pt x="769993" y="984594"/>
                  </a:cubicBezTo>
                  <a:cubicBezTo>
                    <a:pt x="751944" y="993865"/>
                    <a:pt x="730967" y="997955"/>
                    <a:pt x="717136" y="999748"/>
                  </a:cubicBezTo>
                  <a:cubicBezTo>
                    <a:pt x="727176" y="1003726"/>
                    <a:pt x="736483" y="1008533"/>
                    <a:pt x="744909" y="1014100"/>
                  </a:cubicBezTo>
                  <a:cubicBezTo>
                    <a:pt x="773407" y="1032934"/>
                    <a:pt x="789099" y="1058513"/>
                    <a:pt x="789099" y="1086131"/>
                  </a:cubicBezTo>
                  <a:lnTo>
                    <a:pt x="789099" y="1088446"/>
                  </a:lnTo>
                  <a:lnTo>
                    <a:pt x="763376" y="1088446"/>
                  </a:lnTo>
                  <a:lnTo>
                    <a:pt x="763376" y="1086131"/>
                  </a:lnTo>
                  <a:cubicBezTo>
                    <a:pt x="763376" y="1067435"/>
                    <a:pt x="751782" y="1049471"/>
                    <a:pt x="730728" y="1035564"/>
                  </a:cubicBezTo>
                  <a:cubicBezTo>
                    <a:pt x="713149" y="1023944"/>
                    <a:pt x="690951" y="1016346"/>
                    <a:pt x="666423" y="1013519"/>
                  </a:cubicBezTo>
                  <a:cubicBezTo>
                    <a:pt x="664476" y="1019734"/>
                    <a:pt x="660267" y="1024968"/>
                    <a:pt x="654581" y="1028221"/>
                  </a:cubicBezTo>
                  <a:lnTo>
                    <a:pt x="654581" y="1049992"/>
                  </a:lnTo>
                  <a:cubicBezTo>
                    <a:pt x="681030" y="1055823"/>
                    <a:pt x="700240" y="1078841"/>
                    <a:pt x="701273" y="1105888"/>
                  </a:cubicBezTo>
                  <a:lnTo>
                    <a:pt x="723633" y="1105888"/>
                  </a:lnTo>
                  <a:cubicBezTo>
                    <a:pt x="733486" y="1105888"/>
                    <a:pt x="741502" y="1113905"/>
                    <a:pt x="741502" y="1123757"/>
                  </a:cubicBezTo>
                  <a:lnTo>
                    <a:pt x="741502" y="1226397"/>
                  </a:lnTo>
                  <a:cubicBezTo>
                    <a:pt x="792916" y="1234414"/>
                    <a:pt x="843374" y="1248791"/>
                    <a:pt x="891509" y="1269153"/>
                  </a:cubicBezTo>
                  <a:cubicBezTo>
                    <a:pt x="929536" y="1285239"/>
                    <a:pt x="966213" y="1305147"/>
                    <a:pt x="1000525" y="1328327"/>
                  </a:cubicBezTo>
                  <a:cubicBezTo>
                    <a:pt x="1034497" y="1351276"/>
                    <a:pt x="1066436" y="1377632"/>
                    <a:pt x="1095473" y="1406669"/>
                  </a:cubicBezTo>
                  <a:cubicBezTo>
                    <a:pt x="1124501" y="1435697"/>
                    <a:pt x="1150856" y="1467645"/>
                    <a:pt x="1173814" y="1501615"/>
                  </a:cubicBezTo>
                  <a:cubicBezTo>
                    <a:pt x="1196993" y="1535920"/>
                    <a:pt x="1216903" y="1572598"/>
                    <a:pt x="1232988" y="1610633"/>
                  </a:cubicBezTo>
                  <a:cubicBezTo>
                    <a:pt x="1266456" y="1689768"/>
                    <a:pt x="1283429" y="1773813"/>
                    <a:pt x="1283429" y="1860427"/>
                  </a:cubicBezTo>
                  <a:cubicBezTo>
                    <a:pt x="1283429" y="1947041"/>
                    <a:pt x="1266456" y="2031086"/>
                    <a:pt x="1232988" y="2110221"/>
                  </a:cubicBezTo>
                  <a:cubicBezTo>
                    <a:pt x="1216903" y="2148248"/>
                    <a:pt x="1196993" y="2184925"/>
                    <a:pt x="1173814" y="2219238"/>
                  </a:cubicBezTo>
                  <a:cubicBezTo>
                    <a:pt x="1150866" y="2253209"/>
                    <a:pt x="1124510" y="2285157"/>
                    <a:pt x="1095473" y="2314185"/>
                  </a:cubicBezTo>
                  <a:cubicBezTo>
                    <a:pt x="1066446" y="2343213"/>
                    <a:pt x="1034497" y="2369568"/>
                    <a:pt x="1000525" y="2392526"/>
                  </a:cubicBezTo>
                  <a:cubicBezTo>
                    <a:pt x="966222" y="2415705"/>
                    <a:pt x="929544" y="2435607"/>
                    <a:pt x="891509" y="2451700"/>
                  </a:cubicBezTo>
                  <a:cubicBezTo>
                    <a:pt x="812372" y="2485168"/>
                    <a:pt x="728329" y="2502141"/>
                    <a:pt x="641715" y="2502141"/>
                  </a:cubicBezTo>
                  <a:lnTo>
                    <a:pt x="641715" y="2502107"/>
                  </a:lnTo>
                  <a:cubicBezTo>
                    <a:pt x="555100" y="2502107"/>
                    <a:pt x="471056" y="2485134"/>
                    <a:pt x="391921" y="2451667"/>
                  </a:cubicBezTo>
                  <a:cubicBezTo>
                    <a:pt x="353886" y="2435582"/>
                    <a:pt x="317208" y="2415672"/>
                    <a:pt x="282903" y="2392492"/>
                  </a:cubicBezTo>
                  <a:cubicBezTo>
                    <a:pt x="248932" y="2369542"/>
                    <a:pt x="216984" y="2343179"/>
                    <a:pt x="187956" y="2314151"/>
                  </a:cubicBezTo>
                  <a:cubicBezTo>
                    <a:pt x="158928" y="2285123"/>
                    <a:pt x="132572" y="2253175"/>
                    <a:pt x="109615" y="2219204"/>
                  </a:cubicBezTo>
                  <a:cubicBezTo>
                    <a:pt x="86435" y="2184891"/>
                    <a:pt x="66525" y="2148213"/>
                    <a:pt x="50440" y="2110187"/>
                  </a:cubicBezTo>
                  <a:cubicBezTo>
                    <a:pt x="16973" y="2031051"/>
                    <a:pt x="0" y="1947007"/>
                    <a:pt x="0" y="1860393"/>
                  </a:cubicBezTo>
                  <a:cubicBezTo>
                    <a:pt x="0" y="1773779"/>
                    <a:pt x="16973" y="1689734"/>
                    <a:pt x="50440" y="1610599"/>
                  </a:cubicBezTo>
                  <a:cubicBezTo>
                    <a:pt x="66525" y="1572572"/>
                    <a:pt x="86435" y="1535886"/>
                    <a:pt x="109615" y="1501581"/>
                  </a:cubicBezTo>
                  <a:cubicBezTo>
                    <a:pt x="132564" y="1467611"/>
                    <a:pt x="158920" y="1435663"/>
                    <a:pt x="187956" y="1406635"/>
                  </a:cubicBezTo>
                  <a:cubicBezTo>
                    <a:pt x="216984" y="1377607"/>
                    <a:pt x="248932" y="1351251"/>
                    <a:pt x="282903" y="1328293"/>
                  </a:cubicBezTo>
                  <a:cubicBezTo>
                    <a:pt x="317216" y="1305113"/>
                    <a:pt x="353894" y="1285204"/>
                    <a:pt x="391921" y="1269118"/>
                  </a:cubicBezTo>
                  <a:cubicBezTo>
                    <a:pt x="440055" y="1248765"/>
                    <a:pt x="490513" y="1234380"/>
                    <a:pt x="541926" y="1226363"/>
                  </a:cubicBezTo>
                  <a:lnTo>
                    <a:pt x="541926" y="1123723"/>
                  </a:lnTo>
                  <a:cubicBezTo>
                    <a:pt x="541926" y="1113871"/>
                    <a:pt x="549943" y="1105854"/>
                    <a:pt x="559796" y="1105854"/>
                  </a:cubicBezTo>
                  <a:lnTo>
                    <a:pt x="582156" y="1105854"/>
                  </a:lnTo>
                  <a:cubicBezTo>
                    <a:pt x="583197" y="1078807"/>
                    <a:pt x="602407" y="1055789"/>
                    <a:pt x="628848" y="1049958"/>
                  </a:cubicBezTo>
                  <a:lnTo>
                    <a:pt x="628848" y="1028187"/>
                  </a:lnTo>
                  <a:cubicBezTo>
                    <a:pt x="623453" y="1025097"/>
                    <a:pt x="619355" y="1020170"/>
                    <a:pt x="617288" y="1014339"/>
                  </a:cubicBezTo>
                  <a:cubicBezTo>
                    <a:pt x="595321" y="1017677"/>
                    <a:pt x="575334" y="1024986"/>
                    <a:pt x="559386" y="1035530"/>
                  </a:cubicBezTo>
                  <a:cubicBezTo>
                    <a:pt x="538333" y="1049445"/>
                    <a:pt x="526738" y="1067401"/>
                    <a:pt x="526738" y="1086098"/>
                  </a:cubicBezTo>
                  <a:lnTo>
                    <a:pt x="526738" y="1088412"/>
                  </a:lnTo>
                  <a:lnTo>
                    <a:pt x="501014" y="1088412"/>
                  </a:lnTo>
                  <a:lnTo>
                    <a:pt x="501014" y="1086098"/>
                  </a:lnTo>
                  <a:cubicBezTo>
                    <a:pt x="501014" y="1058478"/>
                    <a:pt x="516707" y="1032900"/>
                    <a:pt x="545205" y="1014066"/>
                  </a:cubicBezTo>
                  <a:cubicBezTo>
                    <a:pt x="553205" y="1008781"/>
                    <a:pt x="562007" y="1004179"/>
                    <a:pt x="571467" y="1000320"/>
                  </a:cubicBezTo>
                  <a:cubicBezTo>
                    <a:pt x="558166" y="998937"/>
                    <a:pt x="533909" y="995087"/>
                    <a:pt x="513428" y="984560"/>
                  </a:cubicBezTo>
                  <a:cubicBezTo>
                    <a:pt x="482513" y="968679"/>
                    <a:pt x="477023" y="946507"/>
                    <a:pt x="477868" y="930704"/>
                  </a:cubicBezTo>
                  <a:cubicBezTo>
                    <a:pt x="478073" y="926931"/>
                    <a:pt x="478705" y="923064"/>
                    <a:pt x="479755" y="919195"/>
                  </a:cubicBezTo>
                  <a:cubicBezTo>
                    <a:pt x="482308" y="909778"/>
                    <a:pt x="487883" y="901267"/>
                    <a:pt x="495866" y="894573"/>
                  </a:cubicBezTo>
                  <a:cubicBezTo>
                    <a:pt x="503619" y="888076"/>
                    <a:pt x="512924" y="883892"/>
                    <a:pt x="522785" y="882484"/>
                  </a:cubicBezTo>
                  <a:cubicBezTo>
                    <a:pt x="526251" y="881988"/>
                    <a:pt x="529752" y="881732"/>
                    <a:pt x="533184" y="881732"/>
                  </a:cubicBezTo>
                  <a:cubicBezTo>
                    <a:pt x="562707" y="881732"/>
                    <a:pt x="591009" y="899815"/>
                    <a:pt x="619713" y="937005"/>
                  </a:cubicBezTo>
                  <a:cubicBezTo>
                    <a:pt x="621301" y="939062"/>
                    <a:pt x="623222" y="941855"/>
                    <a:pt x="625340" y="945167"/>
                  </a:cubicBezTo>
                  <a:cubicBezTo>
                    <a:pt x="626441" y="944270"/>
                    <a:pt x="627610" y="943460"/>
                    <a:pt x="628848" y="942750"/>
                  </a:cubicBez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52000">
                  <a:schemeClr val="lt1"/>
                </a:gs>
                <a:gs pos="100000">
                  <a:srgbClr val="DBDBDB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4217993" y="3270024"/>
              <a:ext cx="1637280" cy="1621069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31000">
                  <a:schemeClr val="lt1"/>
                </a:gs>
                <a:gs pos="93000">
                  <a:srgbClr val="D6D7DB"/>
                </a:gs>
                <a:gs pos="100000">
                  <a:srgbClr val="D6D7DB"/>
                </a:gs>
              </a:gsLst>
              <a:path path="circle">
                <a:fillToRect b="100%" l="0%" r="100%" t="0%"/>
              </a:path>
              <a:tileRect b="0%" l="-100%" r="0%" t="-100%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9" name="Google Shape;179;p10"/>
            <p:cNvSpPr txBox="1"/>
            <p:nvPr/>
          </p:nvSpPr>
          <p:spPr>
            <a:xfrm>
              <a:off x="4434489" y="3726615"/>
              <a:ext cx="1151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Answer</a:t>
              </a:r>
              <a:endParaRPr/>
            </a:p>
          </p:txBody>
        </p:sp>
        <p:sp>
          <p:nvSpPr>
            <p:cNvPr id="180" name="Google Shape;180;p10"/>
            <p:cNvSpPr txBox="1"/>
            <p:nvPr/>
          </p:nvSpPr>
          <p:spPr>
            <a:xfrm>
              <a:off x="4069938" y="4855084"/>
              <a:ext cx="19335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D3E49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Open it up and answer it. </a:t>
              </a: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0" y="991653"/>
              <a:ext cx="12192000" cy="1310172"/>
            </a:xfrm>
            <a:custGeom>
              <a:rect b="b" l="l" r="r" t="t"/>
              <a:pathLst>
                <a:path extrusionOk="0" h="1031633" w="9137240">
                  <a:moveTo>
                    <a:pt x="0" y="0"/>
                  </a:moveTo>
                  <a:cubicBezTo>
                    <a:pt x="1537123" y="693091"/>
                    <a:pt x="3073018" y="1036948"/>
                    <a:pt x="4607695" y="1031572"/>
                  </a:cubicBezTo>
                  <a:cubicBezTo>
                    <a:pt x="6118732" y="1026277"/>
                    <a:pt x="7628591" y="682420"/>
                    <a:pt x="9137240" y="0"/>
                  </a:cubicBezTo>
                </a:path>
              </a:pathLst>
            </a:custGeom>
            <a:noFill/>
            <a:ln cap="rnd" cmpd="sng" w="76200">
              <a:solidFill>
                <a:srgbClr val="338BD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D3E49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1"/>
          <p:cNvSpPr/>
          <p:nvPr/>
        </p:nvSpPr>
        <p:spPr>
          <a:xfrm>
            <a:off x="500702" y="2546691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1"/>
          <p:cNvSpPr txBox="1"/>
          <p:nvPr>
            <p:ph idx="1" type="body"/>
          </p:nvPr>
        </p:nvSpPr>
        <p:spPr>
          <a:xfrm>
            <a:off x="2607600" y="1439423"/>
            <a:ext cx="6976800" cy="34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0850" lvl="0" marL="457200" rtl="0" algn="l">
              <a:spcBef>
                <a:spcPts val="750"/>
              </a:spcBef>
              <a:spcAft>
                <a:spcPts val="0"/>
              </a:spcAft>
              <a:buSzPts val="3500"/>
              <a:buFont typeface="Comic Sans MS"/>
              <a:buAutoNum type="arabicPeriod"/>
            </a:pPr>
            <a:r>
              <a:rPr lang="en-US" sz="3500">
                <a:latin typeface="Comic Sans MS"/>
                <a:ea typeface="Comic Sans MS"/>
                <a:cs typeface="Comic Sans MS"/>
                <a:sym typeface="Comic Sans MS"/>
              </a:rPr>
              <a:t>Crumble Your Ball</a:t>
            </a:r>
            <a:endParaRPr sz="35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Font typeface="Comic Sans MS"/>
              <a:buAutoNum type="arabicPeriod"/>
            </a:pPr>
            <a:r>
              <a:rPr lang="en-US" sz="3500">
                <a:latin typeface="Comic Sans MS"/>
                <a:ea typeface="Comic Sans MS"/>
                <a:cs typeface="Comic Sans MS"/>
                <a:sym typeface="Comic Sans MS"/>
              </a:rPr>
              <a:t>Throw Balls Until Time Runs Out!</a:t>
            </a:r>
            <a:endParaRPr sz="3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9" name="Google Shape;189;p11"/>
          <p:cNvSpPr txBox="1"/>
          <p:nvPr>
            <p:ph type="title"/>
          </p:nvPr>
        </p:nvSpPr>
        <p:spPr>
          <a:xfrm>
            <a:off x="642173" y="97736"/>
            <a:ext cx="10907700" cy="770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Ready? Set? Go!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0" name="Google Shape;190;p11"/>
          <p:cNvSpPr/>
          <p:nvPr/>
        </p:nvSpPr>
        <p:spPr>
          <a:xfrm>
            <a:off x="2527127" y="3603066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2" y="4220391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5103427" y="3603066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9033977" y="1541891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7239352" y="3869616"/>
            <a:ext cx="2664000" cy="2637600"/>
          </a:xfrm>
          <a:prstGeom prst="ellipse">
            <a:avLst/>
          </a:prstGeom>
          <a:gradFill>
            <a:gsLst>
              <a:gs pos="0">
                <a:schemeClr val="lt1"/>
              </a:gs>
              <a:gs pos="29000">
                <a:schemeClr val="lt1"/>
              </a:gs>
              <a:gs pos="87000">
                <a:srgbClr val="D6D7DB"/>
              </a:gs>
              <a:gs pos="100000">
                <a:srgbClr val="D6D7DB"/>
              </a:gs>
            </a:gsLst>
            <a:path path="circle">
              <a:fillToRect b="100%" l="0%" r="100%" t="0%"/>
            </a:path>
            <a:tileRect b="0%" l="-100%" r="0%" t="-100%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D3E4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llidu_Theme">
  <a:themeElements>
    <a:clrScheme name="Custom 9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FFFF"/>
      </a:accent1>
      <a:accent2>
        <a:srgbClr val="E4E4E4"/>
      </a:accent2>
      <a:accent3>
        <a:srgbClr val="D6D7DB"/>
      </a:accent3>
      <a:accent4>
        <a:srgbClr val="C4C5CD"/>
      </a:accent4>
      <a:accent5>
        <a:srgbClr val="A7A9B5"/>
      </a:accent5>
      <a:accent6>
        <a:srgbClr val="3D3E4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