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0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0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2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3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6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4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5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83E4-0F2F-4449-A798-2D32AD0501BC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B5D9-62FF-429F-BCB5-110DA0B0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1"/>
            <a:ext cx="8763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3200" b="1" dirty="0" smtClean="0"/>
              <a:t>The list of these Catholic clubs and their History allegiances with the Roman Apostolic Catholic</a:t>
            </a:r>
          </a:p>
          <a:p>
            <a:pPr fontAlgn="t"/>
            <a:r>
              <a:rPr lang="en-US" sz="3200" b="1" dirty="0" smtClean="0"/>
              <a:t>Church. And how their creeping in. Knights Templers / Nights of </a:t>
            </a:r>
            <a:r>
              <a:rPr lang="en-US" sz="3200" b="1" dirty="0" err="1" smtClean="0"/>
              <a:t>Molta</a:t>
            </a:r>
            <a:r>
              <a:rPr lang="en-US" sz="3200" b="1" dirty="0" smtClean="0"/>
              <a:t> , Yes they are Christian "Acclaimed", Catholics Created the word </a:t>
            </a:r>
            <a:r>
              <a:rPr lang="en-US" sz="3200" b="1" dirty="0" err="1" smtClean="0"/>
              <a:t>Christianos</a:t>
            </a:r>
            <a:r>
              <a:rPr lang="en-US" sz="3200" b="1" dirty="0" smtClean="0"/>
              <a:t>, anyways we must remember this fact</a:t>
            </a:r>
          </a:p>
          <a:p>
            <a:pPr fontAlgn="t"/>
            <a:r>
              <a:rPr lang="en-US" sz="3200" b="1" dirty="0" err="1" smtClean="0"/>
              <a:t>Kristianos</a:t>
            </a:r>
            <a:r>
              <a:rPr lang="en-US" sz="3200" b="1" dirty="0" smtClean="0"/>
              <a:t> are Catholics and Catholics are Christians. </a:t>
            </a:r>
          </a:p>
          <a:p>
            <a:pPr fontAlgn="t"/>
            <a:r>
              <a:rPr lang="en-US" sz="3200" b="1" dirty="0" smtClean="0"/>
              <a:t>The word Christian and Christianity are Morph words. because at the AD 325 Council of </a:t>
            </a:r>
            <a:r>
              <a:rPr lang="en-US" sz="3200" b="1" dirty="0" err="1" smtClean="0"/>
              <a:t>Nicea</a:t>
            </a:r>
            <a:r>
              <a:rPr lang="en-US" sz="3200" b="1" dirty="0" smtClean="0"/>
              <a:t> Edict from</a:t>
            </a:r>
          </a:p>
          <a:p>
            <a:pPr fontAlgn="t"/>
            <a:r>
              <a:rPr lang="en-US" sz="3200" b="1" dirty="0"/>
              <a:t>T</a:t>
            </a:r>
            <a:r>
              <a:rPr lang="en-US" sz="3200" b="1" dirty="0" smtClean="0"/>
              <a:t>he Catechetical School of </a:t>
            </a:r>
            <a:r>
              <a:rPr lang="en-US" sz="3200" b="1" dirty="0" err="1" smtClean="0"/>
              <a:t>Alexanderia</a:t>
            </a:r>
            <a:r>
              <a:rPr lang="en-US" sz="3200" b="1" dirty="0" smtClean="0"/>
              <a:t>; Roots of 190 CE.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0416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3600" b="1" dirty="0" smtClean="0"/>
              <a:t>The New Greek Text was created " The Byzantine Text" with the help of the Roman Pagan emperor</a:t>
            </a:r>
          </a:p>
          <a:p>
            <a:pPr fontAlgn="t"/>
            <a:r>
              <a:rPr lang="en-US" sz="3600" b="1" dirty="0" smtClean="0"/>
              <a:t>Constantine added the word </a:t>
            </a:r>
            <a:r>
              <a:rPr lang="en-US" sz="3600" b="1" dirty="0" err="1" smtClean="0"/>
              <a:t>Khristos</a:t>
            </a:r>
            <a:r>
              <a:rPr lang="en-US" sz="3600" b="1" dirty="0" smtClean="0"/>
              <a:t> over the Greek word #G5547 from root word G5548 is "Anointed or anoint"</a:t>
            </a:r>
          </a:p>
          <a:p>
            <a:pPr fontAlgn="t"/>
            <a:r>
              <a:rPr lang="en-US" sz="3600" b="1" dirty="0" smtClean="0"/>
              <a:t>572X they covered the word Anointed with a different Greek word ! When you look up Christian it is still G5547</a:t>
            </a:r>
          </a:p>
          <a:p>
            <a:pPr fontAlgn="t"/>
            <a:r>
              <a:rPr lang="en-US" sz="3600" b="1" dirty="0" err="1" smtClean="0"/>
              <a:t>Kristos</a:t>
            </a:r>
            <a:r>
              <a:rPr lang="en-US" sz="3600" b="1" dirty="0" smtClean="0"/>
              <a:t>= the word Messiah in Greek is G3323 and is "</a:t>
            </a:r>
            <a:r>
              <a:rPr lang="en-US" sz="3600" b="1" dirty="0" err="1" smtClean="0"/>
              <a:t>Messi'as"MMM</a:t>
            </a:r>
            <a:r>
              <a:rPr lang="en-US" sz="3600" b="1" dirty="0" smtClean="0"/>
              <a:t> (simple translation ) found in John 1:41 and 4:25;</a:t>
            </a:r>
          </a:p>
        </p:txBody>
      </p:sp>
    </p:spTree>
    <p:extLst>
      <p:ext uri="{BB962C8B-B14F-4D97-AF65-F5344CB8AC3E}">
        <p14:creationId xmlns:p14="http://schemas.microsoft.com/office/powerpoint/2010/main" val="21969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91" y="381000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4000" b="1" dirty="0" smtClean="0"/>
              <a:t>and everyone that is a student of the KJV Know from studying their " Preface" in front of their Bibles that whenever</a:t>
            </a:r>
          </a:p>
          <a:p>
            <a:pPr fontAlgn="t"/>
            <a:r>
              <a:rPr lang="en-US" sz="4000" b="1" dirty="0" smtClean="0"/>
              <a:t>you see a Colon mark between words like in John 1:41-saying ( which is translated, the Christ ) is a Added later Manuscript</a:t>
            </a:r>
          </a:p>
          <a:p>
            <a:pPr fontAlgn="t"/>
            <a:r>
              <a:rPr lang="en-US" sz="4000" b="1" dirty="0" smtClean="0"/>
              <a:t>and not on or in the original scripts the same is found in John 4:25; This Pagan word stayed in while writing the KJV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333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3200" b="1" dirty="0" smtClean="0"/>
              <a:t>Version because most of the translators where X Catholic educated</a:t>
            </a:r>
            <a:r>
              <a:rPr lang="en-US" sz="3200" b="1" dirty="0" smtClean="0"/>
              <a:t>. and </a:t>
            </a:r>
            <a:r>
              <a:rPr lang="en-US" sz="3200" b="1" dirty="0" smtClean="0"/>
              <a:t>in 1736 or so they made corrections by simply adding Colons instead of finding better original manuscripts and removing the slipped in Catholic add words. </a:t>
            </a:r>
            <a:r>
              <a:rPr lang="en-US" sz="3200" b="1" dirty="0" err="1" smtClean="0"/>
              <a:t>Messi'as</a:t>
            </a:r>
            <a:r>
              <a:rPr lang="en-US" sz="3200" b="1" dirty="0" smtClean="0"/>
              <a:t> in Greek means the same in Hebrew To Rub in totally anointed, </a:t>
            </a:r>
            <a:r>
              <a:rPr lang="en-US" sz="3200" b="1" dirty="0" err="1" smtClean="0"/>
              <a:t>Khristos</a:t>
            </a:r>
            <a:r>
              <a:rPr lang="en-US" sz="3200" b="1" dirty="0" smtClean="0"/>
              <a:t> is what all Pagan Romans do </a:t>
            </a:r>
          </a:p>
          <a:p>
            <a:pPr fontAlgn="t"/>
            <a:r>
              <a:rPr lang="en-US" sz="3200" b="1" dirty="0" smtClean="0"/>
              <a:t>to pure oil on the Pagan G-</a:t>
            </a:r>
            <a:r>
              <a:rPr lang="en-US" sz="3200" b="1" dirty="0" err="1" smtClean="0"/>
              <a:t>ddess</a:t>
            </a:r>
            <a:r>
              <a:rPr lang="en-US" sz="3200" b="1" dirty="0" smtClean="0"/>
              <a:t> images entering a city to dedicate their deity for that District. If you recall when they Christen or Christening of the launch of a Ship they break anoint something over the Female Image g-</a:t>
            </a:r>
            <a:r>
              <a:rPr lang="en-US" sz="3200" b="1" dirty="0" err="1" smtClean="0"/>
              <a:t>ddess</a:t>
            </a:r>
            <a:r>
              <a:rPr lang="en-US" sz="3200" b="1" dirty="0" smtClean="0"/>
              <a:t> 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263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800" b="1" dirty="0" smtClean="0"/>
              <a:t>on the Bow of the Ship as it gets Launched out to sea. Same word understanding! So Calling one self a Christian</a:t>
            </a:r>
          </a:p>
          <a:p>
            <a:pPr fontAlgn="t"/>
            <a:r>
              <a:rPr lang="en-US" sz="2800" b="1" dirty="0" smtClean="0"/>
              <a:t>Organization are Catholics and Catholics are Christians same club different Parishes Called Denominations today.</a:t>
            </a:r>
          </a:p>
          <a:p>
            <a:pPr fontAlgn="t"/>
            <a:r>
              <a:rPr lang="en-US" sz="2800" b="1" dirty="0" smtClean="0"/>
              <a:t>No believer ever called them selves a </a:t>
            </a:r>
            <a:r>
              <a:rPr lang="en-US" sz="2800" b="1" dirty="0" err="1" smtClean="0"/>
              <a:t>Khristos</a:t>
            </a:r>
            <a:r>
              <a:rPr lang="en-US" sz="2800" b="1" dirty="0" smtClean="0"/>
              <a:t> in Scriptures of the 3 Times it is in the New Covenant only!!</a:t>
            </a:r>
          </a:p>
          <a:p>
            <a:pPr fontAlgn="t"/>
            <a:r>
              <a:rPr lang="en-US" sz="2800" b="1" dirty="0" smtClean="0"/>
              <a:t>The worldly people of Rome called them anointed followers of </a:t>
            </a:r>
            <a:r>
              <a:rPr lang="en-US" sz="2800" b="1" dirty="0" err="1" smtClean="0"/>
              <a:t>Messi'as</a:t>
            </a:r>
            <a:r>
              <a:rPr lang="en-US" sz="2800" b="1" dirty="0" smtClean="0"/>
              <a:t>, They called themselves "</a:t>
            </a:r>
            <a:r>
              <a:rPr lang="en-US" sz="2800" b="1" dirty="0" err="1" smtClean="0"/>
              <a:t>Talmidim</a:t>
            </a:r>
            <a:r>
              <a:rPr lang="en-US" sz="2800" b="1" dirty="0" smtClean="0"/>
              <a:t>" Hebrew for Disciple=61 X in New Covenant / How about what our savior called Himself= Acts 22:7-8, He Said I Am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5249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1"/>
            <a:ext cx="8610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4000" b="1" dirty="0" err="1" smtClean="0"/>
              <a:t>Yahushua</a:t>
            </a:r>
            <a:r>
              <a:rPr lang="en-US" sz="4000" b="1" dirty="0" smtClean="0"/>
              <a:t> of Nazareth, But the English word "OF" most of the time is a Filler word, it is not in the </a:t>
            </a:r>
            <a:r>
              <a:rPr lang="en-US" sz="4000" b="1" dirty="0" err="1" smtClean="0"/>
              <a:t>greek</a:t>
            </a:r>
            <a:r>
              <a:rPr lang="en-US" sz="4000" b="1" dirty="0" smtClean="0"/>
              <a:t>!</a:t>
            </a:r>
          </a:p>
          <a:p>
            <a:pPr fontAlgn="t"/>
            <a:r>
              <a:rPr lang="en-US" sz="4000" b="1" dirty="0" smtClean="0"/>
              <a:t>And this word Nazareth in Greek is G3480 which is </a:t>
            </a:r>
            <a:r>
              <a:rPr lang="en-US" sz="4000" b="1" dirty="0" err="1" smtClean="0"/>
              <a:t>Nazoraen</a:t>
            </a:r>
            <a:r>
              <a:rPr lang="en-US" sz="4000" b="1" dirty="0" smtClean="0"/>
              <a:t> or in Hebrew H5139=</a:t>
            </a:r>
            <a:r>
              <a:rPr lang="en-US" sz="4000" b="1" dirty="0" err="1" smtClean="0"/>
              <a:t>Naziyr</a:t>
            </a:r>
            <a:r>
              <a:rPr lang="en-US" sz="4000" b="1" dirty="0" smtClean="0"/>
              <a:t> It is not the City G3478</a:t>
            </a:r>
          </a:p>
          <a:p>
            <a:pPr fontAlgn="t"/>
            <a:r>
              <a:rPr lang="en-US" sz="4000" b="1" dirty="0" err="1" smtClean="0"/>
              <a:t>Nazaret</a:t>
            </a:r>
            <a:r>
              <a:rPr lang="en-US" sz="4000" b="1" dirty="0" smtClean="0"/>
              <a:t> / 13x they did this to Hide this group of Israelites which were apart of the Nomadic Clans that Hide the Dead Sea Scrolls. 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0868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3600" b="1" dirty="0" smtClean="0"/>
              <a:t>This is one of the older</a:t>
            </a:r>
          </a:p>
          <a:p>
            <a:pPr fontAlgn="t"/>
            <a:r>
              <a:rPr lang="en-US" sz="3600" b="1" dirty="0" smtClean="0"/>
              <a:t>Sects of Hebrew </a:t>
            </a:r>
            <a:r>
              <a:rPr lang="en-US" sz="3600" b="1" dirty="0" err="1" smtClean="0"/>
              <a:t>Talmidim</a:t>
            </a:r>
            <a:r>
              <a:rPr lang="en-US" sz="3600" b="1" dirty="0" smtClean="0"/>
              <a:t> Thought called Watchmen of </a:t>
            </a:r>
            <a:r>
              <a:rPr lang="en-US" sz="3600" b="1" dirty="0" err="1" smtClean="0"/>
              <a:t>To'rah</a:t>
            </a:r>
            <a:r>
              <a:rPr lang="en-US" sz="3600" b="1" dirty="0" smtClean="0"/>
              <a:t> Protectors of </a:t>
            </a:r>
            <a:r>
              <a:rPr lang="en-US" sz="3600" b="1" dirty="0" err="1" smtClean="0"/>
              <a:t>To'rah</a:t>
            </a:r>
            <a:r>
              <a:rPr lang="en-US" sz="3600" b="1" dirty="0" smtClean="0"/>
              <a:t> and </a:t>
            </a:r>
            <a:r>
              <a:rPr lang="en-US" sz="3600" b="1" dirty="0" err="1" smtClean="0"/>
              <a:t>TaNaKh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Naziryr</a:t>
            </a:r>
            <a:r>
              <a:rPr lang="en-US" sz="3600" b="1" dirty="0" smtClean="0"/>
              <a:t>.</a:t>
            </a:r>
          </a:p>
          <a:p>
            <a:pPr fontAlgn="t"/>
            <a:r>
              <a:rPr lang="en-US" sz="3600" b="1" dirty="0" smtClean="0"/>
              <a:t>Samson, John the Baptist, Paul called himself one after he met our Messiah on the road. </a:t>
            </a:r>
          </a:p>
          <a:p>
            <a:pPr fontAlgn="t"/>
            <a:r>
              <a:rPr lang="en-US" sz="3600" b="1" dirty="0" smtClean="0"/>
              <a:t>It all comes to 2 Cor. 4:2- 1-7, And simply Go search out the newly Catholic Word  "Apostle" That came from the Roman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6622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3600" b="1" dirty="0" smtClean="0"/>
              <a:t>Apostolic Catholic Church, to a Priest it means the 12 Holy SEE with 120 </a:t>
            </a:r>
            <a:r>
              <a:rPr lang="en-US" sz="3600" b="1" dirty="0" err="1" smtClean="0"/>
              <a:t>Angelicos</a:t>
            </a:r>
            <a:r>
              <a:rPr lang="en-US" sz="3600" b="1" dirty="0" smtClean="0"/>
              <a:t> each, under them to spy out the Parishes. </a:t>
            </a:r>
          </a:p>
          <a:p>
            <a:pPr fontAlgn="t"/>
            <a:r>
              <a:rPr lang="en-US" sz="3600" b="1" dirty="0" smtClean="0"/>
              <a:t>The Church of England didn't start using that term till 1830 it is Latin Not Greek or Hebrew word, The word under it is a clean </a:t>
            </a:r>
          </a:p>
          <a:p>
            <a:pPr fontAlgn="t"/>
            <a:r>
              <a:rPr lang="en-US" sz="3600" b="1" dirty="0" smtClean="0"/>
              <a:t>word, G652 &amp; G649 </a:t>
            </a:r>
            <a:r>
              <a:rPr lang="en-US" sz="3600" b="1" dirty="0" err="1" smtClean="0"/>
              <a:t>Shlikha</a:t>
            </a:r>
            <a:r>
              <a:rPr lang="en-US" sz="3600" b="1" dirty="0" smtClean="0"/>
              <a:t> / just like in Hebrew H5397 </a:t>
            </a:r>
            <a:r>
              <a:rPr lang="en-US" sz="3600" b="1" dirty="0" err="1" smtClean="0"/>
              <a:t>Sheliach</a:t>
            </a:r>
            <a:r>
              <a:rPr lang="en-US" sz="3600" b="1" dirty="0" smtClean="0"/>
              <a:t>=A Delegate Ambassador=A senor representative Preacher</a:t>
            </a:r>
          </a:p>
          <a:p>
            <a:pPr fontAlgn="t"/>
            <a:r>
              <a:rPr lang="en-US" sz="3600" b="1" dirty="0" smtClean="0"/>
              <a:t>Eph.6:20 and 2 Cor.5:20....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1884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Eliyahu Chiles</dc:creator>
  <cp:lastModifiedBy>Eliyahu Chiles</cp:lastModifiedBy>
  <cp:revision>6</cp:revision>
  <dcterms:created xsi:type="dcterms:W3CDTF">2014-01-14T06:32:01Z</dcterms:created>
  <dcterms:modified xsi:type="dcterms:W3CDTF">2014-02-07T07:21:34Z</dcterms:modified>
</cp:coreProperties>
</file>