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4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4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6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7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0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4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2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4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1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3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4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9BF8A-252C-48DC-8EBA-96867CD1CE74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C678B-7A26-4C88-8739-F4B23EB15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4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57200"/>
            <a:ext cx="7772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800" b="1" dirty="0"/>
              <a:t>WHO ARE THE NATSARIM</a:t>
            </a:r>
            <a:r>
              <a:rPr lang="en-US" sz="2800" dirty="0"/>
              <a:t> will contrast the original followers of </a:t>
            </a:r>
            <a:r>
              <a:rPr lang="en-US" sz="2800" dirty="0" err="1"/>
              <a:t>Yahusha</a:t>
            </a:r>
            <a:r>
              <a:rPr lang="en-US" sz="2800" dirty="0"/>
              <a:t> which settled at Antioch with the </a:t>
            </a:r>
            <a:r>
              <a:rPr lang="en-US" sz="2800" dirty="0" err="1"/>
              <a:t>Didascalia</a:t>
            </a:r>
            <a:r>
              <a:rPr lang="en-US" sz="2800" dirty="0"/>
              <a:t>, or Catechetical School at Alexandria - which was funded by Rome's </a:t>
            </a:r>
            <a:r>
              <a:rPr lang="en-US" sz="2800" b="1" dirty="0" err="1"/>
              <a:t>Fiscus</a:t>
            </a:r>
            <a:r>
              <a:rPr lang="en-US" sz="2800" b="1" dirty="0"/>
              <a:t> </a:t>
            </a:r>
            <a:r>
              <a:rPr lang="en-US" sz="2800" b="1" dirty="0" err="1"/>
              <a:t>Judaicus</a:t>
            </a:r>
            <a:r>
              <a:rPr lang="en-US" sz="2800" dirty="0"/>
              <a:t>, a tax on any who observed Torah.</a:t>
            </a:r>
          </a:p>
          <a:p>
            <a:pPr fontAlgn="t"/>
            <a:r>
              <a:rPr lang="en-US" sz="2800" dirty="0"/>
              <a:t>This state-supported </a:t>
            </a:r>
            <a:r>
              <a:rPr lang="en-US" sz="2800" b="1" dirty="0" err="1"/>
              <a:t>Didascalia</a:t>
            </a:r>
            <a:r>
              <a:rPr lang="en-US" sz="2800" dirty="0"/>
              <a:t> (literally </a:t>
            </a:r>
            <a:r>
              <a:rPr lang="en-US" sz="2800" i="1" dirty="0"/>
              <a:t>"teaching authority"</a:t>
            </a:r>
            <a:r>
              <a:rPr lang="en-US" sz="2800" dirty="0"/>
              <a:t>) grew into the dominant form of Christianity seen today.</a:t>
            </a:r>
          </a:p>
          <a:p>
            <a:pPr fontAlgn="t"/>
            <a:r>
              <a:rPr lang="en-US" sz="2800" dirty="0"/>
              <a:t>(In case the reader is unaware, there are thousands of sects claiming to be </a:t>
            </a:r>
            <a:r>
              <a:rPr lang="en-US" sz="2800" u="sng" dirty="0"/>
              <a:t>the</a:t>
            </a:r>
            <a:r>
              <a:rPr lang="en-US" sz="2800" dirty="0"/>
              <a:t> “Christianity”).</a:t>
            </a:r>
          </a:p>
          <a:p>
            <a:pPr fontAlgn="t"/>
            <a:r>
              <a:rPr lang="en-US" sz="2800" dirty="0"/>
              <a:t>After the destruction of </a:t>
            </a:r>
            <a:r>
              <a:rPr lang="en-US" sz="2800" dirty="0" err="1"/>
              <a:t>Yerushalayim</a:t>
            </a:r>
            <a:r>
              <a:rPr lang="en-US" sz="2800" dirty="0"/>
              <a:t> in 70 CE, two teaching authorities emerged: The </a:t>
            </a:r>
            <a:r>
              <a:rPr lang="en-US" sz="2800" b="1" dirty="0"/>
              <a:t>Pharisees</a:t>
            </a:r>
            <a:r>
              <a:rPr lang="en-US" sz="2800" dirty="0"/>
              <a:t> and the </a:t>
            </a:r>
            <a:r>
              <a:rPr lang="en-US" sz="2800" b="1" dirty="0" err="1"/>
              <a:t>Natsarim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0229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800" dirty="0" smtClean="0"/>
              <a:t>The </a:t>
            </a:r>
            <a:r>
              <a:rPr lang="en-US" sz="2800" b="1" dirty="0" smtClean="0"/>
              <a:t>dragon</a:t>
            </a:r>
            <a:r>
              <a:rPr lang="en-US" sz="2800" dirty="0" smtClean="0"/>
              <a:t> (controlling the </a:t>
            </a:r>
            <a:r>
              <a:rPr lang="en-US" sz="2800" b="1" dirty="0" smtClean="0"/>
              <a:t>beast</a:t>
            </a:r>
            <a:r>
              <a:rPr lang="en-US" sz="2800" dirty="0" smtClean="0"/>
              <a:t>, the </a:t>
            </a:r>
            <a:r>
              <a:rPr lang="en-US" sz="2800" i="1" dirty="0" smtClean="0"/>
              <a:t>reign of Babel</a:t>
            </a:r>
            <a:r>
              <a:rPr lang="en-US" sz="2800" dirty="0" smtClean="0"/>
              <a:t>) demands complete submission to its </a:t>
            </a:r>
            <a:r>
              <a:rPr lang="en-US" sz="2800" b="1" dirty="0" smtClean="0"/>
              <a:t>authority</a:t>
            </a:r>
            <a:r>
              <a:rPr lang="en-US" sz="2800" dirty="0" smtClean="0"/>
              <a:t>, so persecution of the </a:t>
            </a:r>
            <a:r>
              <a:rPr lang="en-US" sz="2800" dirty="0" err="1" smtClean="0"/>
              <a:t>Natsarim</a:t>
            </a:r>
            <a:r>
              <a:rPr lang="en-US" sz="2800" dirty="0" smtClean="0"/>
              <a:t> was severe. That controller is now being revealed, which will be destroyed at the coming of </a:t>
            </a:r>
            <a:r>
              <a:rPr lang="en-US" sz="2800" dirty="0" err="1" smtClean="0"/>
              <a:t>Yahusha</a:t>
            </a:r>
            <a:r>
              <a:rPr lang="en-US" sz="2800" dirty="0" smtClean="0"/>
              <a:t>.</a:t>
            </a:r>
          </a:p>
          <a:p>
            <a:pPr fontAlgn="t"/>
            <a:r>
              <a:rPr lang="en-US" sz="2800" dirty="0" smtClean="0"/>
              <a:t>The way to recognize the </a:t>
            </a:r>
            <a:r>
              <a:rPr lang="en-US" sz="2800" dirty="0" err="1" smtClean="0"/>
              <a:t>Natsarim</a:t>
            </a:r>
            <a:r>
              <a:rPr lang="en-US" sz="2800" dirty="0" smtClean="0"/>
              <a:t> is by what they teach and their behavior, by the living Spirit of </a:t>
            </a:r>
            <a:r>
              <a:rPr lang="en-US" sz="2800" dirty="0" err="1" smtClean="0"/>
              <a:t>Yahusha</a:t>
            </a:r>
            <a:r>
              <a:rPr lang="en-US" sz="2800" dirty="0" smtClean="0"/>
              <a:t> in them producing the fruits of His Spirit: love, joy, peace, patience, kindness, goodness, gentleness, faithfulness, and self-control - against which there is no law (Galatians 5).</a:t>
            </a:r>
          </a:p>
          <a:p>
            <a:pPr fontAlgn="t"/>
            <a:r>
              <a:rPr lang="en-US" sz="2800" dirty="0" smtClean="0"/>
              <a:t>In the end, there are two plants growing in the world: </a:t>
            </a:r>
            <a:r>
              <a:rPr lang="en-US" sz="2800" b="1" dirty="0" smtClean="0"/>
              <a:t>wheat</a:t>
            </a:r>
            <a:r>
              <a:rPr lang="en-US" sz="2800" dirty="0" smtClean="0"/>
              <a:t> and </a:t>
            </a:r>
            <a:r>
              <a:rPr lang="en-US" sz="2800" b="1" dirty="0" smtClean="0"/>
              <a:t>tares</a:t>
            </a:r>
            <a:r>
              <a:rPr lang="en-US" sz="2800" dirty="0" smtClean="0"/>
              <a:t>.</a:t>
            </a:r>
          </a:p>
          <a:p>
            <a:pPr fontAlgn="t"/>
            <a:r>
              <a:rPr lang="en-US" sz="2800" dirty="0" smtClean="0"/>
              <a:t>Discover which </a:t>
            </a:r>
            <a:r>
              <a:rPr lang="en-US" sz="2800" b="1" dirty="0" smtClean="0"/>
              <a:t>teaching authority</a:t>
            </a:r>
            <a:r>
              <a:rPr lang="en-US" sz="2800" dirty="0" smtClean="0"/>
              <a:t> you've been listening to.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119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400" dirty="0"/>
              <a:t>The </a:t>
            </a:r>
            <a:r>
              <a:rPr lang="en-US" sz="2400" b="1" dirty="0"/>
              <a:t>teachings of men</a:t>
            </a:r>
            <a:r>
              <a:rPr lang="en-US" sz="2400" dirty="0"/>
              <a:t> blocked the</a:t>
            </a:r>
            <a:r>
              <a:rPr lang="en-US" sz="2400" b="1" dirty="0"/>
              <a:t> identity</a:t>
            </a:r>
            <a:r>
              <a:rPr lang="en-US" sz="2400" dirty="0"/>
              <a:t> of our Creator by substituting </a:t>
            </a:r>
            <a:r>
              <a:rPr lang="en-US" sz="2400" b="1" dirty="0"/>
              <a:t>His Name</a:t>
            </a:r>
            <a:r>
              <a:rPr lang="en-US" sz="2400" dirty="0"/>
              <a:t>. </a:t>
            </a:r>
          </a:p>
          <a:p>
            <a:pPr fontAlgn="t"/>
            <a:r>
              <a:rPr lang="en-US" sz="2400" dirty="0"/>
              <a:t>Read the preface of any </a:t>
            </a:r>
            <a:r>
              <a:rPr lang="en-US" sz="2400" b="1" dirty="0"/>
              <a:t>NIV</a:t>
            </a:r>
            <a:r>
              <a:rPr lang="en-US" sz="2400" dirty="0"/>
              <a:t>, and you'll see they admit removing it and inserting the device </a:t>
            </a:r>
            <a:r>
              <a:rPr lang="en-US" sz="2400" b="1" dirty="0"/>
              <a:t>LORD</a:t>
            </a:r>
            <a:r>
              <a:rPr lang="en-US" sz="2400" dirty="0"/>
              <a:t>. </a:t>
            </a:r>
          </a:p>
          <a:p>
            <a:pPr fontAlgn="t"/>
            <a:r>
              <a:rPr lang="en-US" sz="2400" dirty="0"/>
              <a:t>LORD is the definition of the Hebrew word “BAAL.”</a:t>
            </a:r>
          </a:p>
          <a:p>
            <a:pPr fontAlgn="t"/>
            <a:r>
              <a:rPr lang="en-US" sz="2400" dirty="0"/>
              <a:t> </a:t>
            </a:r>
          </a:p>
          <a:p>
            <a:pPr fontAlgn="t"/>
            <a:r>
              <a:rPr lang="en-US" sz="2400" dirty="0"/>
              <a:t>The Alexandrian “fathers” were </a:t>
            </a:r>
            <a:r>
              <a:rPr lang="en-US" sz="2400" dirty="0" err="1"/>
              <a:t>mystagogues</a:t>
            </a:r>
            <a:r>
              <a:rPr lang="en-US" sz="2400" dirty="0"/>
              <a:t> who initiated pupils into the </a:t>
            </a:r>
            <a:r>
              <a:rPr lang="en-US" sz="2400" b="1" i="1" dirty="0"/>
              <a:t>mysteries of the faith</a:t>
            </a:r>
            <a:r>
              <a:rPr lang="en-US" sz="2400" dirty="0"/>
              <a:t>. </a:t>
            </a:r>
          </a:p>
          <a:p>
            <a:pPr fontAlgn="t"/>
            <a:r>
              <a:rPr lang="en-US" sz="2400" dirty="0"/>
              <a:t>As I was taught by Jesuits, they often used the phrase, </a:t>
            </a:r>
            <a:r>
              <a:rPr lang="en-US" sz="2400" i="1" dirty="0"/>
              <a:t>“mysteries of the faith.”</a:t>
            </a:r>
            <a:endParaRPr lang="en-US" sz="2400" dirty="0"/>
          </a:p>
          <a:p>
            <a:pPr fontAlgn="t"/>
            <a:r>
              <a:rPr lang="en-US" sz="2400" dirty="0"/>
              <a:t>These teachers withheld the </a:t>
            </a:r>
            <a:r>
              <a:rPr lang="en-US" sz="2400" b="1" dirty="0"/>
              <a:t>what they taught</a:t>
            </a:r>
            <a:r>
              <a:rPr lang="en-US" sz="2400" dirty="0"/>
              <a:t> as the Name until an initiate progressed to higher grades. </a:t>
            </a:r>
          </a:p>
          <a:p>
            <a:pPr fontAlgn="t"/>
            <a:r>
              <a:rPr lang="en-US" sz="2400" dirty="0"/>
              <a:t>In the east, the Name </a:t>
            </a:r>
            <a:r>
              <a:rPr lang="en-US" sz="2400" dirty="0" err="1"/>
              <a:t>Yahusha</a:t>
            </a:r>
            <a:r>
              <a:rPr lang="en-US" sz="2400" dirty="0"/>
              <a:t> was concealed as the cryptogram </a:t>
            </a:r>
            <a:r>
              <a:rPr lang="en-US" sz="2400" b="1" dirty="0"/>
              <a:t>IC XC</a:t>
            </a:r>
            <a:r>
              <a:rPr lang="en-US" sz="2400" dirty="0"/>
              <a:t>.</a:t>
            </a:r>
          </a:p>
          <a:p>
            <a:pPr fontAlgn="t"/>
            <a:r>
              <a:rPr lang="en-US" sz="2400" dirty="0"/>
              <a:t>In the west, the Name </a:t>
            </a:r>
            <a:r>
              <a:rPr lang="en-US" sz="2400" dirty="0" err="1"/>
              <a:t>Yahusha</a:t>
            </a:r>
            <a:r>
              <a:rPr lang="en-US" sz="2400" dirty="0"/>
              <a:t> was encoded as </a:t>
            </a:r>
            <a:r>
              <a:rPr lang="en-US" sz="2400" b="1" dirty="0"/>
              <a:t>IES</a:t>
            </a:r>
            <a:r>
              <a:rPr lang="en-US" sz="2400" dirty="0"/>
              <a:t>, </a:t>
            </a:r>
            <a:r>
              <a:rPr lang="en-US" sz="2400" b="1" dirty="0"/>
              <a:t>IHS</a:t>
            </a:r>
            <a:r>
              <a:rPr lang="en-US" sz="2400" dirty="0"/>
              <a:t>, and the Latinized form from these, </a:t>
            </a:r>
            <a:r>
              <a:rPr lang="en-US" sz="2400" b="1" dirty="0"/>
              <a:t>IESV</a:t>
            </a:r>
            <a:r>
              <a:rPr lang="en-US" sz="2400" dirty="0"/>
              <a:t>.  </a:t>
            </a:r>
          </a:p>
        </p:txBody>
      </p:sp>
    </p:spTree>
    <p:extLst>
      <p:ext uri="{BB962C8B-B14F-4D97-AF65-F5344CB8AC3E}">
        <p14:creationId xmlns:p14="http://schemas.microsoft.com/office/powerpoint/2010/main" val="41173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410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400" dirty="0" smtClean="0"/>
              <a:t>The IESV code/</a:t>
            </a:r>
            <a:r>
              <a:rPr lang="en-US" sz="2400" dirty="0" err="1" smtClean="0"/>
              <a:t>theonym</a:t>
            </a:r>
            <a:r>
              <a:rPr lang="en-US" sz="2400" dirty="0" smtClean="0"/>
              <a:t> in the Latin Vulgate evolved into the JESU/JESUS term taken into the KJV and later translations. </a:t>
            </a:r>
          </a:p>
          <a:p>
            <a:pPr fontAlgn="t"/>
            <a:r>
              <a:rPr lang="en-US" sz="2400" dirty="0" smtClean="0"/>
              <a:t>The authentic Name of our Redeemer is YAHUSHA, the first part of which contains the "YAHU" component (I was/I am/I will be) as expressed in names such as </a:t>
            </a:r>
            <a:r>
              <a:rPr lang="en-US" sz="2400" dirty="0" err="1" smtClean="0"/>
              <a:t>NatanYahu</a:t>
            </a:r>
            <a:r>
              <a:rPr lang="en-US" sz="2400" dirty="0" smtClean="0"/>
              <a:t>, </a:t>
            </a:r>
            <a:r>
              <a:rPr lang="en-US" sz="2400" dirty="0" err="1" smtClean="0"/>
              <a:t>ObadYah</a:t>
            </a:r>
            <a:r>
              <a:rPr lang="en-US" sz="2400" dirty="0" smtClean="0"/>
              <a:t>, </a:t>
            </a:r>
            <a:r>
              <a:rPr lang="en-US" sz="2400" dirty="0" err="1" smtClean="0"/>
              <a:t>NekemYah</a:t>
            </a:r>
            <a:r>
              <a:rPr lang="en-US" sz="2400" dirty="0" smtClean="0"/>
              <a:t>, </a:t>
            </a:r>
            <a:r>
              <a:rPr lang="en-US" sz="2400" dirty="0" err="1" smtClean="0"/>
              <a:t>YashaYahu</a:t>
            </a:r>
            <a:r>
              <a:rPr lang="en-US" sz="2400" dirty="0" smtClean="0"/>
              <a:t>, </a:t>
            </a:r>
            <a:r>
              <a:rPr lang="en-US" sz="2400" dirty="0" err="1" smtClean="0"/>
              <a:t>YirmeYahu</a:t>
            </a:r>
            <a:r>
              <a:rPr lang="en-US" sz="2400" dirty="0" smtClean="0"/>
              <a:t>, etc. </a:t>
            </a:r>
          </a:p>
          <a:p>
            <a:pPr fontAlgn="t"/>
            <a:r>
              <a:rPr lang="en-US" sz="2400" b="1" dirty="0" smtClean="0"/>
              <a:t>YAHUAH</a:t>
            </a:r>
            <a:r>
              <a:rPr lang="en-US" sz="2400" dirty="0" smtClean="0"/>
              <a:t> became flesh, taking the Name </a:t>
            </a:r>
            <a:r>
              <a:rPr lang="en-US" sz="2400" b="1" dirty="0" smtClean="0"/>
              <a:t>YAHUSHA</a:t>
            </a:r>
            <a:r>
              <a:rPr lang="en-US" sz="2400" dirty="0" smtClean="0"/>
              <a:t>, since the ending </a:t>
            </a:r>
            <a:r>
              <a:rPr lang="en-US" sz="2400" b="1" dirty="0" smtClean="0"/>
              <a:t>SHA</a:t>
            </a:r>
            <a:r>
              <a:rPr lang="en-US" sz="2400" dirty="0" smtClean="0"/>
              <a:t> conveys the meaning of "deliverance" (from the root YA</a:t>
            </a:r>
            <a:r>
              <a:rPr lang="en-US" sz="2400" b="1" dirty="0" smtClean="0"/>
              <a:t>SHA</a:t>
            </a:r>
            <a:r>
              <a:rPr lang="en-US" sz="2400" dirty="0" smtClean="0"/>
              <a:t>, meaning </a:t>
            </a:r>
            <a:r>
              <a:rPr lang="en-US" sz="2400" i="1" dirty="0" smtClean="0"/>
              <a:t>to deliver</a:t>
            </a:r>
            <a:r>
              <a:rPr lang="en-US" sz="2400" dirty="0" smtClean="0"/>
              <a:t>). </a:t>
            </a:r>
          </a:p>
          <a:p>
            <a:pPr fontAlgn="t"/>
            <a:r>
              <a:rPr lang="en-US" sz="2400" dirty="0" smtClean="0"/>
              <a:t>As our Healer </a:t>
            </a:r>
            <a:r>
              <a:rPr lang="en-US" sz="2400" dirty="0" err="1" smtClean="0"/>
              <a:t>Yahuah</a:t>
            </a:r>
            <a:r>
              <a:rPr lang="en-US" sz="2400" dirty="0" smtClean="0"/>
              <a:t> is called YAHUAH RAFA; as our banner He is YAHUAH NISSI, and so on with all His roles.</a:t>
            </a:r>
          </a:p>
          <a:p>
            <a:pPr fontAlgn="t"/>
            <a:r>
              <a:rPr lang="en-US" sz="2400" dirty="0" smtClean="0"/>
              <a:t>The teaching authorities over us have taught us </a:t>
            </a:r>
            <a:r>
              <a:rPr lang="en-US" sz="2400" dirty="0" err="1" smtClean="0"/>
              <a:t>Yahuah</a:t>
            </a:r>
            <a:r>
              <a:rPr lang="en-US" sz="2400" dirty="0" smtClean="0"/>
              <a:t> is </a:t>
            </a:r>
            <a:r>
              <a:rPr lang="en-US" sz="2400" b="1" dirty="0" smtClean="0"/>
              <a:t>a committee</a:t>
            </a:r>
            <a:r>
              <a:rPr lang="en-US" sz="2400" dirty="0" smtClean="0"/>
              <a:t> of </a:t>
            </a:r>
            <a:r>
              <a:rPr lang="en-US" sz="2400" b="1" dirty="0" smtClean="0"/>
              <a:t>three "persons" in one "GOD"</a:t>
            </a:r>
            <a:r>
              <a:rPr lang="en-US" sz="2400" dirty="0" smtClean="0"/>
              <a:t> – but Scriptures tells us </a:t>
            </a:r>
            <a:r>
              <a:rPr lang="en-US" sz="2400" dirty="0" err="1" smtClean="0"/>
              <a:t>Yahuah</a:t>
            </a:r>
            <a:r>
              <a:rPr lang="en-US" sz="2400" dirty="0" smtClean="0"/>
              <a:t> is only </a:t>
            </a:r>
            <a:r>
              <a:rPr lang="en-US" sz="2400" b="1" dirty="0" smtClean="0"/>
              <a:t>one</a:t>
            </a:r>
            <a:r>
              <a:rPr lang="en-US" sz="2400" dirty="0" smtClean="0"/>
              <a:t>, and we call on Him as our Deliver, </a:t>
            </a:r>
            <a:r>
              <a:rPr lang="en-US" sz="2400" dirty="0" err="1" smtClean="0"/>
              <a:t>Yahusha</a:t>
            </a:r>
            <a:r>
              <a:rPr lang="en-US" sz="2400" dirty="0" smtClean="0"/>
              <a:t>. </a:t>
            </a:r>
          </a:p>
          <a:p>
            <a:pPr fontAlgn="t"/>
            <a:r>
              <a:rPr lang="en-US" sz="24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1410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2284" y="381000"/>
            <a:ext cx="838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800" dirty="0" smtClean="0"/>
              <a:t>To believe in “one god in three persons” is the </a:t>
            </a:r>
            <a:r>
              <a:rPr lang="en-US" sz="2800" b="1" dirty="0" smtClean="0"/>
              <a:t>Catholic faith</a:t>
            </a:r>
            <a:r>
              <a:rPr lang="en-US" sz="2800" dirty="0" smtClean="0"/>
              <a:t> (See </a:t>
            </a:r>
            <a:r>
              <a:rPr lang="en-US" sz="2800" dirty="0" err="1" smtClean="0"/>
              <a:t>Athanasian</a:t>
            </a:r>
            <a:r>
              <a:rPr lang="en-US" sz="2800" dirty="0" smtClean="0"/>
              <a:t> Creed).</a:t>
            </a:r>
          </a:p>
          <a:p>
            <a:pPr fontAlgn="t"/>
            <a:r>
              <a:rPr lang="en-US" sz="2800" dirty="0" smtClean="0"/>
              <a:t>Greek, Latin, or Korean languages don't alter His identity or His Name.</a:t>
            </a:r>
          </a:p>
          <a:p>
            <a:pPr fontAlgn="t"/>
            <a:r>
              <a:rPr lang="en-US" sz="2800" dirty="0" smtClean="0"/>
              <a:t>False teachings (strongholds) have to be overcome by Truth, in love.</a:t>
            </a:r>
          </a:p>
          <a:p>
            <a:pPr fontAlgn="t"/>
            <a:r>
              <a:rPr lang="en-US" sz="2800" dirty="0" smtClean="0"/>
              <a:t> </a:t>
            </a:r>
          </a:p>
          <a:p>
            <a:pPr fontAlgn="t"/>
            <a:r>
              <a:rPr lang="en-US" sz="2800" dirty="0" smtClean="0"/>
              <a:t>The </a:t>
            </a:r>
            <a:r>
              <a:rPr lang="en-US" sz="2800" b="1" dirty="0" smtClean="0"/>
              <a:t>fruit </a:t>
            </a:r>
            <a:r>
              <a:rPr lang="en-US" sz="2800" dirty="0" smtClean="0"/>
              <a:t>of our behavior comes from </a:t>
            </a:r>
            <a:r>
              <a:rPr lang="en-US" sz="2800" b="1" dirty="0" err="1" smtClean="0"/>
              <a:t>Yahusha’s</a:t>
            </a:r>
            <a:r>
              <a:rPr lang="en-US" sz="2800" b="1" dirty="0" smtClean="0"/>
              <a:t> Spirit dwelling in us</a:t>
            </a:r>
            <a:r>
              <a:rPr lang="en-US" sz="2800" dirty="0" smtClean="0"/>
              <a:t>, not a list of man-made dogmas.</a:t>
            </a:r>
          </a:p>
          <a:p>
            <a:pPr fontAlgn="t"/>
            <a:r>
              <a:rPr lang="en-US" sz="2800" dirty="0" smtClean="0"/>
              <a:t>He guides us into Truth by writing a love for His Torah (Commandments) on our hearts.</a:t>
            </a:r>
          </a:p>
          <a:p>
            <a:pPr fontAlgn="t"/>
            <a:r>
              <a:rPr lang="en-US" sz="2800" b="1" i="1" dirty="0" smtClean="0"/>
              <a:t>“There is a way that seems right to a man, but the end is the way of death.”</a:t>
            </a:r>
            <a:r>
              <a:rPr lang="en-US" sz="2800" dirty="0" smtClean="0"/>
              <a:t> Prov. 14:12, 16:25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6798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384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Eliyahu Chiles</dc:creator>
  <cp:lastModifiedBy>Eliyahu Chiles</cp:lastModifiedBy>
  <cp:revision>2</cp:revision>
  <dcterms:created xsi:type="dcterms:W3CDTF">2015-02-17T19:05:01Z</dcterms:created>
  <dcterms:modified xsi:type="dcterms:W3CDTF">2015-02-17T19:35:41Z</dcterms:modified>
</cp:coreProperties>
</file>