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8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0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3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4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6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4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8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823EB-E558-479B-A76C-DEA8FF5A5E3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CB6DD-448D-43C1-AE5D-64F933DC1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7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uM6HJKpjNg&amp;t=2m21s" TargetMode="External"/><Relationship Id="rId2" Type="http://schemas.openxmlformats.org/officeDocument/2006/relationships/hyperlink" Target="http://www.youtube.com/watch?v=yuM6HJKpjNg&amp;t=1m31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819400"/>
          </a:xfrm>
        </p:spPr>
        <p:txBody>
          <a:bodyPr>
            <a:normAutofit fontScale="90000"/>
          </a:bodyPr>
          <a:lstStyle/>
          <a:p>
            <a:r>
              <a:rPr lang="he-IL" sz="5300" b="1" dirty="0" smtClean="0"/>
              <a:t> יהושׁע  /  יהושׁוּע</a:t>
            </a:r>
            <a:br>
              <a:rPr lang="he-IL" sz="5300" b="1" dirty="0" smtClean="0"/>
            </a:br>
            <a:r>
              <a:rPr lang="en-US" sz="5300" b="1" dirty="0" smtClean="0"/>
              <a:t>H3091 </a:t>
            </a:r>
            <a:r>
              <a:rPr lang="en-US" sz="5300" b="1" dirty="0" err="1" smtClean="0"/>
              <a:t>yehôshûa</a:t>
            </a:r>
            <a:r>
              <a:rPr lang="en-US" sz="5300" b="1" dirty="0" smtClean="0"/>
              <a:t> /5 or 6 </a:t>
            </a:r>
            <a:r>
              <a:rPr lang="en-US" sz="5300" b="1" dirty="0" err="1" smtClean="0"/>
              <a:t>hebrew</a:t>
            </a:r>
            <a:r>
              <a:rPr lang="en-US" sz="5300" b="1" dirty="0"/>
              <a:t> </a:t>
            </a:r>
            <a:r>
              <a:rPr lang="en-US" sz="5300" b="1" dirty="0" smtClean="0"/>
              <a:t> letters 218X times used.</a:t>
            </a:r>
            <a:br>
              <a:rPr lang="en-US" sz="5300" b="1" dirty="0" smtClean="0"/>
            </a:br>
            <a:r>
              <a:rPr lang="he-IL" sz="5300" b="1" dirty="0" smtClean="0"/>
              <a:t>ישׁוּע   </a:t>
            </a:r>
            <a:r>
              <a:rPr lang="en-US" sz="5300" b="1" dirty="0" err="1" smtClean="0"/>
              <a:t>yêshûa</a:t>
            </a:r>
            <a:r>
              <a:rPr lang="en-US" sz="5300" b="1" dirty="0" smtClean="0"/>
              <a:t> h3444/28x used.</a:t>
            </a:r>
            <a:br>
              <a:rPr lang="en-US" sz="5300" b="1" dirty="0" smtClean="0"/>
            </a:br>
            <a:r>
              <a:rPr lang="he-IL" sz="5300" b="1" dirty="0" smtClean="0"/>
              <a:t>ישׁוּע    </a:t>
            </a:r>
            <a:r>
              <a:rPr lang="en-US" sz="5300" b="1" dirty="0" smtClean="0"/>
              <a:t>h3443 </a:t>
            </a:r>
            <a:r>
              <a:rPr lang="en-US" sz="5300" b="1" dirty="0" err="1" smtClean="0"/>
              <a:t>yêshûa</a:t>
            </a:r>
            <a:r>
              <a:rPr lang="en-US" sz="5300" b="1" dirty="0" smtClean="0"/>
              <a:t> 2x used.</a:t>
            </a:r>
            <a:br>
              <a:rPr lang="en-US" sz="5300" b="1" dirty="0" smtClean="0"/>
            </a:br>
            <a:r>
              <a:rPr lang="en-US" sz="5300" b="1" dirty="0" smtClean="0"/>
              <a:t> </a:t>
            </a:r>
            <a:r>
              <a:rPr lang="he-IL" sz="5300" b="1" dirty="0" smtClean="0"/>
              <a:t>ישׁוּעה </a:t>
            </a:r>
            <a:r>
              <a:rPr lang="en-US" sz="5300" b="1" dirty="0" smtClean="0"/>
              <a:t>h3444 </a:t>
            </a:r>
            <a:r>
              <a:rPr lang="en-US" sz="5300" b="1" dirty="0" err="1" smtClean="0"/>
              <a:t>yeshûâh</a:t>
            </a:r>
            <a:r>
              <a:rPr lang="en-US" sz="5300" b="1" dirty="0" smtClean="0"/>
              <a:t> 65x used.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94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253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800" b="1" dirty="0" smtClean="0"/>
              <a:t> </a:t>
            </a:r>
            <a:r>
              <a:rPr lang="en-US" sz="4800" b="1" dirty="0"/>
              <a:t> </a:t>
            </a:r>
            <a:r>
              <a:rPr lang="en-US" sz="4800" b="1" dirty="0" smtClean="0"/>
              <a:t>             </a:t>
            </a:r>
            <a:r>
              <a:rPr lang="he-IL" sz="4800" b="1" dirty="0"/>
              <a:t>יהושׁע    יהושׁוּע</a:t>
            </a:r>
            <a:endParaRPr lang="he-IL" sz="4800" b="1" dirty="0" smtClean="0"/>
          </a:p>
          <a:p>
            <a:r>
              <a:rPr lang="en-US" sz="4800" b="1" dirty="0" smtClean="0"/>
              <a:t>H3091 </a:t>
            </a:r>
            <a:r>
              <a:rPr lang="en-US" sz="4800" b="1" dirty="0" err="1" smtClean="0"/>
              <a:t>yehôshûa</a:t>
            </a:r>
            <a:r>
              <a:rPr lang="en-US" sz="4800" b="1" dirty="0" smtClean="0"/>
              <a:t> /5 or 6 </a:t>
            </a:r>
            <a:r>
              <a:rPr lang="en-US" sz="4800" b="1" dirty="0" err="1" smtClean="0"/>
              <a:t>hebrew</a:t>
            </a:r>
            <a:r>
              <a:rPr lang="en-US" sz="4800" b="1" dirty="0" smtClean="0"/>
              <a:t> </a:t>
            </a:r>
          </a:p>
          <a:p>
            <a:r>
              <a:rPr lang="en-US" sz="4800" b="1" dirty="0" err="1" smtClean="0"/>
              <a:t>letters,YaH</a:t>
            </a:r>
            <a:r>
              <a:rPr lang="en-US" sz="4800" b="1" dirty="0" smtClean="0"/>
              <a:t>- Salvation Deliverer</a:t>
            </a:r>
          </a:p>
          <a:p>
            <a:r>
              <a:rPr lang="he-IL" sz="4800" b="1" dirty="0" smtClean="0"/>
              <a:t>ישׁוּע  </a:t>
            </a:r>
            <a:r>
              <a:rPr lang="en-US" sz="4800" b="1" dirty="0" smtClean="0"/>
              <a:t>h3442 </a:t>
            </a:r>
            <a:r>
              <a:rPr lang="en-US" sz="4800" b="1" dirty="0" err="1" smtClean="0"/>
              <a:t>yêshûa-He</a:t>
            </a:r>
            <a:r>
              <a:rPr lang="en-US" sz="4800" b="1" dirty="0" smtClean="0"/>
              <a:t> will save</a:t>
            </a:r>
          </a:p>
          <a:p>
            <a:r>
              <a:rPr lang="he-IL" sz="4800" b="1" dirty="0" smtClean="0"/>
              <a:t>ישׁוּע </a:t>
            </a:r>
            <a:r>
              <a:rPr lang="en-US" sz="4800" b="1" dirty="0" smtClean="0"/>
              <a:t>h3443 </a:t>
            </a:r>
            <a:r>
              <a:rPr lang="en-US" sz="4800" b="1" dirty="0" err="1" smtClean="0"/>
              <a:t>yêshûa-He</a:t>
            </a:r>
            <a:r>
              <a:rPr lang="en-US" sz="4800" b="1" dirty="0" smtClean="0"/>
              <a:t> will save</a:t>
            </a:r>
          </a:p>
          <a:p>
            <a:r>
              <a:rPr lang="en-US" sz="4800" b="1" dirty="0" smtClean="0"/>
              <a:t> </a:t>
            </a:r>
            <a:r>
              <a:rPr lang="he-IL" sz="4800" b="1" dirty="0" smtClean="0"/>
              <a:t>ישׁוּעה </a:t>
            </a:r>
            <a:r>
              <a:rPr lang="en-US" sz="4800" b="1" dirty="0" smtClean="0"/>
              <a:t>h3444 </a:t>
            </a:r>
            <a:r>
              <a:rPr lang="en-US" sz="4800" b="1" dirty="0" err="1" smtClean="0"/>
              <a:t>yeshûâh-Salvation</a:t>
            </a:r>
            <a:endParaRPr lang="en-US" sz="48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9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963" y="228600"/>
            <a:ext cx="8763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dirty="0"/>
              <a:t>As for </a:t>
            </a:r>
            <a:r>
              <a:rPr lang="en-US" sz="2400" dirty="0" err="1"/>
              <a:t>Yahushua</a:t>
            </a:r>
            <a:r>
              <a:rPr lang="en-US" sz="2400" dirty="0"/>
              <a:t> vs </a:t>
            </a:r>
            <a:r>
              <a:rPr lang="en-US" sz="2400" dirty="0" err="1"/>
              <a:t>Yeshua</a:t>
            </a:r>
            <a:r>
              <a:rPr lang="en-US" sz="2400" dirty="0"/>
              <a:t> video;</a:t>
            </a:r>
            <a:br>
              <a:rPr lang="en-US" sz="2400" dirty="0"/>
            </a:br>
            <a:r>
              <a:rPr lang="en-US" sz="2400" dirty="0"/>
              <a:t>This sharing is intended to help Christian Messianic focus on getting Ben </a:t>
            </a:r>
            <a:r>
              <a:rPr lang="en-US" sz="2400" dirty="0" err="1"/>
              <a:t>YaH'oshua</a:t>
            </a:r>
            <a:r>
              <a:rPr lang="en-US" sz="2400" dirty="0"/>
              <a:t>  Shem right to the best that they can with Latin letters Phonetic sounds and their Christian Tools so they can come across the bridge from the J man, Using Luke </a:t>
            </a:r>
            <a:r>
              <a:rPr lang="en-US" sz="2400" dirty="0">
                <a:hlinkClick r:id="rId2"/>
              </a:rPr>
              <a:t>1:31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2:21</a:t>
            </a:r>
            <a:r>
              <a:rPr lang="en-US" sz="2400" dirty="0"/>
              <a:t>; G2424 j man- </a:t>
            </a:r>
            <a:r>
              <a:rPr lang="en-US" sz="2400" dirty="0" err="1"/>
              <a:t>Iesus</a:t>
            </a:r>
            <a:r>
              <a:rPr lang="en-US" sz="2400" dirty="0"/>
              <a:t>- H3091 Joshua= the same H3091 found in Num.Bemidbar13:16  and all the rest in  </a:t>
            </a:r>
            <a:r>
              <a:rPr lang="en-US" sz="2400" dirty="0" err="1"/>
              <a:t>Zec</a:t>
            </a:r>
            <a:r>
              <a:rPr lang="en-US" sz="2400" dirty="0"/>
              <a:t>. </a:t>
            </a:r>
            <a:r>
              <a:rPr lang="en-US" sz="2400" dirty="0" err="1"/>
              <a:t>Zekaryah</a:t>
            </a:r>
            <a:r>
              <a:rPr lang="en-US" sz="2400" dirty="0"/>
              <a:t> 3:1,6-9; </a:t>
            </a:r>
            <a:br>
              <a:rPr lang="en-US" sz="2400" dirty="0"/>
            </a:br>
            <a:r>
              <a:rPr lang="en-US" sz="2400" dirty="0" err="1"/>
              <a:t>yehôshûa</a:t>
            </a:r>
            <a:r>
              <a:rPr lang="en-US" sz="2400" dirty="0"/>
              <a:t>‛ </a:t>
            </a:r>
            <a:r>
              <a:rPr lang="en-US" sz="2400" dirty="0" err="1"/>
              <a:t>yehôshûa</a:t>
            </a:r>
            <a:r>
              <a:rPr lang="en-US" sz="2400" dirty="0"/>
              <a:t>‛  (Using the e-sword as their tools not ours from Paleo </a:t>
            </a:r>
            <a:r>
              <a:rPr lang="en-US" sz="2400" dirty="0" smtClean="0"/>
              <a:t>Hebrew)</a:t>
            </a:r>
            <a:r>
              <a:rPr lang="en-US" sz="2400" dirty="0" err="1" smtClean="0"/>
              <a:t>yeh</a:t>
            </a:r>
            <a:r>
              <a:rPr lang="en-US" sz="2400" dirty="0" smtClean="0"/>
              <a:t>-ho-shoo</a:t>
            </a:r>
            <a:r>
              <a:rPr lang="en-US" sz="2400" dirty="0"/>
              <a:t>'-ah,   </a:t>
            </a:r>
            <a:r>
              <a:rPr lang="en-US" sz="2400" dirty="0" err="1"/>
              <a:t>yeh</a:t>
            </a:r>
            <a:r>
              <a:rPr lang="en-US" sz="2400" dirty="0"/>
              <a:t>-ho-shoo'-ah  </a:t>
            </a:r>
            <a:r>
              <a:rPr lang="he-IL" sz="2400" dirty="0"/>
              <a:t>יהושׁע יהושׁוּע</a:t>
            </a:r>
            <a:br>
              <a:rPr lang="he-IL" sz="2400" dirty="0"/>
            </a:br>
            <a:r>
              <a:rPr lang="en-US" sz="2400" dirty="0" smtClean="0"/>
              <a:t>In </a:t>
            </a:r>
            <a:r>
              <a:rPr lang="en-US" sz="2400" dirty="0" err="1"/>
              <a:t>Yisrael</a:t>
            </a:r>
            <a:r>
              <a:rPr lang="en-US" sz="2400" dirty="0"/>
              <a:t> using the word Salvation= </a:t>
            </a:r>
            <a:r>
              <a:rPr lang="en-US" sz="2400" dirty="0" err="1"/>
              <a:t>Yeshua</a:t>
            </a:r>
            <a:r>
              <a:rPr lang="en-US" sz="2400" dirty="0"/>
              <a:t> H3442 and </a:t>
            </a:r>
            <a:r>
              <a:rPr lang="en-US" sz="2400" dirty="0" err="1"/>
              <a:t>Yesha</a:t>
            </a:r>
            <a:r>
              <a:rPr lang="en-US" sz="2400" dirty="0"/>
              <a:t> H3467 and </a:t>
            </a:r>
            <a:r>
              <a:rPr lang="en-US" sz="2400" dirty="0" smtClean="0"/>
              <a:t>H3444 </a:t>
            </a:r>
            <a:r>
              <a:rPr lang="en-US" sz="2400" dirty="0" err="1" smtClean="0"/>
              <a:t>yeshu</a:t>
            </a:r>
            <a:r>
              <a:rPr lang="en-US" sz="2400" dirty="0"/>
              <a:t>̂‛</a:t>
            </a:r>
            <a:r>
              <a:rPr lang="en-US" sz="2400" dirty="0" err="1"/>
              <a:t>âh</a:t>
            </a:r>
            <a:r>
              <a:rPr lang="en-US" sz="2400" dirty="0"/>
              <a:t>  </a:t>
            </a:r>
            <a:r>
              <a:rPr lang="en-US" sz="2400" dirty="0" err="1"/>
              <a:t>yesh</a:t>
            </a:r>
            <a:r>
              <a:rPr lang="en-US" sz="2400" dirty="0"/>
              <a:t>-</a:t>
            </a:r>
            <a:r>
              <a:rPr lang="en-US" sz="2400" dirty="0" err="1"/>
              <a:t>oo</a:t>
            </a:r>
            <a:r>
              <a:rPr lang="en-US" sz="2400" dirty="0"/>
              <a:t>'-aw  is different common words for salvation there. Salvation is a part </a:t>
            </a:r>
          </a:p>
          <a:p>
            <a:pPr fontAlgn="t"/>
            <a:r>
              <a:rPr lang="en-US" sz="2400" dirty="0"/>
              <a:t>of His Character of His Name but it is Not the fullness of His Name-Shem. </a:t>
            </a:r>
            <a:r>
              <a:rPr lang="en-US" sz="2400" dirty="0" smtClean="0"/>
              <a:t>also- Instead </a:t>
            </a:r>
            <a:r>
              <a:rPr lang="en-US" sz="2400" dirty="0"/>
              <a:t> of </a:t>
            </a:r>
            <a:r>
              <a:rPr lang="en-US" sz="2400" dirty="0" err="1"/>
              <a:t>Yahh's</a:t>
            </a:r>
            <a:r>
              <a:rPr lang="en-US" sz="2400" dirty="0"/>
              <a:t> Salvation our Kinsmen redeemer,  H3050-H3068+H1954=</a:t>
            </a:r>
            <a:br>
              <a:rPr lang="en-US" sz="2400" dirty="0"/>
            </a:br>
            <a:r>
              <a:rPr lang="en-US" sz="2400" dirty="0"/>
              <a:t>From H3467; deliverer; - Hosea, </a:t>
            </a:r>
            <a:r>
              <a:rPr lang="en-US" sz="2400" dirty="0" err="1"/>
              <a:t>Hoshea</a:t>
            </a:r>
            <a:r>
              <a:rPr lang="en-US" sz="2400" dirty="0"/>
              <a:t>, </a:t>
            </a:r>
            <a:r>
              <a:rPr lang="en-US" sz="2400" dirty="0" err="1"/>
              <a:t>Oshea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ho-shay'-ah -  </a:t>
            </a:r>
            <a:r>
              <a:rPr lang="en-US" sz="2400" dirty="0" err="1"/>
              <a:t>hôshêa</a:t>
            </a:r>
            <a:r>
              <a:rPr lang="en-US" sz="2400" dirty="0"/>
              <a:t>  ‛</a:t>
            </a:r>
            <a:r>
              <a:rPr lang="he-IL" sz="2400" dirty="0"/>
              <a:t>הושׁע﻿</a:t>
            </a:r>
            <a:r>
              <a:rPr lang="en-US" sz="2400" dirty="0"/>
              <a:t>Read more (10 lines)</a:t>
            </a:r>
          </a:p>
        </p:txBody>
      </p:sp>
    </p:spTree>
    <p:extLst>
      <p:ext uri="{BB962C8B-B14F-4D97-AF65-F5344CB8AC3E}">
        <p14:creationId xmlns:p14="http://schemas.microsoft.com/office/powerpoint/2010/main" val="420327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יהושׁע  /  יהושׁוּע H3091 yehôshûa /5 or 6 hebrew  letters 218X times used. ישׁוּע   yêshûa h3444/28x used. ישׁוּע    h3443 yêshûa 2x used.  ישׁוּעה h3444 yeshûâh 65x used.     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יהושׁע  /  יהושׁוּע H3091 yehôshûa /5 or 6 hebrew  letters 218X times used. ישׁוּע   yêshûa h3444/28x used. ישׁוּע    h3443 yêshûa 2x used.  ישׁוּעה h3444 yeshûâh 65x used.     </dc:title>
  <dc:creator>Eliyahu Chiles</dc:creator>
  <cp:lastModifiedBy>Eliyahu Chiles</cp:lastModifiedBy>
  <cp:revision>3</cp:revision>
  <dcterms:created xsi:type="dcterms:W3CDTF">2014-01-07T12:29:58Z</dcterms:created>
  <dcterms:modified xsi:type="dcterms:W3CDTF">2015-01-21T01:35:06Z</dcterms:modified>
</cp:coreProperties>
</file>