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58" r:id="rId4"/>
    <p:sldId id="257" r:id="rId5"/>
    <p:sldId id="261" r:id="rId6"/>
    <p:sldId id="262" r:id="rId7"/>
    <p:sldId id="263" r:id="rId8"/>
    <p:sldId id="264" r:id="rId9"/>
    <p:sldId id="265" r:id="rId10"/>
    <p:sldId id="266" r:id="rId11"/>
    <p:sldId id="268"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3F5C72-69D4-4206-BAF6-AC2360705905}" type="datetimeFigureOut">
              <a:rPr lang="en-US" smtClean="0"/>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265D3-4DBE-4FE2-BFB4-635C62C6BD8C}" type="slidenum">
              <a:rPr lang="en-US" smtClean="0"/>
              <a:t>‹#›</a:t>
            </a:fld>
            <a:endParaRPr lang="en-US"/>
          </a:p>
        </p:txBody>
      </p:sp>
    </p:spTree>
    <p:extLst>
      <p:ext uri="{BB962C8B-B14F-4D97-AF65-F5344CB8AC3E}">
        <p14:creationId xmlns:p14="http://schemas.microsoft.com/office/powerpoint/2010/main" val="3935265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3F5C72-69D4-4206-BAF6-AC2360705905}" type="datetimeFigureOut">
              <a:rPr lang="en-US" smtClean="0"/>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265D3-4DBE-4FE2-BFB4-635C62C6BD8C}" type="slidenum">
              <a:rPr lang="en-US" smtClean="0"/>
              <a:t>‹#›</a:t>
            </a:fld>
            <a:endParaRPr lang="en-US"/>
          </a:p>
        </p:txBody>
      </p:sp>
    </p:spTree>
    <p:extLst>
      <p:ext uri="{BB962C8B-B14F-4D97-AF65-F5344CB8AC3E}">
        <p14:creationId xmlns:p14="http://schemas.microsoft.com/office/powerpoint/2010/main" val="4281656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3F5C72-69D4-4206-BAF6-AC2360705905}" type="datetimeFigureOut">
              <a:rPr lang="en-US" smtClean="0"/>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265D3-4DBE-4FE2-BFB4-635C62C6BD8C}" type="slidenum">
              <a:rPr lang="en-US" smtClean="0"/>
              <a:t>‹#›</a:t>
            </a:fld>
            <a:endParaRPr lang="en-US"/>
          </a:p>
        </p:txBody>
      </p:sp>
    </p:spTree>
    <p:extLst>
      <p:ext uri="{BB962C8B-B14F-4D97-AF65-F5344CB8AC3E}">
        <p14:creationId xmlns:p14="http://schemas.microsoft.com/office/powerpoint/2010/main" val="2454002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3F5C72-69D4-4206-BAF6-AC2360705905}" type="datetimeFigureOut">
              <a:rPr lang="en-US" smtClean="0"/>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265D3-4DBE-4FE2-BFB4-635C62C6BD8C}" type="slidenum">
              <a:rPr lang="en-US" smtClean="0"/>
              <a:t>‹#›</a:t>
            </a:fld>
            <a:endParaRPr lang="en-US"/>
          </a:p>
        </p:txBody>
      </p:sp>
    </p:spTree>
    <p:extLst>
      <p:ext uri="{BB962C8B-B14F-4D97-AF65-F5344CB8AC3E}">
        <p14:creationId xmlns:p14="http://schemas.microsoft.com/office/powerpoint/2010/main" val="3356490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3F5C72-69D4-4206-BAF6-AC2360705905}" type="datetimeFigureOut">
              <a:rPr lang="en-US" smtClean="0"/>
              <a:t>9/20/2014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265D3-4DBE-4FE2-BFB4-635C62C6BD8C}" type="slidenum">
              <a:rPr lang="en-US" smtClean="0"/>
              <a:t>‹#›</a:t>
            </a:fld>
            <a:endParaRPr lang="en-US"/>
          </a:p>
        </p:txBody>
      </p:sp>
    </p:spTree>
    <p:extLst>
      <p:ext uri="{BB962C8B-B14F-4D97-AF65-F5344CB8AC3E}">
        <p14:creationId xmlns:p14="http://schemas.microsoft.com/office/powerpoint/2010/main" val="1689959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3F5C72-69D4-4206-BAF6-AC2360705905}" type="datetimeFigureOut">
              <a:rPr lang="en-US" smtClean="0"/>
              <a:t>9/20/2014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7265D3-4DBE-4FE2-BFB4-635C62C6BD8C}" type="slidenum">
              <a:rPr lang="en-US" smtClean="0"/>
              <a:t>‹#›</a:t>
            </a:fld>
            <a:endParaRPr lang="en-US"/>
          </a:p>
        </p:txBody>
      </p:sp>
    </p:spTree>
    <p:extLst>
      <p:ext uri="{BB962C8B-B14F-4D97-AF65-F5344CB8AC3E}">
        <p14:creationId xmlns:p14="http://schemas.microsoft.com/office/powerpoint/2010/main" val="1774450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3F5C72-69D4-4206-BAF6-AC2360705905}" type="datetimeFigureOut">
              <a:rPr lang="en-US" smtClean="0"/>
              <a:t>9/20/2014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7265D3-4DBE-4FE2-BFB4-635C62C6BD8C}" type="slidenum">
              <a:rPr lang="en-US" smtClean="0"/>
              <a:t>‹#›</a:t>
            </a:fld>
            <a:endParaRPr lang="en-US"/>
          </a:p>
        </p:txBody>
      </p:sp>
    </p:spTree>
    <p:extLst>
      <p:ext uri="{BB962C8B-B14F-4D97-AF65-F5344CB8AC3E}">
        <p14:creationId xmlns:p14="http://schemas.microsoft.com/office/powerpoint/2010/main" val="1135571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3F5C72-69D4-4206-BAF6-AC2360705905}" type="datetimeFigureOut">
              <a:rPr lang="en-US" smtClean="0"/>
              <a:t>9/20/2014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7265D3-4DBE-4FE2-BFB4-635C62C6BD8C}" type="slidenum">
              <a:rPr lang="en-US" smtClean="0"/>
              <a:t>‹#›</a:t>
            </a:fld>
            <a:endParaRPr lang="en-US"/>
          </a:p>
        </p:txBody>
      </p:sp>
    </p:spTree>
    <p:extLst>
      <p:ext uri="{BB962C8B-B14F-4D97-AF65-F5344CB8AC3E}">
        <p14:creationId xmlns:p14="http://schemas.microsoft.com/office/powerpoint/2010/main" val="1045862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3F5C72-69D4-4206-BAF6-AC2360705905}" type="datetimeFigureOut">
              <a:rPr lang="en-US" smtClean="0"/>
              <a:t>9/20/2014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7265D3-4DBE-4FE2-BFB4-635C62C6BD8C}" type="slidenum">
              <a:rPr lang="en-US" smtClean="0"/>
              <a:t>‹#›</a:t>
            </a:fld>
            <a:endParaRPr lang="en-US"/>
          </a:p>
        </p:txBody>
      </p:sp>
    </p:spTree>
    <p:extLst>
      <p:ext uri="{BB962C8B-B14F-4D97-AF65-F5344CB8AC3E}">
        <p14:creationId xmlns:p14="http://schemas.microsoft.com/office/powerpoint/2010/main" val="4128252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3F5C72-69D4-4206-BAF6-AC2360705905}" type="datetimeFigureOut">
              <a:rPr lang="en-US" smtClean="0"/>
              <a:t>9/20/2014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7265D3-4DBE-4FE2-BFB4-635C62C6BD8C}" type="slidenum">
              <a:rPr lang="en-US" smtClean="0"/>
              <a:t>‹#›</a:t>
            </a:fld>
            <a:endParaRPr lang="en-US"/>
          </a:p>
        </p:txBody>
      </p:sp>
    </p:spTree>
    <p:extLst>
      <p:ext uri="{BB962C8B-B14F-4D97-AF65-F5344CB8AC3E}">
        <p14:creationId xmlns:p14="http://schemas.microsoft.com/office/powerpoint/2010/main" val="2096560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3F5C72-69D4-4206-BAF6-AC2360705905}" type="datetimeFigureOut">
              <a:rPr lang="en-US" smtClean="0"/>
              <a:t>9/20/2014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7265D3-4DBE-4FE2-BFB4-635C62C6BD8C}" type="slidenum">
              <a:rPr lang="en-US" smtClean="0"/>
              <a:t>‹#›</a:t>
            </a:fld>
            <a:endParaRPr lang="en-US"/>
          </a:p>
        </p:txBody>
      </p:sp>
    </p:spTree>
    <p:extLst>
      <p:ext uri="{BB962C8B-B14F-4D97-AF65-F5344CB8AC3E}">
        <p14:creationId xmlns:p14="http://schemas.microsoft.com/office/powerpoint/2010/main" val="33458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F5C72-69D4-4206-BAF6-AC2360705905}" type="datetimeFigureOut">
              <a:rPr lang="en-US" smtClean="0"/>
              <a:t>9/20/2014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7265D3-4DBE-4FE2-BFB4-635C62C6BD8C}" type="slidenum">
              <a:rPr lang="en-US" smtClean="0"/>
              <a:t>‹#›</a:t>
            </a:fld>
            <a:endParaRPr lang="en-US"/>
          </a:p>
        </p:txBody>
      </p:sp>
    </p:spTree>
    <p:extLst>
      <p:ext uri="{BB962C8B-B14F-4D97-AF65-F5344CB8AC3E}">
        <p14:creationId xmlns:p14="http://schemas.microsoft.com/office/powerpoint/2010/main" val="4087831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63198"/>
          </a:xfrm>
          <a:prstGeom prst="rect">
            <a:avLst/>
          </a:prstGeom>
        </p:spPr>
        <p:txBody>
          <a:bodyPr wrap="square">
            <a:spAutoFit/>
          </a:bodyPr>
          <a:lstStyle/>
          <a:p>
            <a:r>
              <a:rPr lang="en-US" sz="4400" b="1" dirty="0" smtClean="0"/>
              <a:t>We Shell know them by their fruit .</a:t>
            </a:r>
            <a:br>
              <a:rPr lang="en-US" sz="4400" b="1" dirty="0" smtClean="0"/>
            </a:br>
            <a:r>
              <a:rPr lang="en-US" sz="4400" b="1" dirty="0" smtClean="0"/>
              <a:t>I thought you've been studied up on these topics years ago by </a:t>
            </a:r>
            <a:r>
              <a:rPr lang="en-US" sz="4400" b="1" smtClean="0"/>
              <a:t>now </a:t>
            </a:r>
            <a:r>
              <a:rPr lang="en-US" sz="4400" b="1" smtClean="0"/>
              <a:t>because</a:t>
            </a:r>
            <a:r>
              <a:rPr lang="en-US" sz="4400" b="1" smtClean="0"/>
              <a:t> </a:t>
            </a:r>
            <a:r>
              <a:rPr lang="en-US" sz="4400" b="1" dirty="0" smtClean="0"/>
              <a:t>everyone involve in spiritual</a:t>
            </a:r>
            <a:br>
              <a:rPr lang="en-US" sz="4400" b="1" dirty="0" smtClean="0"/>
            </a:br>
            <a:r>
              <a:rPr lang="en-US" sz="4400" b="1" dirty="0" smtClean="0"/>
              <a:t>warfare knows the list of these Catholic clubs and their History allegiances with the Roman Apostolic Catholic church..</a:t>
            </a:r>
            <a:r>
              <a:rPr lang="en-US" sz="3600" b="1" dirty="0" smtClean="0"/>
              <a:t/>
            </a:r>
            <a:br>
              <a:rPr lang="en-US" sz="3600" b="1" dirty="0" smtClean="0"/>
            </a:br>
            <a:endParaRPr lang="en-US" sz="3600" b="1" dirty="0"/>
          </a:p>
        </p:txBody>
      </p:sp>
    </p:spTree>
    <p:extLst>
      <p:ext uri="{BB962C8B-B14F-4D97-AF65-F5344CB8AC3E}">
        <p14:creationId xmlns:p14="http://schemas.microsoft.com/office/powerpoint/2010/main" val="2016009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763000" cy="3170099"/>
          </a:xfrm>
          <a:prstGeom prst="rect">
            <a:avLst/>
          </a:prstGeom>
        </p:spPr>
        <p:txBody>
          <a:bodyPr wrap="square">
            <a:spAutoFit/>
          </a:bodyPr>
          <a:lstStyle/>
          <a:p>
            <a:r>
              <a:rPr lang="en-US" sz="4000" b="1" dirty="0" smtClean="0"/>
              <a:t>Called Watchmen of </a:t>
            </a:r>
            <a:r>
              <a:rPr lang="en-US" sz="4000" b="1" dirty="0" err="1" smtClean="0"/>
              <a:t>To'rah</a:t>
            </a:r>
            <a:r>
              <a:rPr lang="en-US" sz="4000" b="1" dirty="0" smtClean="0"/>
              <a:t> Protectors of </a:t>
            </a:r>
            <a:r>
              <a:rPr lang="en-US" sz="4000" b="1" dirty="0" err="1" smtClean="0"/>
              <a:t>To'rah</a:t>
            </a:r>
            <a:r>
              <a:rPr lang="en-US" sz="4000" b="1" dirty="0" smtClean="0"/>
              <a:t> and </a:t>
            </a:r>
            <a:r>
              <a:rPr lang="en-US" sz="4000" b="1" dirty="0" err="1" smtClean="0"/>
              <a:t>TaNaKh</a:t>
            </a:r>
            <a:r>
              <a:rPr lang="en-US" sz="4000" b="1" dirty="0" smtClean="0"/>
              <a:t>, </a:t>
            </a:r>
            <a:r>
              <a:rPr lang="en-US" sz="4000" b="1" dirty="0" err="1" smtClean="0"/>
              <a:t>Naziryr</a:t>
            </a:r>
            <a:r>
              <a:rPr lang="en-US" sz="4000" b="1" dirty="0" smtClean="0"/>
              <a:t>. Samson, John the Baptist, Paul called himself one after he met our Messiah on the road. </a:t>
            </a:r>
            <a:br>
              <a:rPr lang="en-US" sz="4000" b="1" dirty="0" smtClean="0"/>
            </a:br>
            <a:r>
              <a:rPr lang="en-US" sz="4000" b="1" dirty="0" smtClean="0"/>
              <a:t>It all comes to 2 Cor. 4:2-7, 7, </a:t>
            </a:r>
            <a:endParaRPr lang="en-US" sz="4000" b="1" dirty="0"/>
          </a:p>
        </p:txBody>
      </p:sp>
    </p:spTree>
    <p:extLst>
      <p:ext uri="{BB962C8B-B14F-4D97-AF65-F5344CB8AC3E}">
        <p14:creationId xmlns:p14="http://schemas.microsoft.com/office/powerpoint/2010/main" val="388154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763000" cy="4401205"/>
          </a:xfrm>
          <a:prstGeom prst="rect">
            <a:avLst/>
          </a:prstGeom>
        </p:spPr>
        <p:txBody>
          <a:bodyPr wrap="square">
            <a:spAutoFit/>
          </a:bodyPr>
          <a:lstStyle/>
          <a:p>
            <a:r>
              <a:rPr lang="en-US" sz="4000" b="1" dirty="0" smtClean="0"/>
              <a:t>And simply Go search out the newly Catholic Word  "Apostle" That came from the Roman Apostolic Catholic Church, to a Priest it means the 12 Holy SEE with 120 </a:t>
            </a:r>
            <a:r>
              <a:rPr lang="en-US" sz="4000" b="1" dirty="0" err="1" smtClean="0"/>
              <a:t>Angelicos</a:t>
            </a:r>
            <a:r>
              <a:rPr lang="en-US" sz="4000" b="1" dirty="0" smtClean="0"/>
              <a:t> </a:t>
            </a:r>
            <a:r>
              <a:rPr lang="en-US" sz="4000" b="1" dirty="0" err="1" smtClean="0"/>
              <a:t>each,under</a:t>
            </a:r>
            <a:r>
              <a:rPr lang="en-US" sz="4000" b="1" dirty="0" smtClean="0"/>
              <a:t> them to spy out the Parishes. </a:t>
            </a:r>
            <a:br>
              <a:rPr lang="en-US" sz="4000" b="1" dirty="0" smtClean="0"/>
            </a:br>
            <a:endParaRPr lang="en-US" sz="4000" b="1" dirty="0"/>
          </a:p>
        </p:txBody>
      </p:sp>
    </p:spTree>
    <p:extLst>
      <p:ext uri="{BB962C8B-B14F-4D97-AF65-F5344CB8AC3E}">
        <p14:creationId xmlns:p14="http://schemas.microsoft.com/office/powerpoint/2010/main" val="3607136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839200" cy="8094524"/>
          </a:xfrm>
          <a:prstGeom prst="rect">
            <a:avLst/>
          </a:prstGeom>
        </p:spPr>
        <p:txBody>
          <a:bodyPr wrap="square">
            <a:spAutoFit/>
          </a:bodyPr>
          <a:lstStyle/>
          <a:p>
            <a:r>
              <a:rPr lang="en-US" sz="4000" b="1" dirty="0" smtClean="0"/>
              <a:t>The Church of England didn't start using that term till 1830 it is Latin Not Greek or Hebrew word, The word under it is a clean word, G652 &amp; G649 </a:t>
            </a:r>
            <a:r>
              <a:rPr lang="en-US" sz="4000" b="1" dirty="0" err="1" smtClean="0"/>
              <a:t>Shlikha</a:t>
            </a:r>
            <a:r>
              <a:rPr lang="en-US" sz="4000" b="1" dirty="0" smtClean="0"/>
              <a:t> / just like in Hebrew H5397 </a:t>
            </a:r>
            <a:r>
              <a:rPr lang="en-US" sz="4000" b="1" dirty="0" err="1" smtClean="0"/>
              <a:t>Sheliach</a:t>
            </a:r>
            <a:r>
              <a:rPr lang="en-US" sz="4000" b="1" dirty="0" smtClean="0"/>
              <a:t>=A Delegate Ambassador=A senor representative Preacher Eph.6:20 and     2 Cor.5:20....</a:t>
            </a:r>
            <a:r>
              <a:rPr lang="en-US" sz="4000" dirty="0" smtClean="0"/>
              <a:t> </a:t>
            </a:r>
            <a:r>
              <a:rPr lang="en-US" sz="4000" b="1" dirty="0" smtClean="0"/>
              <a:t>And The Confession of our Mouth will </a:t>
            </a:r>
            <a:r>
              <a:rPr lang="en-US" sz="4000" b="1" dirty="0" err="1" smtClean="0"/>
              <a:t>Baruck</a:t>
            </a:r>
            <a:r>
              <a:rPr lang="en-US" sz="4000" b="1" dirty="0" smtClean="0"/>
              <a:t> us or Curse us! He is coming for a Bride with out spot or blemish. </a:t>
            </a:r>
            <a:br>
              <a:rPr lang="en-US" sz="4000" b="1" dirty="0" smtClean="0"/>
            </a:br>
            <a:r>
              <a:rPr lang="en-US" sz="4000" b="1" dirty="0" smtClean="0"/>
              <a:t/>
            </a:r>
            <a:br>
              <a:rPr lang="en-US" sz="4000" b="1" dirty="0" smtClean="0"/>
            </a:br>
            <a:endParaRPr lang="en-US" sz="4000" b="1" dirty="0"/>
          </a:p>
        </p:txBody>
      </p:sp>
    </p:spTree>
    <p:extLst>
      <p:ext uri="{BB962C8B-B14F-4D97-AF65-F5344CB8AC3E}">
        <p14:creationId xmlns:p14="http://schemas.microsoft.com/office/powerpoint/2010/main" val="3128178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8249"/>
            <a:ext cx="8839200" cy="6186309"/>
          </a:xfrm>
          <a:prstGeom prst="rect">
            <a:avLst/>
          </a:prstGeom>
        </p:spPr>
        <p:txBody>
          <a:bodyPr wrap="square">
            <a:spAutoFit/>
          </a:bodyPr>
          <a:lstStyle/>
          <a:p>
            <a:r>
              <a:rPr lang="en-US" sz="3600" b="1" dirty="0" smtClean="0"/>
              <a:t>And how their creeping in. Yes they are Christian "Acclaimed", Catholics Created the word </a:t>
            </a:r>
            <a:r>
              <a:rPr lang="en-US" sz="3600" b="1" dirty="0" err="1" smtClean="0"/>
              <a:t>Christianos</a:t>
            </a:r>
            <a:r>
              <a:rPr lang="en-US" sz="3600" b="1" dirty="0" smtClean="0"/>
              <a:t>,</a:t>
            </a:r>
            <a:br>
              <a:rPr lang="en-US" sz="3600" b="1" dirty="0" smtClean="0"/>
            </a:br>
            <a:r>
              <a:rPr lang="en-US" sz="3600" b="1" dirty="0" err="1" smtClean="0"/>
              <a:t>Kristianos</a:t>
            </a:r>
            <a:r>
              <a:rPr lang="en-US" sz="3600" b="1" dirty="0" smtClean="0"/>
              <a:t> are Catholics and Catholics are Christians. </a:t>
            </a:r>
            <a:br>
              <a:rPr lang="en-US" sz="3600" b="1" dirty="0" smtClean="0"/>
            </a:br>
            <a:r>
              <a:rPr lang="en-US" sz="3600" b="1" dirty="0" smtClean="0"/>
              <a:t>The word Christian and Christianity are Morph words. because at the AD 325 Council of </a:t>
            </a:r>
            <a:r>
              <a:rPr lang="en-US" sz="3600" b="1" dirty="0" err="1" smtClean="0"/>
              <a:t>Nicea</a:t>
            </a:r>
            <a:r>
              <a:rPr lang="en-US" sz="3600" b="1" dirty="0" smtClean="0"/>
              <a:t> Edict from</a:t>
            </a:r>
            <a:br>
              <a:rPr lang="en-US" sz="3600" b="1" dirty="0" smtClean="0"/>
            </a:br>
            <a:r>
              <a:rPr lang="en-US" sz="3600" b="1" dirty="0" smtClean="0"/>
              <a:t>the Catechetical school of </a:t>
            </a:r>
            <a:r>
              <a:rPr lang="en-US" sz="3600" b="1" dirty="0" err="1" smtClean="0"/>
              <a:t>Alexanderia</a:t>
            </a:r>
            <a:r>
              <a:rPr lang="en-US" sz="3600" b="1" dirty="0" smtClean="0"/>
              <a:t> Roots of 190 CE.</a:t>
            </a:r>
            <a:br>
              <a:rPr lang="en-US" sz="3600" b="1" dirty="0" smtClean="0"/>
            </a:br>
            <a:endParaRPr lang="en-US" sz="3600" b="1" dirty="0"/>
          </a:p>
        </p:txBody>
      </p:sp>
    </p:spTree>
    <p:extLst>
      <p:ext uri="{BB962C8B-B14F-4D97-AF65-F5344CB8AC3E}">
        <p14:creationId xmlns:p14="http://schemas.microsoft.com/office/powerpoint/2010/main" val="37052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545" y="155093"/>
            <a:ext cx="8839200" cy="5016758"/>
          </a:xfrm>
          <a:prstGeom prst="rect">
            <a:avLst/>
          </a:prstGeom>
        </p:spPr>
        <p:txBody>
          <a:bodyPr wrap="square">
            <a:spAutoFit/>
          </a:bodyPr>
          <a:lstStyle/>
          <a:p>
            <a:r>
              <a:rPr lang="en-US" sz="4000" b="1" dirty="0" smtClean="0"/>
              <a:t>The New Greek Text was created " The Byzantine Text" with the help of the Roman Pagan emperor</a:t>
            </a:r>
            <a:br>
              <a:rPr lang="en-US" sz="4000" b="1" dirty="0" smtClean="0"/>
            </a:br>
            <a:r>
              <a:rPr lang="en-US" sz="4000" b="1" dirty="0" smtClean="0"/>
              <a:t>Constantine added the word </a:t>
            </a:r>
            <a:r>
              <a:rPr lang="en-US" sz="4000" b="1" dirty="0" err="1" smtClean="0"/>
              <a:t>Khristos</a:t>
            </a:r>
            <a:r>
              <a:rPr lang="en-US" sz="4000" b="1" dirty="0" smtClean="0"/>
              <a:t> over the Greek word #G5547 from root word G5548 is "Anointed or anoint"</a:t>
            </a:r>
            <a:br>
              <a:rPr lang="en-US" sz="4000" b="1" dirty="0" smtClean="0"/>
            </a:br>
            <a:r>
              <a:rPr lang="en-US" sz="4000" b="1" dirty="0" smtClean="0"/>
              <a:t>572X they covered the word Anointed with a different Greek word ! </a:t>
            </a:r>
            <a:endParaRPr lang="en-US" sz="4000" b="1" dirty="0"/>
          </a:p>
        </p:txBody>
      </p:sp>
    </p:spTree>
    <p:extLst>
      <p:ext uri="{BB962C8B-B14F-4D97-AF65-F5344CB8AC3E}">
        <p14:creationId xmlns:p14="http://schemas.microsoft.com/office/powerpoint/2010/main" val="1506317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763000" cy="7478970"/>
          </a:xfrm>
          <a:prstGeom prst="rect">
            <a:avLst/>
          </a:prstGeom>
        </p:spPr>
        <p:txBody>
          <a:bodyPr wrap="square">
            <a:spAutoFit/>
          </a:bodyPr>
          <a:lstStyle/>
          <a:p>
            <a:r>
              <a:rPr lang="en-US" sz="4000" b="1" dirty="0" smtClean="0"/>
              <a:t>When you look up Christian it is still G5547 </a:t>
            </a:r>
            <a:r>
              <a:rPr lang="en-US" sz="4000" b="1" dirty="0" err="1" smtClean="0"/>
              <a:t>Kristos</a:t>
            </a:r>
            <a:r>
              <a:rPr lang="en-US" sz="4000" b="1" dirty="0" smtClean="0"/>
              <a:t>= the word Messiah in Greek is G3323 and is "</a:t>
            </a:r>
            <a:r>
              <a:rPr lang="en-US" sz="4000" b="1" dirty="0" err="1" smtClean="0"/>
              <a:t>Messi'as"MMM</a:t>
            </a:r>
            <a:r>
              <a:rPr lang="en-US" sz="4000" b="1" dirty="0" smtClean="0"/>
              <a:t> (simple translation ) found in John 1:41 and 4:25; and everyone that is a student of the KJV Know from studying their " Preface" in front of their Bibles that whenever you see a Colon mark between   words like in John 1:41-saying ( which is translated, the Christ ) is a Added later Manuscript</a:t>
            </a:r>
            <a:br>
              <a:rPr lang="en-US" sz="4000" b="1" dirty="0" smtClean="0"/>
            </a:br>
            <a:endParaRPr lang="en-US" sz="4000" b="1" dirty="0"/>
          </a:p>
        </p:txBody>
      </p:sp>
    </p:spTree>
    <p:extLst>
      <p:ext uri="{BB962C8B-B14F-4D97-AF65-F5344CB8AC3E}">
        <p14:creationId xmlns:p14="http://schemas.microsoft.com/office/powerpoint/2010/main" val="2047666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09" y="2739"/>
            <a:ext cx="8915400" cy="5632311"/>
          </a:xfrm>
          <a:prstGeom prst="rect">
            <a:avLst/>
          </a:prstGeom>
        </p:spPr>
        <p:txBody>
          <a:bodyPr wrap="square">
            <a:spAutoFit/>
          </a:bodyPr>
          <a:lstStyle/>
          <a:p>
            <a:r>
              <a:rPr lang="en-US" sz="4000" b="1" dirty="0" smtClean="0"/>
              <a:t>and not on or in the original scripts the same is found in John 4:25; This Pagan word stayed in while writing the KJV</a:t>
            </a:r>
            <a:br>
              <a:rPr lang="en-US" sz="4000" b="1" dirty="0" smtClean="0"/>
            </a:br>
            <a:r>
              <a:rPr lang="en-US" sz="4000" b="1" dirty="0" smtClean="0"/>
              <a:t>Version because most of the translators where X Catholic educated. and in 1736 or so they made corrections by simply</a:t>
            </a:r>
            <a:br>
              <a:rPr lang="en-US" sz="4000" b="1" dirty="0" smtClean="0"/>
            </a:br>
            <a:r>
              <a:rPr lang="en-US" sz="4000" b="1" dirty="0" smtClean="0"/>
              <a:t>adding Colons instead of finding better original manuscripts and removing the slipped in Catholic add words.</a:t>
            </a:r>
            <a:endParaRPr lang="en-US" sz="4000" b="1" dirty="0"/>
          </a:p>
        </p:txBody>
      </p:sp>
    </p:spTree>
    <p:extLst>
      <p:ext uri="{BB962C8B-B14F-4D97-AF65-F5344CB8AC3E}">
        <p14:creationId xmlns:p14="http://schemas.microsoft.com/office/powerpoint/2010/main" val="920158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763000" cy="6863417"/>
          </a:xfrm>
          <a:prstGeom prst="rect">
            <a:avLst/>
          </a:prstGeom>
        </p:spPr>
        <p:txBody>
          <a:bodyPr wrap="square">
            <a:spAutoFit/>
          </a:bodyPr>
          <a:lstStyle/>
          <a:p>
            <a:r>
              <a:rPr lang="en-US" sz="4000" b="1" dirty="0" err="1" smtClean="0"/>
              <a:t>Messi'as</a:t>
            </a:r>
            <a:r>
              <a:rPr lang="en-US" sz="4000" b="1" dirty="0" smtClean="0"/>
              <a:t> in Greek means the same in Hebrew To Rub in totally anointed, </a:t>
            </a:r>
            <a:r>
              <a:rPr lang="en-US" sz="4000" b="1" dirty="0" err="1" smtClean="0"/>
              <a:t>Khristos</a:t>
            </a:r>
            <a:r>
              <a:rPr lang="en-US" sz="4000" b="1" dirty="0" smtClean="0"/>
              <a:t> is what all Pagan Romans do </a:t>
            </a:r>
            <a:br>
              <a:rPr lang="en-US" sz="4000" b="1" dirty="0" smtClean="0"/>
            </a:br>
            <a:r>
              <a:rPr lang="en-US" sz="4000" b="1" dirty="0" smtClean="0"/>
              <a:t>to pure oil on the Pagan G-</a:t>
            </a:r>
            <a:r>
              <a:rPr lang="en-US" sz="4000" b="1" dirty="0" err="1" smtClean="0"/>
              <a:t>ddess</a:t>
            </a:r>
            <a:r>
              <a:rPr lang="en-US" sz="4000" b="1" dirty="0" smtClean="0"/>
              <a:t> images entering a city to dedicate their deity for that District. If you recall when </a:t>
            </a:r>
            <a:br>
              <a:rPr lang="en-US" sz="4000" b="1" dirty="0" smtClean="0"/>
            </a:br>
            <a:r>
              <a:rPr lang="en-US" sz="4000" b="1" dirty="0" smtClean="0"/>
              <a:t>they Christen or Christening of the launch of a Ship they break anoint something over the Female Image           g-</a:t>
            </a:r>
            <a:r>
              <a:rPr lang="en-US" sz="4000" b="1" dirty="0" err="1" smtClean="0"/>
              <a:t>ddess</a:t>
            </a:r>
            <a:r>
              <a:rPr lang="en-US" sz="4000" b="1" dirty="0" smtClean="0"/>
              <a:t> </a:t>
            </a:r>
            <a:br>
              <a:rPr lang="en-US" sz="4000" b="1" dirty="0" smtClean="0"/>
            </a:br>
            <a:endParaRPr lang="en-US" sz="4000" b="1" dirty="0"/>
          </a:p>
        </p:txBody>
      </p:sp>
    </p:spTree>
    <p:extLst>
      <p:ext uri="{BB962C8B-B14F-4D97-AF65-F5344CB8AC3E}">
        <p14:creationId xmlns:p14="http://schemas.microsoft.com/office/powerpoint/2010/main" val="2309988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28600"/>
            <a:ext cx="8915400" cy="6247864"/>
          </a:xfrm>
          <a:prstGeom prst="rect">
            <a:avLst/>
          </a:prstGeom>
        </p:spPr>
        <p:txBody>
          <a:bodyPr wrap="square">
            <a:spAutoFit/>
          </a:bodyPr>
          <a:lstStyle/>
          <a:p>
            <a:r>
              <a:rPr lang="en-US" sz="4000" b="1" dirty="0" smtClean="0"/>
              <a:t>on the Bow of the Ship as it gets Launched out to sea. Same word understanding!   So Calling one self a Christian</a:t>
            </a:r>
            <a:br>
              <a:rPr lang="en-US" sz="4000" b="1" dirty="0" smtClean="0"/>
            </a:br>
            <a:r>
              <a:rPr lang="en-US" sz="4000" b="1" dirty="0" smtClean="0"/>
              <a:t>Organization are Catholics and Catholics are Christians same club different Parishes Called Denominations today.</a:t>
            </a:r>
            <a:br>
              <a:rPr lang="en-US" sz="4000" b="1" dirty="0" smtClean="0"/>
            </a:br>
            <a:r>
              <a:rPr lang="en-US" sz="4000" b="1" dirty="0" smtClean="0"/>
              <a:t>No believer ever called them selves a </a:t>
            </a:r>
            <a:r>
              <a:rPr lang="en-US" sz="4000" b="1" dirty="0" err="1" smtClean="0"/>
              <a:t>Khristos</a:t>
            </a:r>
            <a:r>
              <a:rPr lang="en-US" sz="4000" b="1" dirty="0" smtClean="0"/>
              <a:t> in Scriptures of the 3 Times it is in the Renewed Covenant only!!</a:t>
            </a:r>
            <a:endParaRPr lang="en-US" sz="4000" b="1" dirty="0"/>
          </a:p>
        </p:txBody>
      </p:sp>
    </p:spTree>
    <p:extLst>
      <p:ext uri="{BB962C8B-B14F-4D97-AF65-F5344CB8AC3E}">
        <p14:creationId xmlns:p14="http://schemas.microsoft.com/office/powerpoint/2010/main" val="731118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839200" cy="6247864"/>
          </a:xfrm>
          <a:prstGeom prst="rect">
            <a:avLst/>
          </a:prstGeom>
        </p:spPr>
        <p:txBody>
          <a:bodyPr wrap="square">
            <a:spAutoFit/>
          </a:bodyPr>
          <a:lstStyle/>
          <a:p>
            <a:r>
              <a:rPr lang="en-US" sz="4000" b="1" dirty="0" smtClean="0"/>
              <a:t>The worldly people of Rome called them anointed followers of </a:t>
            </a:r>
            <a:r>
              <a:rPr lang="en-US" sz="4000" b="1" dirty="0" err="1" smtClean="0"/>
              <a:t>Messi'as</a:t>
            </a:r>
            <a:r>
              <a:rPr lang="en-US" sz="4000" b="1" dirty="0" smtClean="0"/>
              <a:t>, They called themselves "</a:t>
            </a:r>
            <a:r>
              <a:rPr lang="en-US" sz="4000" b="1" dirty="0" err="1" smtClean="0"/>
              <a:t>Talmidim</a:t>
            </a:r>
            <a:r>
              <a:rPr lang="en-US" sz="4000" b="1" dirty="0" smtClean="0"/>
              <a:t>" Hebrew</a:t>
            </a:r>
            <a:br>
              <a:rPr lang="en-US" sz="4000" b="1" dirty="0" smtClean="0"/>
            </a:br>
            <a:r>
              <a:rPr lang="en-US" sz="4000" b="1" dirty="0" smtClean="0"/>
              <a:t>for Disciple=61 X in Renewed Covenant / How about what our savior called Himself= Acts 22:7-8, He Said I Am</a:t>
            </a:r>
            <a:br>
              <a:rPr lang="en-US" sz="4000" b="1" dirty="0" smtClean="0"/>
            </a:br>
            <a:r>
              <a:rPr lang="en-US" sz="4000" b="1" dirty="0" err="1" smtClean="0"/>
              <a:t>Yahushua</a:t>
            </a:r>
            <a:r>
              <a:rPr lang="en-US" sz="4000" b="1" dirty="0" smtClean="0"/>
              <a:t> of Nazareth, But the English word "OF" most of the time is a Filler word, it is not in the </a:t>
            </a:r>
            <a:r>
              <a:rPr lang="en-US" sz="4000" b="1" dirty="0" err="1" smtClean="0"/>
              <a:t>greek</a:t>
            </a:r>
            <a:r>
              <a:rPr lang="en-US" sz="4000" b="1" dirty="0" smtClean="0"/>
              <a:t>!</a:t>
            </a:r>
            <a:br>
              <a:rPr lang="en-US" sz="4000" b="1" dirty="0" smtClean="0"/>
            </a:br>
            <a:endParaRPr lang="en-US" sz="4000" b="1" dirty="0"/>
          </a:p>
        </p:txBody>
      </p:sp>
    </p:spTree>
    <p:extLst>
      <p:ext uri="{BB962C8B-B14F-4D97-AF65-F5344CB8AC3E}">
        <p14:creationId xmlns:p14="http://schemas.microsoft.com/office/powerpoint/2010/main" val="948295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24691"/>
            <a:ext cx="8839200" cy="6863417"/>
          </a:xfrm>
          <a:prstGeom prst="rect">
            <a:avLst/>
          </a:prstGeom>
        </p:spPr>
        <p:txBody>
          <a:bodyPr wrap="square">
            <a:spAutoFit/>
          </a:bodyPr>
          <a:lstStyle/>
          <a:p>
            <a:r>
              <a:rPr lang="en-US" sz="4400" b="1" dirty="0" smtClean="0"/>
              <a:t>And this word Nazareth in Greek is G3480 which is </a:t>
            </a:r>
            <a:r>
              <a:rPr lang="en-US" sz="4400" b="1" dirty="0" err="1" smtClean="0"/>
              <a:t>Nazoraen</a:t>
            </a:r>
            <a:r>
              <a:rPr lang="en-US" sz="4400" b="1" dirty="0" smtClean="0"/>
              <a:t> or in Hebrew H5139=</a:t>
            </a:r>
            <a:r>
              <a:rPr lang="en-US" sz="4400" b="1" dirty="0" err="1" smtClean="0"/>
              <a:t>Naziyr</a:t>
            </a:r>
            <a:r>
              <a:rPr lang="en-US" sz="4400" b="1" dirty="0" smtClean="0"/>
              <a:t> It is not the City G3478</a:t>
            </a:r>
            <a:br>
              <a:rPr lang="en-US" sz="4400" b="1" dirty="0" smtClean="0"/>
            </a:br>
            <a:r>
              <a:rPr lang="en-US" sz="4400" b="1" dirty="0" err="1" smtClean="0"/>
              <a:t>Nazaret</a:t>
            </a:r>
            <a:r>
              <a:rPr lang="en-US" sz="4400" b="1" dirty="0" smtClean="0"/>
              <a:t> / 13x they did this to Hide this group of Israelites which were apart of the Nomadic Clans that Hide </a:t>
            </a:r>
            <a:br>
              <a:rPr lang="en-US" sz="4400" b="1" dirty="0" smtClean="0"/>
            </a:br>
            <a:r>
              <a:rPr lang="en-US" sz="4400" b="1" dirty="0" smtClean="0"/>
              <a:t>the Dead Sea Scrolls. This is one of the older</a:t>
            </a:r>
            <a:br>
              <a:rPr lang="en-US" sz="4400" b="1" dirty="0" smtClean="0"/>
            </a:br>
            <a:r>
              <a:rPr lang="en-US" sz="4400" b="1" dirty="0" smtClean="0"/>
              <a:t>Sects of Hebrew </a:t>
            </a:r>
            <a:r>
              <a:rPr lang="en-US" sz="4400" b="1" dirty="0" err="1" smtClean="0"/>
              <a:t>Talmidim</a:t>
            </a:r>
            <a:r>
              <a:rPr lang="en-US" sz="4400" b="1" dirty="0" smtClean="0"/>
              <a:t> Thought </a:t>
            </a:r>
            <a:endParaRPr lang="en-US" sz="4400" b="1" dirty="0"/>
          </a:p>
        </p:txBody>
      </p:sp>
    </p:spTree>
    <p:extLst>
      <p:ext uri="{BB962C8B-B14F-4D97-AF65-F5344CB8AC3E}">
        <p14:creationId xmlns:p14="http://schemas.microsoft.com/office/powerpoint/2010/main" val="11996769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201</Words>
  <Application>Microsoft Office PowerPoint</Application>
  <PresentationFormat>On-screen Show (4:3)</PresentationFormat>
  <Paragraphs>12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you look up Christian it is still G5547 Kristos= the word Messiah in Greek is G3323 and is "Messi'as"MMM (simple translation ) found in John 1:41 and 4:25; and everyone that is a student of the KJV Know from studying their "Â Preface" in front of their Bibles that whenever you see a Colon mark between words like in John 1:41-saying ( which is translated, the Christ ) is a Added later Manuscript and not on or inÂ the original scripts the same isÂ found in John 4:25; This Pagan word stayed in while writing the KJV Version because most of the translators where X CatholicÂ educated.and in 1736 or so they made corrections by simply adding Colons instead of finding better original manuscripts and removing the slipped in Catholic add words.Â  Messi'as in Greek means the same in Hebrew To Rub in totally anointed, Khristos is what all Pagan Romans do  to pure oil on the Pagan G-ddessÂ images entering a city to dedicate their deity for that District. If you recall when  they Christen or Christening of the launch of a Ship they break anoint something over the Female Image g-ddessÂ  on the Bow of the Ship as it gets Launched out to sea.Â Same word understanding! So CallingÂ one self a Christian Organization are Catholics and Catholics are Christians same club different Parishes Called Denominations today. No believer ever called them selves aÂ KhristosÂ in Scriptures of the 3 Times it is in the Renewed Covenant only!! The worldly people of Rome called them anointed followers of Messi'as, They called themselves "Talmidim" Hebrew for Disciple=61 X in Renewed Covenant / How about what our savior called Himself= Acts 22:7-8, He Said I Am Yahushua of Nazareth, But the English word "OF"Â most of the time is a Filler word, it is not in the greek! And this word Nazareth in Greek is G3480 which is Nazoraen or in Hebrew H5139=Naziyr It is not the City G3478 Nazaret / 13x they did this to Hide this group of Israelites which were apart of the Nomadic Clans that Hide  the Dead Sea Scrolls.Â This is one of theÂ older Sects of Hebrew TalmidimThought called Watchmen of T</dc:title>
  <dc:creator>Eliyahu Chiles</dc:creator>
  <cp:lastModifiedBy>Eliyahu Chiles</cp:lastModifiedBy>
  <cp:revision>8</cp:revision>
  <dcterms:created xsi:type="dcterms:W3CDTF">2014-02-06T04:41:31Z</dcterms:created>
  <dcterms:modified xsi:type="dcterms:W3CDTF">2014-09-20T22:59:28Z</dcterms:modified>
</cp:coreProperties>
</file>