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432A-C4CE-4F94-9319-0129942E6CCE}" v="5" dt="2025-05-02T23:24:25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is Ssemwogerere" userId="51076488-6097-425d-a7ed-547fe8a95aae" providerId="ADAL" clId="{0882432A-C4CE-4F94-9319-0129942E6CCE}"/>
    <pc:docChg chg="undo custSel modSld">
      <pc:chgData name="Dennis Ssemwogerere" userId="51076488-6097-425d-a7ed-547fe8a95aae" providerId="ADAL" clId="{0882432A-C4CE-4F94-9319-0129942E6CCE}" dt="2025-05-03T00:04:08.112" v="40" actId="1076"/>
      <pc:docMkLst>
        <pc:docMk/>
      </pc:docMkLst>
      <pc:sldChg chg="modAnim">
        <pc:chgData name="Dennis Ssemwogerere" userId="51076488-6097-425d-a7ed-547fe8a95aae" providerId="ADAL" clId="{0882432A-C4CE-4F94-9319-0129942E6CCE}" dt="2025-05-02T23:24:25.966" v="16"/>
        <pc:sldMkLst>
          <pc:docMk/>
          <pc:sldMk cId="4042251808" sldId="256"/>
        </pc:sldMkLst>
      </pc:sldChg>
      <pc:sldChg chg="modSp mod">
        <pc:chgData name="Dennis Ssemwogerere" userId="51076488-6097-425d-a7ed-547fe8a95aae" providerId="ADAL" clId="{0882432A-C4CE-4F94-9319-0129942E6CCE}" dt="2025-05-02T23:41:59.746" v="24" actId="255"/>
        <pc:sldMkLst>
          <pc:docMk/>
          <pc:sldMk cId="388548637" sldId="257"/>
        </pc:sldMkLst>
        <pc:spChg chg="mod">
          <ac:chgData name="Dennis Ssemwogerere" userId="51076488-6097-425d-a7ed-547fe8a95aae" providerId="ADAL" clId="{0882432A-C4CE-4F94-9319-0129942E6CCE}" dt="2025-05-02T23:41:59.746" v="24" actId="255"/>
          <ac:spMkLst>
            <pc:docMk/>
            <pc:sldMk cId="388548637" sldId="257"/>
            <ac:spMk id="2" creationId="{5C810FBD-59C0-004F-ABD8-BA61E4FABD12}"/>
          </ac:spMkLst>
        </pc:spChg>
        <pc:spChg chg="mod">
          <ac:chgData name="Dennis Ssemwogerere" userId="51076488-6097-425d-a7ed-547fe8a95aae" providerId="ADAL" clId="{0882432A-C4CE-4F94-9319-0129942E6CCE}" dt="2025-05-02T23:41:32.059" v="18" actId="21"/>
          <ac:spMkLst>
            <pc:docMk/>
            <pc:sldMk cId="388548637" sldId="257"/>
            <ac:spMk id="6" creationId="{CC49F2EC-F62A-32F1-02C6-BCB3B3187DF8}"/>
          </ac:spMkLst>
        </pc:spChg>
        <pc:spChg chg="mod">
          <ac:chgData name="Dennis Ssemwogerere" userId="51076488-6097-425d-a7ed-547fe8a95aae" providerId="ADAL" clId="{0882432A-C4CE-4F94-9319-0129942E6CCE}" dt="2025-05-02T23:23:10.448" v="11" actId="1076"/>
          <ac:spMkLst>
            <pc:docMk/>
            <pc:sldMk cId="388548637" sldId="257"/>
            <ac:spMk id="7" creationId="{31F5EDCA-DC7A-F991-8C6A-27C8C480580A}"/>
          </ac:spMkLst>
        </pc:spChg>
      </pc:sldChg>
      <pc:sldChg chg="addSp modSp mod">
        <pc:chgData name="Dennis Ssemwogerere" userId="51076488-6097-425d-a7ed-547fe8a95aae" providerId="ADAL" clId="{0882432A-C4CE-4F94-9319-0129942E6CCE}" dt="2025-05-02T23:58:03.206" v="29" actId="242"/>
        <pc:sldMkLst>
          <pc:docMk/>
          <pc:sldMk cId="2793739399" sldId="258"/>
        </pc:sldMkLst>
        <pc:spChg chg="mod">
          <ac:chgData name="Dennis Ssemwogerere" userId="51076488-6097-425d-a7ed-547fe8a95aae" providerId="ADAL" clId="{0882432A-C4CE-4F94-9319-0129942E6CCE}" dt="2025-05-02T23:58:03.206" v="29" actId="242"/>
          <ac:spMkLst>
            <pc:docMk/>
            <pc:sldMk cId="2793739399" sldId="258"/>
            <ac:spMk id="2" creationId="{0509F87B-7F86-02ED-EF9B-161B6F313C2B}"/>
          </ac:spMkLst>
        </pc:spChg>
        <pc:spChg chg="add mod">
          <ac:chgData name="Dennis Ssemwogerere" userId="51076488-6097-425d-a7ed-547fe8a95aae" providerId="ADAL" clId="{0882432A-C4CE-4F94-9319-0129942E6CCE}" dt="2025-05-02T23:22:41.376" v="5" actId="1076"/>
          <ac:spMkLst>
            <pc:docMk/>
            <pc:sldMk cId="2793739399" sldId="258"/>
            <ac:spMk id="6" creationId="{69694C11-0C91-CE79-1B0C-DAA889A61D37}"/>
          </ac:spMkLst>
        </pc:spChg>
      </pc:sldChg>
      <pc:sldChg chg="addSp delSp modSp mod">
        <pc:chgData name="Dennis Ssemwogerere" userId="51076488-6097-425d-a7ed-547fe8a95aae" providerId="ADAL" clId="{0882432A-C4CE-4F94-9319-0129942E6CCE}" dt="2025-05-03T00:04:08.112" v="40" actId="1076"/>
        <pc:sldMkLst>
          <pc:docMk/>
          <pc:sldMk cId="1646241080" sldId="259"/>
        </pc:sldMkLst>
        <pc:spChg chg="add mod">
          <ac:chgData name="Dennis Ssemwogerere" userId="51076488-6097-425d-a7ed-547fe8a95aae" providerId="ADAL" clId="{0882432A-C4CE-4F94-9319-0129942E6CCE}" dt="2025-05-03T00:04:08.112" v="40" actId="1076"/>
          <ac:spMkLst>
            <pc:docMk/>
            <pc:sldMk cId="1646241080" sldId="259"/>
            <ac:spMk id="4" creationId="{38980529-0261-A581-BB29-737267C19518}"/>
          </ac:spMkLst>
        </pc:spChg>
        <pc:spChg chg="del">
          <ac:chgData name="Dennis Ssemwogerere" userId="51076488-6097-425d-a7ed-547fe8a95aae" providerId="ADAL" clId="{0882432A-C4CE-4F94-9319-0129942E6CCE}" dt="2025-05-02T23:58:40.072" v="30" actId="478"/>
          <ac:spMkLst>
            <pc:docMk/>
            <pc:sldMk cId="1646241080" sldId="259"/>
            <ac:spMk id="5" creationId="{CCDC4FC1-969B-3A71-B5F8-D7C68485FDD5}"/>
          </ac:spMkLst>
        </pc:spChg>
        <pc:spChg chg="add mod">
          <ac:chgData name="Dennis Ssemwogerere" userId="51076488-6097-425d-a7ed-547fe8a95aae" providerId="ADAL" clId="{0882432A-C4CE-4F94-9319-0129942E6CCE}" dt="2025-05-02T23:23:30.841" v="12"/>
          <ac:spMkLst>
            <pc:docMk/>
            <pc:sldMk cId="1646241080" sldId="259"/>
            <ac:spMk id="6" creationId="{4146B5D8-82E0-EA8E-94EF-05749B2998F3}"/>
          </ac:spMkLst>
        </pc:spChg>
        <pc:graphicFrameChg chg="mod">
          <ac:chgData name="Dennis Ssemwogerere" userId="51076488-6097-425d-a7ed-547fe8a95aae" providerId="ADAL" clId="{0882432A-C4CE-4F94-9319-0129942E6CCE}" dt="2025-05-03T00:03:04.643" v="31" actId="14100"/>
          <ac:graphicFrameMkLst>
            <pc:docMk/>
            <pc:sldMk cId="1646241080" sldId="259"/>
            <ac:graphicFrameMk id="27" creationId="{AE0622A6-89D8-A108-21E6-7EE811EEDD58}"/>
          </ac:graphicFrameMkLst>
        </pc:graphicFrameChg>
      </pc:sldChg>
      <pc:sldChg chg="addSp modSp mod">
        <pc:chgData name="Dennis Ssemwogerere" userId="51076488-6097-425d-a7ed-547fe8a95aae" providerId="ADAL" clId="{0882432A-C4CE-4F94-9319-0129942E6CCE}" dt="2025-05-02T23:23:49.227" v="14" actId="1076"/>
        <pc:sldMkLst>
          <pc:docMk/>
          <pc:sldMk cId="4257843030" sldId="260"/>
        </pc:sldMkLst>
        <pc:spChg chg="mod">
          <ac:chgData name="Dennis Ssemwogerere" userId="51076488-6097-425d-a7ed-547fe8a95aae" providerId="ADAL" clId="{0882432A-C4CE-4F94-9319-0129942E6CCE}" dt="2025-05-02T23:23:49.227" v="14" actId="1076"/>
          <ac:spMkLst>
            <pc:docMk/>
            <pc:sldMk cId="4257843030" sldId="260"/>
            <ac:spMk id="2" creationId="{41AE9C3C-DA2A-D14C-4AE0-F6042B3D4FF9}"/>
          </ac:spMkLst>
        </pc:spChg>
        <pc:spChg chg="add mod">
          <ac:chgData name="Dennis Ssemwogerere" userId="51076488-6097-425d-a7ed-547fe8a95aae" providerId="ADAL" clId="{0882432A-C4CE-4F94-9319-0129942E6CCE}" dt="2025-05-02T23:23:35.190" v="13"/>
          <ac:spMkLst>
            <pc:docMk/>
            <pc:sldMk cId="4257843030" sldId="260"/>
            <ac:spMk id="6" creationId="{176D080D-B77D-1AD8-614A-FC4E307FB2A9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E6F84-AF5F-4AB1-92F8-310F5D68991C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4A13B33F-E8CD-4B77-B9CA-BCFDAE434640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1200">
              <a:latin typeface="Maiandra GD" panose="020E0502030308020204" pitchFamily="34" charset="0"/>
            </a:rPr>
            <a:t>Course Title: Warehouse Operative Training Course</a:t>
          </a:r>
          <a:endParaRPr lang="en-US" sz="1200">
            <a:latin typeface="Maiandra GD" panose="020E0502030308020204" pitchFamily="34" charset="0"/>
          </a:endParaRPr>
        </a:p>
      </dgm:t>
    </dgm:pt>
    <dgm:pt modelId="{4B3B45FD-D927-4300-A665-60CD12BF1330}" type="parTrans" cxnId="{5D0C4F08-A68C-4D42-8113-0F034A837827}">
      <dgm:prSet/>
      <dgm:spPr/>
      <dgm:t>
        <a:bodyPr/>
        <a:lstStyle/>
        <a:p>
          <a:endParaRPr lang="en-US" sz="1200">
            <a:latin typeface="Maiandra GD" panose="020E0502030308020204" pitchFamily="34" charset="0"/>
          </a:endParaRPr>
        </a:p>
      </dgm:t>
    </dgm:pt>
    <dgm:pt modelId="{E5CFEE32-DD9F-4003-9677-2493C95EB3FC}" type="sibTrans" cxnId="{5D0C4F08-A68C-4D42-8113-0F034A837827}">
      <dgm:prSet/>
      <dgm:spPr/>
      <dgm:t>
        <a:bodyPr/>
        <a:lstStyle/>
        <a:p>
          <a:pPr>
            <a:lnSpc>
              <a:spcPct val="100000"/>
            </a:lnSpc>
          </a:pPr>
          <a:endParaRPr lang="en-US" sz="1200">
            <a:latin typeface="Maiandra GD" panose="020E0502030308020204" pitchFamily="34" charset="0"/>
          </a:endParaRPr>
        </a:p>
      </dgm:t>
    </dgm:pt>
    <dgm:pt modelId="{1151F0CB-B2F1-41DE-B0F0-9DA6A3E828F5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1200">
              <a:latin typeface="Maiandra GD" panose="020E0502030308020204" pitchFamily="34" charset="0"/>
            </a:rPr>
            <a:t>Duration: One Day</a:t>
          </a:r>
          <a:endParaRPr lang="en-US" sz="1200">
            <a:latin typeface="Maiandra GD" panose="020E0502030308020204" pitchFamily="34" charset="0"/>
          </a:endParaRPr>
        </a:p>
      </dgm:t>
    </dgm:pt>
    <dgm:pt modelId="{A548044E-C75C-4E04-AB80-53791485BADB}" type="parTrans" cxnId="{7586EF90-0120-4500-891D-EF3102206A1C}">
      <dgm:prSet/>
      <dgm:spPr/>
      <dgm:t>
        <a:bodyPr/>
        <a:lstStyle/>
        <a:p>
          <a:endParaRPr lang="en-US" sz="1200">
            <a:latin typeface="Maiandra GD" panose="020E0502030308020204" pitchFamily="34" charset="0"/>
          </a:endParaRPr>
        </a:p>
      </dgm:t>
    </dgm:pt>
    <dgm:pt modelId="{ADFA4809-F25A-4F66-AF95-E3882C8D8EFA}" type="sibTrans" cxnId="{7586EF90-0120-4500-891D-EF3102206A1C}">
      <dgm:prSet/>
      <dgm:spPr/>
      <dgm:t>
        <a:bodyPr/>
        <a:lstStyle/>
        <a:p>
          <a:pPr>
            <a:lnSpc>
              <a:spcPct val="100000"/>
            </a:lnSpc>
          </a:pPr>
          <a:endParaRPr lang="en-US" sz="1200">
            <a:latin typeface="Maiandra GD" panose="020E0502030308020204" pitchFamily="34" charset="0"/>
          </a:endParaRPr>
        </a:p>
      </dgm:t>
    </dgm:pt>
    <dgm:pt modelId="{FA25CF5A-8B6E-4042-88C1-64309BD46506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1200">
              <a:latin typeface="Maiandra GD" panose="020E0502030308020204" pitchFamily="34" charset="0"/>
            </a:rPr>
            <a:t>Study Method: Online (with optional in-person sessions)</a:t>
          </a:r>
          <a:endParaRPr lang="en-US" sz="1200">
            <a:latin typeface="Maiandra GD" panose="020E0502030308020204" pitchFamily="34" charset="0"/>
          </a:endParaRPr>
        </a:p>
      </dgm:t>
    </dgm:pt>
    <dgm:pt modelId="{CB0054C7-5043-4621-B0B6-115D21E6C991}" type="parTrans" cxnId="{8EA2A00D-B999-472A-A9C9-A39655D2EF79}">
      <dgm:prSet/>
      <dgm:spPr/>
      <dgm:t>
        <a:bodyPr/>
        <a:lstStyle/>
        <a:p>
          <a:endParaRPr lang="en-US" sz="1200">
            <a:latin typeface="Maiandra GD" panose="020E0502030308020204" pitchFamily="34" charset="0"/>
          </a:endParaRPr>
        </a:p>
      </dgm:t>
    </dgm:pt>
    <dgm:pt modelId="{BF2EF3DA-474B-4D08-B4D8-FB37445AE660}" type="sibTrans" cxnId="{8EA2A00D-B999-472A-A9C9-A39655D2EF79}">
      <dgm:prSet/>
      <dgm:spPr/>
      <dgm:t>
        <a:bodyPr/>
        <a:lstStyle/>
        <a:p>
          <a:pPr>
            <a:lnSpc>
              <a:spcPct val="100000"/>
            </a:lnSpc>
          </a:pPr>
          <a:endParaRPr lang="en-US" sz="1200">
            <a:latin typeface="Maiandra GD" panose="020E0502030308020204" pitchFamily="34" charset="0"/>
          </a:endParaRPr>
        </a:p>
      </dgm:t>
    </dgm:pt>
    <dgm:pt modelId="{B8B786D1-682D-4DA6-8530-38D922BB106D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1200">
              <a:latin typeface="Maiandra GD" panose="020E0502030308020204" pitchFamily="34" charset="0"/>
            </a:rPr>
            <a:t>Qualification: No formal qualification required</a:t>
          </a:r>
          <a:endParaRPr lang="en-US" sz="1200">
            <a:latin typeface="Maiandra GD" panose="020E0502030308020204" pitchFamily="34" charset="0"/>
          </a:endParaRPr>
        </a:p>
      </dgm:t>
    </dgm:pt>
    <dgm:pt modelId="{CFC386D9-6EC3-4C56-970B-CEAEF945D177}" type="parTrans" cxnId="{832DE675-D625-4839-BB03-DA42FB47968E}">
      <dgm:prSet/>
      <dgm:spPr/>
      <dgm:t>
        <a:bodyPr/>
        <a:lstStyle/>
        <a:p>
          <a:endParaRPr lang="en-US" sz="1200">
            <a:latin typeface="Maiandra GD" panose="020E0502030308020204" pitchFamily="34" charset="0"/>
          </a:endParaRPr>
        </a:p>
      </dgm:t>
    </dgm:pt>
    <dgm:pt modelId="{F0C169E1-7085-45E8-8FB2-5D9B365649A1}" type="sibTrans" cxnId="{832DE675-D625-4839-BB03-DA42FB47968E}">
      <dgm:prSet/>
      <dgm:spPr/>
      <dgm:t>
        <a:bodyPr/>
        <a:lstStyle/>
        <a:p>
          <a:pPr>
            <a:lnSpc>
              <a:spcPct val="100000"/>
            </a:lnSpc>
          </a:pPr>
          <a:endParaRPr lang="en-US" sz="1200">
            <a:latin typeface="Maiandra GD" panose="020E0502030308020204" pitchFamily="34" charset="0"/>
          </a:endParaRPr>
        </a:p>
      </dgm:t>
    </dgm:pt>
    <dgm:pt modelId="{0B34A9BC-5A62-4D03-A008-BC23C14B9A0C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1200">
              <a:latin typeface="Maiandra GD" panose="020E0502030308020204" pitchFamily="34" charset="0"/>
            </a:rPr>
            <a:t>Certification: Certificate of Completion included</a:t>
          </a:r>
          <a:endParaRPr lang="en-US" sz="1200">
            <a:latin typeface="Maiandra GD" panose="020E0502030308020204" pitchFamily="34" charset="0"/>
          </a:endParaRPr>
        </a:p>
      </dgm:t>
    </dgm:pt>
    <dgm:pt modelId="{0007D62D-DCC7-4708-B0A5-734679C5B77F}" type="parTrans" cxnId="{9A733F31-E79D-4523-9F49-60621B7F3510}">
      <dgm:prSet/>
      <dgm:spPr/>
      <dgm:t>
        <a:bodyPr/>
        <a:lstStyle/>
        <a:p>
          <a:endParaRPr lang="en-US" sz="1200">
            <a:latin typeface="Maiandra GD" panose="020E0502030308020204" pitchFamily="34" charset="0"/>
          </a:endParaRPr>
        </a:p>
      </dgm:t>
    </dgm:pt>
    <dgm:pt modelId="{55C20D71-6F2A-4BD4-A621-92260AB09C3D}" type="sibTrans" cxnId="{9A733F31-E79D-4523-9F49-60621B7F3510}">
      <dgm:prSet/>
      <dgm:spPr/>
      <dgm:t>
        <a:bodyPr/>
        <a:lstStyle/>
        <a:p>
          <a:endParaRPr lang="en-US" sz="1200">
            <a:latin typeface="Maiandra GD" panose="020E0502030308020204" pitchFamily="34" charset="0"/>
          </a:endParaRPr>
        </a:p>
      </dgm:t>
    </dgm:pt>
    <dgm:pt modelId="{F7E11683-A821-4B3B-BB6D-1250A9B2D26D}" type="pres">
      <dgm:prSet presAssocID="{6FBE6F84-AF5F-4AB1-92F8-310F5D68991C}" presName="root" presStyleCnt="0">
        <dgm:presLayoutVars>
          <dgm:dir/>
          <dgm:resizeHandles val="exact"/>
        </dgm:presLayoutVars>
      </dgm:prSet>
      <dgm:spPr/>
    </dgm:pt>
    <dgm:pt modelId="{542B3FE1-D651-4E7A-87BA-27ADFE127C83}" type="pres">
      <dgm:prSet presAssocID="{4A13B33F-E8CD-4B77-B9CA-BCFDAE434640}" presName="compNode" presStyleCnt="0"/>
      <dgm:spPr/>
    </dgm:pt>
    <dgm:pt modelId="{B12A3018-16F5-4CAB-A34F-6D6D04D9A27F}" type="pres">
      <dgm:prSet presAssocID="{4A13B33F-E8CD-4B77-B9CA-BCFDAE434640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0392908A-BB7F-4AAD-9C1E-922F1FDAA8A4}" type="pres">
      <dgm:prSet presAssocID="{4A13B33F-E8CD-4B77-B9CA-BCFDAE434640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658299E3-9639-4018-BE06-16C63FE45288}" type="pres">
      <dgm:prSet presAssocID="{4A13B33F-E8CD-4B77-B9CA-BCFDAE434640}" presName="spaceRect" presStyleCnt="0"/>
      <dgm:spPr/>
    </dgm:pt>
    <dgm:pt modelId="{A6889315-8904-4028-8123-8EC42EF03447}" type="pres">
      <dgm:prSet presAssocID="{4A13B33F-E8CD-4B77-B9CA-BCFDAE434640}" presName="textRect" presStyleLbl="revTx" presStyleIdx="0" presStyleCnt="5">
        <dgm:presLayoutVars>
          <dgm:chMax val="1"/>
          <dgm:chPref val="1"/>
        </dgm:presLayoutVars>
      </dgm:prSet>
      <dgm:spPr/>
    </dgm:pt>
    <dgm:pt modelId="{9D166B86-43B2-4E19-B19E-5798BFE47E5D}" type="pres">
      <dgm:prSet presAssocID="{E5CFEE32-DD9F-4003-9677-2493C95EB3FC}" presName="sibTrans" presStyleCnt="0"/>
      <dgm:spPr/>
    </dgm:pt>
    <dgm:pt modelId="{2803E59A-8981-406C-9F3E-A9D1230FD8B1}" type="pres">
      <dgm:prSet presAssocID="{1151F0CB-B2F1-41DE-B0F0-9DA6A3E828F5}" presName="compNode" presStyleCnt="0"/>
      <dgm:spPr/>
    </dgm:pt>
    <dgm:pt modelId="{78BB1A57-301F-4C9F-A923-C6643E21E291}" type="pres">
      <dgm:prSet presAssocID="{1151F0CB-B2F1-41DE-B0F0-9DA6A3E828F5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1D1BD6CF-1B79-4A31-9630-31043F4906A1}" type="pres">
      <dgm:prSet presAssocID="{1151F0CB-B2F1-41DE-B0F0-9DA6A3E828F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F5810F48-459E-430A-9460-23F6FC25385A}" type="pres">
      <dgm:prSet presAssocID="{1151F0CB-B2F1-41DE-B0F0-9DA6A3E828F5}" presName="spaceRect" presStyleCnt="0"/>
      <dgm:spPr/>
    </dgm:pt>
    <dgm:pt modelId="{ABD86590-820D-49C6-B305-6F884868E8C2}" type="pres">
      <dgm:prSet presAssocID="{1151F0CB-B2F1-41DE-B0F0-9DA6A3E828F5}" presName="textRect" presStyleLbl="revTx" presStyleIdx="1" presStyleCnt="5">
        <dgm:presLayoutVars>
          <dgm:chMax val="1"/>
          <dgm:chPref val="1"/>
        </dgm:presLayoutVars>
      </dgm:prSet>
      <dgm:spPr/>
    </dgm:pt>
    <dgm:pt modelId="{CE13FADA-D703-4624-9BD7-E614476175A3}" type="pres">
      <dgm:prSet presAssocID="{ADFA4809-F25A-4F66-AF95-E3882C8D8EFA}" presName="sibTrans" presStyleCnt="0"/>
      <dgm:spPr/>
    </dgm:pt>
    <dgm:pt modelId="{B1B20539-5BDB-44DA-B5F2-AF8C65138E35}" type="pres">
      <dgm:prSet presAssocID="{FA25CF5A-8B6E-4042-88C1-64309BD46506}" presName="compNode" presStyleCnt="0"/>
      <dgm:spPr/>
    </dgm:pt>
    <dgm:pt modelId="{C465920E-BC5B-4101-BE6B-E3C6C6F12348}" type="pres">
      <dgm:prSet presAssocID="{FA25CF5A-8B6E-4042-88C1-64309BD46506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1A78B40B-DF29-40C8-A002-DD284EBCB48C}" type="pres">
      <dgm:prSet presAssocID="{FA25CF5A-8B6E-4042-88C1-64309BD4650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6024C671-C8B4-4ACF-8D97-4C315BBBEE64}" type="pres">
      <dgm:prSet presAssocID="{FA25CF5A-8B6E-4042-88C1-64309BD46506}" presName="spaceRect" presStyleCnt="0"/>
      <dgm:spPr/>
    </dgm:pt>
    <dgm:pt modelId="{2821A489-867C-4BC8-A4F7-A18DC976D3A1}" type="pres">
      <dgm:prSet presAssocID="{FA25CF5A-8B6E-4042-88C1-64309BD46506}" presName="textRect" presStyleLbl="revTx" presStyleIdx="2" presStyleCnt="5">
        <dgm:presLayoutVars>
          <dgm:chMax val="1"/>
          <dgm:chPref val="1"/>
        </dgm:presLayoutVars>
      </dgm:prSet>
      <dgm:spPr/>
    </dgm:pt>
    <dgm:pt modelId="{A6E4FFD1-5C16-4549-9FBF-25C5348F09F4}" type="pres">
      <dgm:prSet presAssocID="{BF2EF3DA-474B-4D08-B4D8-FB37445AE660}" presName="sibTrans" presStyleCnt="0"/>
      <dgm:spPr/>
    </dgm:pt>
    <dgm:pt modelId="{17E3FA9B-7EBB-4D8E-8DB2-6D13303521C2}" type="pres">
      <dgm:prSet presAssocID="{B8B786D1-682D-4DA6-8530-38D922BB106D}" presName="compNode" presStyleCnt="0"/>
      <dgm:spPr/>
    </dgm:pt>
    <dgm:pt modelId="{35F04E6D-8FF1-4EBF-A8E4-485B7FA30711}" type="pres">
      <dgm:prSet presAssocID="{B8B786D1-682D-4DA6-8530-38D922BB106D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F6BBCB27-AC60-40C9-A6C4-C88B2377EB03}" type="pres">
      <dgm:prSet presAssocID="{B8B786D1-682D-4DA6-8530-38D922BB106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9CD72031-306D-4310-A678-2EC90B3CABE9}" type="pres">
      <dgm:prSet presAssocID="{B8B786D1-682D-4DA6-8530-38D922BB106D}" presName="spaceRect" presStyleCnt="0"/>
      <dgm:spPr/>
    </dgm:pt>
    <dgm:pt modelId="{70F8D29F-A0E4-4652-A479-DFA91DF118B9}" type="pres">
      <dgm:prSet presAssocID="{B8B786D1-682D-4DA6-8530-38D922BB106D}" presName="textRect" presStyleLbl="revTx" presStyleIdx="3" presStyleCnt="5">
        <dgm:presLayoutVars>
          <dgm:chMax val="1"/>
          <dgm:chPref val="1"/>
        </dgm:presLayoutVars>
      </dgm:prSet>
      <dgm:spPr/>
    </dgm:pt>
    <dgm:pt modelId="{4838868A-FA6E-4B5C-AF34-B66218E47FE4}" type="pres">
      <dgm:prSet presAssocID="{F0C169E1-7085-45E8-8FB2-5D9B365649A1}" presName="sibTrans" presStyleCnt="0"/>
      <dgm:spPr/>
    </dgm:pt>
    <dgm:pt modelId="{BD1446CC-C0FA-4934-ABC2-C09600C079ED}" type="pres">
      <dgm:prSet presAssocID="{0B34A9BC-5A62-4D03-A008-BC23C14B9A0C}" presName="compNode" presStyleCnt="0"/>
      <dgm:spPr/>
    </dgm:pt>
    <dgm:pt modelId="{10F66DDD-3D1F-4DB7-A4BC-2011BA2BA750}" type="pres">
      <dgm:prSet presAssocID="{0B34A9BC-5A62-4D03-A008-BC23C14B9A0C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7DB0FD68-6354-4396-9033-BB4BD7DC3650}" type="pres">
      <dgm:prSet presAssocID="{0B34A9BC-5A62-4D03-A008-BC23C14B9A0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941588CC-88A8-409C-9453-D25F5C75BDFA}" type="pres">
      <dgm:prSet presAssocID="{0B34A9BC-5A62-4D03-A008-BC23C14B9A0C}" presName="spaceRect" presStyleCnt="0"/>
      <dgm:spPr/>
    </dgm:pt>
    <dgm:pt modelId="{9B545F32-1267-457E-AF84-DDA70099BD90}" type="pres">
      <dgm:prSet presAssocID="{0B34A9BC-5A62-4D03-A008-BC23C14B9A0C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5D0C4F08-A68C-4D42-8113-0F034A837827}" srcId="{6FBE6F84-AF5F-4AB1-92F8-310F5D68991C}" destId="{4A13B33F-E8CD-4B77-B9CA-BCFDAE434640}" srcOrd="0" destOrd="0" parTransId="{4B3B45FD-D927-4300-A665-60CD12BF1330}" sibTransId="{E5CFEE32-DD9F-4003-9677-2493C95EB3FC}"/>
    <dgm:cxn modelId="{8EA2A00D-B999-472A-A9C9-A39655D2EF79}" srcId="{6FBE6F84-AF5F-4AB1-92F8-310F5D68991C}" destId="{FA25CF5A-8B6E-4042-88C1-64309BD46506}" srcOrd="2" destOrd="0" parTransId="{CB0054C7-5043-4621-B0B6-115D21E6C991}" sibTransId="{BF2EF3DA-474B-4D08-B4D8-FB37445AE660}"/>
    <dgm:cxn modelId="{87E27818-D1B3-4CCE-80FF-66643FAEA60F}" type="presOf" srcId="{FA25CF5A-8B6E-4042-88C1-64309BD46506}" destId="{2821A489-867C-4BC8-A4F7-A18DC976D3A1}" srcOrd="0" destOrd="0" presId="urn:microsoft.com/office/officeart/2018/5/layout/IconLeafLabelList"/>
    <dgm:cxn modelId="{4933171B-E8EF-4DE9-8FD0-D27CABA8BF74}" type="presOf" srcId="{1151F0CB-B2F1-41DE-B0F0-9DA6A3E828F5}" destId="{ABD86590-820D-49C6-B305-6F884868E8C2}" srcOrd="0" destOrd="0" presId="urn:microsoft.com/office/officeart/2018/5/layout/IconLeafLabelList"/>
    <dgm:cxn modelId="{758E1F2C-DB78-498B-99DA-46D210671718}" type="presOf" srcId="{4A13B33F-E8CD-4B77-B9CA-BCFDAE434640}" destId="{A6889315-8904-4028-8123-8EC42EF03447}" srcOrd="0" destOrd="0" presId="urn:microsoft.com/office/officeart/2018/5/layout/IconLeafLabelList"/>
    <dgm:cxn modelId="{9A733F31-E79D-4523-9F49-60621B7F3510}" srcId="{6FBE6F84-AF5F-4AB1-92F8-310F5D68991C}" destId="{0B34A9BC-5A62-4D03-A008-BC23C14B9A0C}" srcOrd="4" destOrd="0" parTransId="{0007D62D-DCC7-4708-B0A5-734679C5B77F}" sibTransId="{55C20D71-6F2A-4BD4-A621-92260AB09C3D}"/>
    <dgm:cxn modelId="{832DE675-D625-4839-BB03-DA42FB47968E}" srcId="{6FBE6F84-AF5F-4AB1-92F8-310F5D68991C}" destId="{B8B786D1-682D-4DA6-8530-38D922BB106D}" srcOrd="3" destOrd="0" parTransId="{CFC386D9-6EC3-4C56-970B-CEAEF945D177}" sibTransId="{F0C169E1-7085-45E8-8FB2-5D9B365649A1}"/>
    <dgm:cxn modelId="{732A605A-76B5-4727-AD6A-6D5104EC156F}" type="presOf" srcId="{0B34A9BC-5A62-4D03-A008-BC23C14B9A0C}" destId="{9B545F32-1267-457E-AF84-DDA70099BD90}" srcOrd="0" destOrd="0" presId="urn:microsoft.com/office/officeart/2018/5/layout/IconLeafLabelList"/>
    <dgm:cxn modelId="{7586EF90-0120-4500-891D-EF3102206A1C}" srcId="{6FBE6F84-AF5F-4AB1-92F8-310F5D68991C}" destId="{1151F0CB-B2F1-41DE-B0F0-9DA6A3E828F5}" srcOrd="1" destOrd="0" parTransId="{A548044E-C75C-4E04-AB80-53791485BADB}" sibTransId="{ADFA4809-F25A-4F66-AF95-E3882C8D8EFA}"/>
    <dgm:cxn modelId="{EDF432D3-34C7-4A94-838F-A6B5F35F4182}" type="presOf" srcId="{6FBE6F84-AF5F-4AB1-92F8-310F5D68991C}" destId="{F7E11683-A821-4B3B-BB6D-1250A9B2D26D}" srcOrd="0" destOrd="0" presId="urn:microsoft.com/office/officeart/2018/5/layout/IconLeafLabelList"/>
    <dgm:cxn modelId="{469D2EED-5197-4EDA-A21D-173FB9A9B1F6}" type="presOf" srcId="{B8B786D1-682D-4DA6-8530-38D922BB106D}" destId="{70F8D29F-A0E4-4652-A479-DFA91DF118B9}" srcOrd="0" destOrd="0" presId="urn:microsoft.com/office/officeart/2018/5/layout/IconLeafLabelList"/>
    <dgm:cxn modelId="{C583C342-10CE-46B3-8081-0BCBF8AB4C8C}" type="presParOf" srcId="{F7E11683-A821-4B3B-BB6D-1250A9B2D26D}" destId="{542B3FE1-D651-4E7A-87BA-27ADFE127C83}" srcOrd="0" destOrd="0" presId="urn:microsoft.com/office/officeart/2018/5/layout/IconLeafLabelList"/>
    <dgm:cxn modelId="{A48D4782-DCA7-44C2-A9E1-752E693A2893}" type="presParOf" srcId="{542B3FE1-D651-4E7A-87BA-27ADFE127C83}" destId="{B12A3018-16F5-4CAB-A34F-6D6D04D9A27F}" srcOrd="0" destOrd="0" presId="urn:microsoft.com/office/officeart/2018/5/layout/IconLeafLabelList"/>
    <dgm:cxn modelId="{468DF564-3336-45FF-81C6-7E2AAF7F247A}" type="presParOf" srcId="{542B3FE1-D651-4E7A-87BA-27ADFE127C83}" destId="{0392908A-BB7F-4AAD-9C1E-922F1FDAA8A4}" srcOrd="1" destOrd="0" presId="urn:microsoft.com/office/officeart/2018/5/layout/IconLeafLabelList"/>
    <dgm:cxn modelId="{B4A1F463-0E4A-4A9B-889D-1065532EBC02}" type="presParOf" srcId="{542B3FE1-D651-4E7A-87BA-27ADFE127C83}" destId="{658299E3-9639-4018-BE06-16C63FE45288}" srcOrd="2" destOrd="0" presId="urn:microsoft.com/office/officeart/2018/5/layout/IconLeafLabelList"/>
    <dgm:cxn modelId="{9C588821-9CBD-4A90-9AEA-C71BF5C36553}" type="presParOf" srcId="{542B3FE1-D651-4E7A-87BA-27ADFE127C83}" destId="{A6889315-8904-4028-8123-8EC42EF03447}" srcOrd="3" destOrd="0" presId="urn:microsoft.com/office/officeart/2018/5/layout/IconLeafLabelList"/>
    <dgm:cxn modelId="{D8360C81-B1D5-44EF-925E-1FBE3EB98673}" type="presParOf" srcId="{F7E11683-A821-4B3B-BB6D-1250A9B2D26D}" destId="{9D166B86-43B2-4E19-B19E-5798BFE47E5D}" srcOrd="1" destOrd="0" presId="urn:microsoft.com/office/officeart/2018/5/layout/IconLeafLabelList"/>
    <dgm:cxn modelId="{8A96C8DF-3E38-488C-B39C-183331881B80}" type="presParOf" srcId="{F7E11683-A821-4B3B-BB6D-1250A9B2D26D}" destId="{2803E59A-8981-406C-9F3E-A9D1230FD8B1}" srcOrd="2" destOrd="0" presId="urn:microsoft.com/office/officeart/2018/5/layout/IconLeafLabelList"/>
    <dgm:cxn modelId="{D829D448-54CB-416F-AC25-CCD3747BC607}" type="presParOf" srcId="{2803E59A-8981-406C-9F3E-A9D1230FD8B1}" destId="{78BB1A57-301F-4C9F-A923-C6643E21E291}" srcOrd="0" destOrd="0" presId="urn:microsoft.com/office/officeart/2018/5/layout/IconLeafLabelList"/>
    <dgm:cxn modelId="{3541DD25-9FDE-4E61-A4CD-7065030BFB21}" type="presParOf" srcId="{2803E59A-8981-406C-9F3E-A9D1230FD8B1}" destId="{1D1BD6CF-1B79-4A31-9630-31043F4906A1}" srcOrd="1" destOrd="0" presId="urn:microsoft.com/office/officeart/2018/5/layout/IconLeafLabelList"/>
    <dgm:cxn modelId="{CD1516C1-D994-42D2-976A-DB4099E61B88}" type="presParOf" srcId="{2803E59A-8981-406C-9F3E-A9D1230FD8B1}" destId="{F5810F48-459E-430A-9460-23F6FC25385A}" srcOrd="2" destOrd="0" presId="urn:microsoft.com/office/officeart/2018/5/layout/IconLeafLabelList"/>
    <dgm:cxn modelId="{D277A554-6192-45D5-AD52-DE0D11BB1820}" type="presParOf" srcId="{2803E59A-8981-406C-9F3E-A9D1230FD8B1}" destId="{ABD86590-820D-49C6-B305-6F884868E8C2}" srcOrd="3" destOrd="0" presId="urn:microsoft.com/office/officeart/2018/5/layout/IconLeafLabelList"/>
    <dgm:cxn modelId="{D7C055EB-E99F-4301-B4F1-01A789D0A8BD}" type="presParOf" srcId="{F7E11683-A821-4B3B-BB6D-1250A9B2D26D}" destId="{CE13FADA-D703-4624-9BD7-E614476175A3}" srcOrd="3" destOrd="0" presId="urn:microsoft.com/office/officeart/2018/5/layout/IconLeafLabelList"/>
    <dgm:cxn modelId="{602225A1-C12B-4460-8ED4-D8B0407A896E}" type="presParOf" srcId="{F7E11683-A821-4B3B-BB6D-1250A9B2D26D}" destId="{B1B20539-5BDB-44DA-B5F2-AF8C65138E35}" srcOrd="4" destOrd="0" presId="urn:microsoft.com/office/officeart/2018/5/layout/IconLeafLabelList"/>
    <dgm:cxn modelId="{9A06D315-0918-45F6-848B-113886DCA30F}" type="presParOf" srcId="{B1B20539-5BDB-44DA-B5F2-AF8C65138E35}" destId="{C465920E-BC5B-4101-BE6B-E3C6C6F12348}" srcOrd="0" destOrd="0" presId="urn:microsoft.com/office/officeart/2018/5/layout/IconLeafLabelList"/>
    <dgm:cxn modelId="{B6B3F7FA-6B76-42B2-828D-51634B30C52C}" type="presParOf" srcId="{B1B20539-5BDB-44DA-B5F2-AF8C65138E35}" destId="{1A78B40B-DF29-40C8-A002-DD284EBCB48C}" srcOrd="1" destOrd="0" presId="urn:microsoft.com/office/officeart/2018/5/layout/IconLeafLabelList"/>
    <dgm:cxn modelId="{63A63DB9-AFBF-41B6-B894-E1F64B786578}" type="presParOf" srcId="{B1B20539-5BDB-44DA-B5F2-AF8C65138E35}" destId="{6024C671-C8B4-4ACF-8D97-4C315BBBEE64}" srcOrd="2" destOrd="0" presId="urn:microsoft.com/office/officeart/2018/5/layout/IconLeafLabelList"/>
    <dgm:cxn modelId="{DEF320AA-9618-45EE-8C66-168BE37C1929}" type="presParOf" srcId="{B1B20539-5BDB-44DA-B5F2-AF8C65138E35}" destId="{2821A489-867C-4BC8-A4F7-A18DC976D3A1}" srcOrd="3" destOrd="0" presId="urn:microsoft.com/office/officeart/2018/5/layout/IconLeafLabelList"/>
    <dgm:cxn modelId="{F158D5D6-83D1-4951-8F8F-73E89CA1FA09}" type="presParOf" srcId="{F7E11683-A821-4B3B-BB6D-1250A9B2D26D}" destId="{A6E4FFD1-5C16-4549-9FBF-25C5348F09F4}" srcOrd="5" destOrd="0" presId="urn:microsoft.com/office/officeart/2018/5/layout/IconLeafLabelList"/>
    <dgm:cxn modelId="{6D568F92-2DE0-4BED-93CB-104B8FF778F9}" type="presParOf" srcId="{F7E11683-A821-4B3B-BB6D-1250A9B2D26D}" destId="{17E3FA9B-7EBB-4D8E-8DB2-6D13303521C2}" srcOrd="6" destOrd="0" presId="urn:microsoft.com/office/officeart/2018/5/layout/IconLeafLabelList"/>
    <dgm:cxn modelId="{232E0CEE-774D-48D1-A03B-9876662391D1}" type="presParOf" srcId="{17E3FA9B-7EBB-4D8E-8DB2-6D13303521C2}" destId="{35F04E6D-8FF1-4EBF-A8E4-485B7FA30711}" srcOrd="0" destOrd="0" presId="urn:microsoft.com/office/officeart/2018/5/layout/IconLeafLabelList"/>
    <dgm:cxn modelId="{F8D61B87-CC31-4791-9C09-F47F39CA6EC7}" type="presParOf" srcId="{17E3FA9B-7EBB-4D8E-8DB2-6D13303521C2}" destId="{F6BBCB27-AC60-40C9-A6C4-C88B2377EB03}" srcOrd="1" destOrd="0" presId="urn:microsoft.com/office/officeart/2018/5/layout/IconLeafLabelList"/>
    <dgm:cxn modelId="{F9349A56-EC21-46A2-87FA-81C3FDB1C811}" type="presParOf" srcId="{17E3FA9B-7EBB-4D8E-8DB2-6D13303521C2}" destId="{9CD72031-306D-4310-A678-2EC90B3CABE9}" srcOrd="2" destOrd="0" presId="urn:microsoft.com/office/officeart/2018/5/layout/IconLeafLabelList"/>
    <dgm:cxn modelId="{001CA9A0-EA9C-4024-A149-5F4E0D103393}" type="presParOf" srcId="{17E3FA9B-7EBB-4D8E-8DB2-6D13303521C2}" destId="{70F8D29F-A0E4-4652-A479-DFA91DF118B9}" srcOrd="3" destOrd="0" presId="urn:microsoft.com/office/officeart/2018/5/layout/IconLeafLabelList"/>
    <dgm:cxn modelId="{D2A0A8FE-DB35-40AC-AE0B-E45988B6F951}" type="presParOf" srcId="{F7E11683-A821-4B3B-BB6D-1250A9B2D26D}" destId="{4838868A-FA6E-4B5C-AF34-B66218E47FE4}" srcOrd="7" destOrd="0" presId="urn:microsoft.com/office/officeart/2018/5/layout/IconLeafLabelList"/>
    <dgm:cxn modelId="{5F546962-53CF-416B-8D0E-CC18DE4DAB31}" type="presParOf" srcId="{F7E11683-A821-4B3B-BB6D-1250A9B2D26D}" destId="{BD1446CC-C0FA-4934-ABC2-C09600C079ED}" srcOrd="8" destOrd="0" presId="urn:microsoft.com/office/officeart/2018/5/layout/IconLeafLabelList"/>
    <dgm:cxn modelId="{C221B353-A5DB-4AA0-81BE-DD89158D4026}" type="presParOf" srcId="{BD1446CC-C0FA-4934-ABC2-C09600C079ED}" destId="{10F66DDD-3D1F-4DB7-A4BC-2011BA2BA750}" srcOrd="0" destOrd="0" presId="urn:microsoft.com/office/officeart/2018/5/layout/IconLeafLabelList"/>
    <dgm:cxn modelId="{2D6372FF-6DE5-4368-8C27-A7CEBFCF31A4}" type="presParOf" srcId="{BD1446CC-C0FA-4934-ABC2-C09600C079ED}" destId="{7DB0FD68-6354-4396-9033-BB4BD7DC3650}" srcOrd="1" destOrd="0" presId="urn:microsoft.com/office/officeart/2018/5/layout/IconLeafLabelList"/>
    <dgm:cxn modelId="{D833AF79-C867-4171-9C84-9167FBEA68BD}" type="presParOf" srcId="{BD1446CC-C0FA-4934-ABC2-C09600C079ED}" destId="{941588CC-88A8-409C-9453-D25F5C75BDFA}" srcOrd="2" destOrd="0" presId="urn:microsoft.com/office/officeart/2018/5/layout/IconLeafLabelList"/>
    <dgm:cxn modelId="{1EC5CE3A-AC05-4818-B225-EC7F46B903FB}" type="presParOf" srcId="{BD1446CC-C0FA-4934-ABC2-C09600C079ED}" destId="{9B545F32-1267-457E-AF84-DDA70099BD9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FD8439-8ACB-45D7-96C9-9CFF809A61BC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C1D3EB-E879-404C-AB95-B3F3A139430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>
              <a:latin typeface="Maiandra GD" panose="020E0502030308020204" pitchFamily="34" charset="0"/>
            </a:rPr>
            <a:t>Master Warehouse Basics: Learn essential operations, from stock management to equipment handling.</a:t>
          </a:r>
          <a:endParaRPr lang="en-US" sz="1400">
            <a:latin typeface="Maiandra GD" panose="020E0502030308020204" pitchFamily="34" charset="0"/>
          </a:endParaRPr>
        </a:p>
      </dgm:t>
    </dgm:pt>
    <dgm:pt modelId="{A1FA5F78-60F3-4C42-9505-9B6B65EB05C4}" type="parTrans" cxnId="{EBDDCC42-74A0-40A6-B98C-CD4451A1B478}">
      <dgm:prSet/>
      <dgm:spPr/>
      <dgm:t>
        <a:bodyPr/>
        <a:lstStyle/>
        <a:p>
          <a:endParaRPr lang="en-US" sz="2400">
            <a:latin typeface="Maiandra GD" panose="020E0502030308020204" pitchFamily="34" charset="0"/>
          </a:endParaRPr>
        </a:p>
      </dgm:t>
    </dgm:pt>
    <dgm:pt modelId="{18D81CD5-B894-4099-A469-1C86DD8B3E4C}" type="sibTrans" cxnId="{EBDDCC42-74A0-40A6-B98C-CD4451A1B478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Maiandra GD" panose="020E0502030308020204" pitchFamily="34" charset="0"/>
          </a:endParaRPr>
        </a:p>
      </dgm:t>
    </dgm:pt>
    <dgm:pt modelId="{90335E39-CEBC-47EE-863A-35358086D9C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>
              <a:latin typeface="Maiandra GD" panose="020E0502030308020204" pitchFamily="34" charset="0"/>
            </a:rPr>
            <a:t>Safety First: Understand health and safety regulations to prevent workplace accidents.</a:t>
          </a:r>
          <a:endParaRPr lang="en-US" sz="1400">
            <a:latin typeface="Maiandra GD" panose="020E0502030308020204" pitchFamily="34" charset="0"/>
          </a:endParaRPr>
        </a:p>
      </dgm:t>
    </dgm:pt>
    <dgm:pt modelId="{F971905A-3D3C-4AC2-93F9-B7F729F0B64C}" type="parTrans" cxnId="{50793164-FDFE-4194-88DE-6682790614A0}">
      <dgm:prSet/>
      <dgm:spPr/>
      <dgm:t>
        <a:bodyPr/>
        <a:lstStyle/>
        <a:p>
          <a:endParaRPr lang="en-US" sz="2400">
            <a:latin typeface="Maiandra GD" panose="020E0502030308020204" pitchFamily="34" charset="0"/>
          </a:endParaRPr>
        </a:p>
      </dgm:t>
    </dgm:pt>
    <dgm:pt modelId="{1F4F448E-F826-49BF-BEE8-024F7795CE15}" type="sibTrans" cxnId="{50793164-FDFE-4194-88DE-6682790614A0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Maiandra GD" panose="020E0502030308020204" pitchFamily="34" charset="0"/>
          </a:endParaRPr>
        </a:p>
      </dgm:t>
    </dgm:pt>
    <dgm:pt modelId="{6C7B932C-C116-4523-BFB8-7C64A68A93E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>
              <a:latin typeface="Maiandra GD" panose="020E0502030308020204" pitchFamily="34" charset="0"/>
            </a:rPr>
            <a:t>Efficient Techniques: Train in picking, packing, dispatching, and inventory control.</a:t>
          </a:r>
          <a:endParaRPr lang="en-US" sz="1400">
            <a:latin typeface="Maiandra GD" panose="020E0502030308020204" pitchFamily="34" charset="0"/>
          </a:endParaRPr>
        </a:p>
      </dgm:t>
    </dgm:pt>
    <dgm:pt modelId="{C3D06F0E-CB05-4114-AFF2-785A4F9AFF40}" type="parTrans" cxnId="{AB65C6ED-8B8F-43F4-AA6B-08B334767BE9}">
      <dgm:prSet/>
      <dgm:spPr/>
      <dgm:t>
        <a:bodyPr/>
        <a:lstStyle/>
        <a:p>
          <a:endParaRPr lang="en-US" sz="2400">
            <a:latin typeface="Maiandra GD" panose="020E0502030308020204" pitchFamily="34" charset="0"/>
          </a:endParaRPr>
        </a:p>
      </dgm:t>
    </dgm:pt>
    <dgm:pt modelId="{95F1629B-A880-4D60-A8E9-D168C8F7369B}" type="sibTrans" cxnId="{AB65C6ED-8B8F-43F4-AA6B-08B334767BE9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Maiandra GD" panose="020E0502030308020204" pitchFamily="34" charset="0"/>
          </a:endParaRPr>
        </a:p>
      </dgm:t>
    </dgm:pt>
    <dgm:pt modelId="{896D51F7-3B82-42F0-A03E-AB70F516467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dirty="0">
              <a:latin typeface="Maiandra GD" panose="020E0502030308020204" pitchFamily="34" charset="0"/>
            </a:rPr>
            <a:t>Teamwork &amp; Communication: Develop skills to thrive in a collaborative warehouse environment.</a:t>
          </a:r>
          <a:endParaRPr lang="en-US" sz="1400" dirty="0">
            <a:latin typeface="Maiandra GD" panose="020E0502030308020204" pitchFamily="34" charset="0"/>
          </a:endParaRPr>
        </a:p>
      </dgm:t>
    </dgm:pt>
    <dgm:pt modelId="{16F61F9A-A624-4111-9769-F9ABBADC79F2}" type="parTrans" cxnId="{D0C18EEC-F15A-4AEB-A7D3-1C05C802423A}">
      <dgm:prSet/>
      <dgm:spPr/>
      <dgm:t>
        <a:bodyPr/>
        <a:lstStyle/>
        <a:p>
          <a:endParaRPr lang="en-US" sz="2400">
            <a:latin typeface="Maiandra GD" panose="020E0502030308020204" pitchFamily="34" charset="0"/>
          </a:endParaRPr>
        </a:p>
      </dgm:t>
    </dgm:pt>
    <dgm:pt modelId="{A4A6134F-5FB0-4A45-8280-D82A824D4A56}" type="sibTrans" cxnId="{D0C18EEC-F15A-4AEB-A7D3-1C05C802423A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Maiandra GD" panose="020E0502030308020204" pitchFamily="34" charset="0"/>
          </a:endParaRPr>
        </a:p>
      </dgm:t>
    </dgm:pt>
    <dgm:pt modelId="{65974218-4F4C-4D71-940D-7279C733DED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>
              <a:latin typeface="Maiandra GD" panose="020E0502030308020204" pitchFamily="34" charset="0"/>
            </a:rPr>
            <a:t>Career Advancement: Open doors to roles like Warehouse Supervisor, Forklift Operator, and more.</a:t>
          </a:r>
          <a:endParaRPr lang="en-US" sz="1400">
            <a:latin typeface="Maiandra GD" panose="020E0502030308020204" pitchFamily="34" charset="0"/>
          </a:endParaRPr>
        </a:p>
      </dgm:t>
    </dgm:pt>
    <dgm:pt modelId="{DE371318-36FD-4BDD-82D5-8CF50958E127}" type="parTrans" cxnId="{5F8A0E05-7BBD-45AF-BAD1-9831A5A0EBE2}">
      <dgm:prSet/>
      <dgm:spPr/>
      <dgm:t>
        <a:bodyPr/>
        <a:lstStyle/>
        <a:p>
          <a:endParaRPr lang="en-US" sz="2400">
            <a:latin typeface="Maiandra GD" panose="020E0502030308020204" pitchFamily="34" charset="0"/>
          </a:endParaRPr>
        </a:p>
      </dgm:t>
    </dgm:pt>
    <dgm:pt modelId="{E8FCA9BD-00B6-42F5-9381-7EB3DC44ADA1}" type="sibTrans" cxnId="{5F8A0E05-7BBD-45AF-BAD1-9831A5A0EBE2}">
      <dgm:prSet/>
      <dgm:spPr/>
      <dgm:t>
        <a:bodyPr/>
        <a:lstStyle/>
        <a:p>
          <a:endParaRPr lang="en-US" sz="2400">
            <a:latin typeface="Maiandra GD" panose="020E0502030308020204" pitchFamily="34" charset="0"/>
          </a:endParaRPr>
        </a:p>
      </dgm:t>
    </dgm:pt>
    <dgm:pt modelId="{9AC4FBD2-F8B8-4637-B04D-46599BAB9B2D}" type="pres">
      <dgm:prSet presAssocID="{E1FD8439-8ACB-45D7-96C9-9CFF809A61BC}" presName="root" presStyleCnt="0">
        <dgm:presLayoutVars>
          <dgm:dir/>
          <dgm:resizeHandles val="exact"/>
        </dgm:presLayoutVars>
      </dgm:prSet>
      <dgm:spPr/>
    </dgm:pt>
    <dgm:pt modelId="{6AF9F83F-B894-4125-AAF9-8C606DCA3E75}" type="pres">
      <dgm:prSet presAssocID="{E1FD8439-8ACB-45D7-96C9-9CFF809A61BC}" presName="container" presStyleCnt="0">
        <dgm:presLayoutVars>
          <dgm:dir/>
          <dgm:resizeHandles val="exact"/>
        </dgm:presLayoutVars>
      </dgm:prSet>
      <dgm:spPr/>
    </dgm:pt>
    <dgm:pt modelId="{7843B69B-4065-43EE-A060-57DFE03F5D7D}" type="pres">
      <dgm:prSet presAssocID="{4EC1D3EB-E879-404C-AB95-B3F3A139430F}" presName="compNode" presStyleCnt="0"/>
      <dgm:spPr/>
    </dgm:pt>
    <dgm:pt modelId="{6734EA66-14E9-4757-B4E9-58D44F311D71}" type="pres">
      <dgm:prSet presAssocID="{4EC1D3EB-E879-404C-AB95-B3F3A139430F}" presName="iconBgRect" presStyleLbl="bgShp" presStyleIdx="0" presStyleCnt="5"/>
      <dgm:spPr/>
    </dgm:pt>
    <dgm:pt modelId="{1B8F6215-D79A-4F48-BB67-A5217BBFD2D6}" type="pres">
      <dgm:prSet presAssocID="{4EC1D3EB-E879-404C-AB95-B3F3A139430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ptain"/>
        </a:ext>
      </dgm:extLst>
    </dgm:pt>
    <dgm:pt modelId="{1240FE43-35B4-45C3-9719-C5D439A058AC}" type="pres">
      <dgm:prSet presAssocID="{4EC1D3EB-E879-404C-AB95-B3F3A139430F}" presName="spaceRect" presStyleCnt="0"/>
      <dgm:spPr/>
    </dgm:pt>
    <dgm:pt modelId="{7CA64646-A999-4858-BF82-C4CFE6DD37EF}" type="pres">
      <dgm:prSet presAssocID="{4EC1D3EB-E879-404C-AB95-B3F3A139430F}" presName="textRect" presStyleLbl="revTx" presStyleIdx="0" presStyleCnt="5">
        <dgm:presLayoutVars>
          <dgm:chMax val="1"/>
          <dgm:chPref val="1"/>
        </dgm:presLayoutVars>
      </dgm:prSet>
      <dgm:spPr/>
    </dgm:pt>
    <dgm:pt modelId="{2EABED0B-6630-4E6F-995E-63437C1F079B}" type="pres">
      <dgm:prSet presAssocID="{18D81CD5-B894-4099-A469-1C86DD8B3E4C}" presName="sibTrans" presStyleLbl="sibTrans2D1" presStyleIdx="0" presStyleCnt="0"/>
      <dgm:spPr/>
    </dgm:pt>
    <dgm:pt modelId="{367FEA1F-1501-492D-BE2D-8C94FA2C240E}" type="pres">
      <dgm:prSet presAssocID="{90335E39-CEBC-47EE-863A-35358086D9CA}" presName="compNode" presStyleCnt="0"/>
      <dgm:spPr/>
    </dgm:pt>
    <dgm:pt modelId="{DA42B4D4-4A85-41F9-A8A3-43BBB63E7BA1}" type="pres">
      <dgm:prSet presAssocID="{90335E39-CEBC-47EE-863A-35358086D9CA}" presName="iconBgRect" presStyleLbl="bgShp" presStyleIdx="1" presStyleCnt="5"/>
      <dgm:spPr/>
    </dgm:pt>
    <dgm:pt modelId="{72581510-A447-48B3-9729-8DB93890D122}" type="pres">
      <dgm:prSet presAssocID="{90335E39-CEBC-47EE-863A-35358086D9C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rst Aid Kit"/>
        </a:ext>
      </dgm:extLst>
    </dgm:pt>
    <dgm:pt modelId="{74A5437F-AD7F-4D74-849A-40AB5A08B6DE}" type="pres">
      <dgm:prSet presAssocID="{90335E39-CEBC-47EE-863A-35358086D9CA}" presName="spaceRect" presStyleCnt="0"/>
      <dgm:spPr/>
    </dgm:pt>
    <dgm:pt modelId="{2CC7ACDF-4E6F-44FD-957C-043690E88154}" type="pres">
      <dgm:prSet presAssocID="{90335E39-CEBC-47EE-863A-35358086D9CA}" presName="textRect" presStyleLbl="revTx" presStyleIdx="1" presStyleCnt="5">
        <dgm:presLayoutVars>
          <dgm:chMax val="1"/>
          <dgm:chPref val="1"/>
        </dgm:presLayoutVars>
      </dgm:prSet>
      <dgm:spPr/>
    </dgm:pt>
    <dgm:pt modelId="{6A3576E8-0384-45F3-898D-AECFBBC5F37E}" type="pres">
      <dgm:prSet presAssocID="{1F4F448E-F826-49BF-BEE8-024F7795CE15}" presName="sibTrans" presStyleLbl="sibTrans2D1" presStyleIdx="0" presStyleCnt="0"/>
      <dgm:spPr/>
    </dgm:pt>
    <dgm:pt modelId="{EB46A1DD-27C3-44A5-B2CE-05B4C6E9D27E}" type="pres">
      <dgm:prSet presAssocID="{6C7B932C-C116-4523-BFB8-7C64A68A93ED}" presName="compNode" presStyleCnt="0"/>
      <dgm:spPr/>
    </dgm:pt>
    <dgm:pt modelId="{E9F2CA23-9437-49EA-841C-016D21B70974}" type="pres">
      <dgm:prSet presAssocID="{6C7B932C-C116-4523-BFB8-7C64A68A93ED}" presName="iconBgRect" presStyleLbl="bgShp" presStyleIdx="2" presStyleCnt="5"/>
      <dgm:spPr/>
    </dgm:pt>
    <dgm:pt modelId="{13493D1B-5B8E-4AEA-9539-7A989B8B51C5}" type="pres">
      <dgm:prSet presAssocID="{6C7B932C-C116-4523-BFB8-7C64A68A93E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x trolley"/>
        </a:ext>
      </dgm:extLst>
    </dgm:pt>
    <dgm:pt modelId="{CEB6F485-55B8-4CF4-BDE5-75D87B8051FD}" type="pres">
      <dgm:prSet presAssocID="{6C7B932C-C116-4523-BFB8-7C64A68A93ED}" presName="spaceRect" presStyleCnt="0"/>
      <dgm:spPr/>
    </dgm:pt>
    <dgm:pt modelId="{6BB93CAB-B7AB-4768-A0EF-6126A21E807B}" type="pres">
      <dgm:prSet presAssocID="{6C7B932C-C116-4523-BFB8-7C64A68A93ED}" presName="textRect" presStyleLbl="revTx" presStyleIdx="2" presStyleCnt="5">
        <dgm:presLayoutVars>
          <dgm:chMax val="1"/>
          <dgm:chPref val="1"/>
        </dgm:presLayoutVars>
      </dgm:prSet>
      <dgm:spPr/>
    </dgm:pt>
    <dgm:pt modelId="{88B4A444-57A8-4BAF-AF58-B95BD0B4DB9F}" type="pres">
      <dgm:prSet presAssocID="{95F1629B-A880-4D60-A8E9-D168C8F7369B}" presName="sibTrans" presStyleLbl="sibTrans2D1" presStyleIdx="0" presStyleCnt="0"/>
      <dgm:spPr/>
    </dgm:pt>
    <dgm:pt modelId="{9E8DF3AE-6992-41C5-97D4-8CD33C67A926}" type="pres">
      <dgm:prSet presAssocID="{896D51F7-3B82-42F0-A03E-AB70F5164671}" presName="compNode" presStyleCnt="0"/>
      <dgm:spPr/>
    </dgm:pt>
    <dgm:pt modelId="{BC7D36EB-F18E-4036-B9C7-0E5C22917A72}" type="pres">
      <dgm:prSet presAssocID="{896D51F7-3B82-42F0-A03E-AB70F5164671}" presName="iconBgRect" presStyleLbl="bgShp" presStyleIdx="3" presStyleCnt="5"/>
      <dgm:spPr/>
    </dgm:pt>
    <dgm:pt modelId="{B0B8F85E-B9B5-45FE-B394-87A682738940}" type="pres">
      <dgm:prSet presAssocID="{896D51F7-3B82-42F0-A03E-AB70F516467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B42F6150-D149-4A27-B4AB-84DEAAF916CE}" type="pres">
      <dgm:prSet presAssocID="{896D51F7-3B82-42F0-A03E-AB70F5164671}" presName="spaceRect" presStyleCnt="0"/>
      <dgm:spPr/>
    </dgm:pt>
    <dgm:pt modelId="{F7B55AC3-3071-4C48-B068-1D2ACE056568}" type="pres">
      <dgm:prSet presAssocID="{896D51F7-3B82-42F0-A03E-AB70F5164671}" presName="textRect" presStyleLbl="revTx" presStyleIdx="3" presStyleCnt="5">
        <dgm:presLayoutVars>
          <dgm:chMax val="1"/>
          <dgm:chPref val="1"/>
        </dgm:presLayoutVars>
      </dgm:prSet>
      <dgm:spPr/>
    </dgm:pt>
    <dgm:pt modelId="{024BDCE4-DD44-4B05-84ED-0DB28079A37A}" type="pres">
      <dgm:prSet presAssocID="{A4A6134F-5FB0-4A45-8280-D82A824D4A56}" presName="sibTrans" presStyleLbl="sibTrans2D1" presStyleIdx="0" presStyleCnt="0"/>
      <dgm:spPr/>
    </dgm:pt>
    <dgm:pt modelId="{82B05136-EDC2-4D11-A0B3-92F0162E6230}" type="pres">
      <dgm:prSet presAssocID="{65974218-4F4C-4D71-940D-7279C733DED8}" presName="compNode" presStyleCnt="0"/>
      <dgm:spPr/>
    </dgm:pt>
    <dgm:pt modelId="{A70C4BEC-0B88-421B-9170-EFD4D798B0A7}" type="pres">
      <dgm:prSet presAssocID="{65974218-4F4C-4D71-940D-7279C733DED8}" presName="iconBgRect" presStyleLbl="bgShp" presStyleIdx="4" presStyleCnt="5"/>
      <dgm:spPr/>
    </dgm:pt>
    <dgm:pt modelId="{E81A6FA5-50BE-4A55-A953-483DD9C63F14}" type="pres">
      <dgm:prSet presAssocID="{65974218-4F4C-4D71-940D-7279C733DED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iter"/>
        </a:ext>
      </dgm:extLst>
    </dgm:pt>
    <dgm:pt modelId="{C4E073D1-55B2-4E93-8E63-0BCF6C9A9CF5}" type="pres">
      <dgm:prSet presAssocID="{65974218-4F4C-4D71-940D-7279C733DED8}" presName="spaceRect" presStyleCnt="0"/>
      <dgm:spPr/>
    </dgm:pt>
    <dgm:pt modelId="{1867A554-8C8A-4152-A9E5-FF21A4A55C64}" type="pres">
      <dgm:prSet presAssocID="{65974218-4F4C-4D71-940D-7279C733DED8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42212B01-9B6E-49D0-9427-1F83DB4C5288}" type="presOf" srcId="{4EC1D3EB-E879-404C-AB95-B3F3A139430F}" destId="{7CA64646-A999-4858-BF82-C4CFE6DD37EF}" srcOrd="0" destOrd="0" presId="urn:microsoft.com/office/officeart/2018/2/layout/IconCircleList"/>
    <dgm:cxn modelId="{C9F19202-D4C4-4B3D-918C-81B98D8AFA73}" type="presOf" srcId="{A4A6134F-5FB0-4A45-8280-D82A824D4A56}" destId="{024BDCE4-DD44-4B05-84ED-0DB28079A37A}" srcOrd="0" destOrd="0" presId="urn:microsoft.com/office/officeart/2018/2/layout/IconCircleList"/>
    <dgm:cxn modelId="{5F8A0E05-7BBD-45AF-BAD1-9831A5A0EBE2}" srcId="{E1FD8439-8ACB-45D7-96C9-9CFF809A61BC}" destId="{65974218-4F4C-4D71-940D-7279C733DED8}" srcOrd="4" destOrd="0" parTransId="{DE371318-36FD-4BDD-82D5-8CF50958E127}" sibTransId="{E8FCA9BD-00B6-42F5-9381-7EB3DC44ADA1}"/>
    <dgm:cxn modelId="{06082333-8BF5-49A9-8533-04D09D86C802}" type="presOf" srcId="{E1FD8439-8ACB-45D7-96C9-9CFF809A61BC}" destId="{9AC4FBD2-F8B8-4637-B04D-46599BAB9B2D}" srcOrd="0" destOrd="0" presId="urn:microsoft.com/office/officeart/2018/2/layout/IconCircleList"/>
    <dgm:cxn modelId="{EBDDCC42-74A0-40A6-B98C-CD4451A1B478}" srcId="{E1FD8439-8ACB-45D7-96C9-9CFF809A61BC}" destId="{4EC1D3EB-E879-404C-AB95-B3F3A139430F}" srcOrd="0" destOrd="0" parTransId="{A1FA5F78-60F3-4C42-9505-9B6B65EB05C4}" sibTransId="{18D81CD5-B894-4099-A469-1C86DD8B3E4C}"/>
    <dgm:cxn modelId="{50793164-FDFE-4194-88DE-6682790614A0}" srcId="{E1FD8439-8ACB-45D7-96C9-9CFF809A61BC}" destId="{90335E39-CEBC-47EE-863A-35358086D9CA}" srcOrd="1" destOrd="0" parTransId="{F971905A-3D3C-4AC2-93F9-B7F729F0B64C}" sibTransId="{1F4F448E-F826-49BF-BEE8-024F7795CE15}"/>
    <dgm:cxn modelId="{80788E6B-3FE6-48BD-AE22-547BBEE8CC42}" type="presOf" srcId="{90335E39-CEBC-47EE-863A-35358086D9CA}" destId="{2CC7ACDF-4E6F-44FD-957C-043690E88154}" srcOrd="0" destOrd="0" presId="urn:microsoft.com/office/officeart/2018/2/layout/IconCircleList"/>
    <dgm:cxn modelId="{8036EB6B-B1B9-4D86-ACF3-CBB571134259}" type="presOf" srcId="{18D81CD5-B894-4099-A469-1C86DD8B3E4C}" destId="{2EABED0B-6630-4E6F-995E-63437C1F079B}" srcOrd="0" destOrd="0" presId="urn:microsoft.com/office/officeart/2018/2/layout/IconCircleList"/>
    <dgm:cxn modelId="{0E6D1AB0-B2C4-441F-BF35-F81CFF4ECE6E}" type="presOf" srcId="{95F1629B-A880-4D60-A8E9-D168C8F7369B}" destId="{88B4A444-57A8-4BAF-AF58-B95BD0B4DB9F}" srcOrd="0" destOrd="0" presId="urn:microsoft.com/office/officeart/2018/2/layout/IconCircleList"/>
    <dgm:cxn modelId="{F31F63BA-1876-4949-9B7C-EBD65610151F}" type="presOf" srcId="{6C7B932C-C116-4523-BFB8-7C64A68A93ED}" destId="{6BB93CAB-B7AB-4768-A0EF-6126A21E807B}" srcOrd="0" destOrd="0" presId="urn:microsoft.com/office/officeart/2018/2/layout/IconCircleList"/>
    <dgm:cxn modelId="{D0C18EEC-F15A-4AEB-A7D3-1C05C802423A}" srcId="{E1FD8439-8ACB-45D7-96C9-9CFF809A61BC}" destId="{896D51F7-3B82-42F0-A03E-AB70F5164671}" srcOrd="3" destOrd="0" parTransId="{16F61F9A-A624-4111-9769-F9ABBADC79F2}" sibTransId="{A4A6134F-5FB0-4A45-8280-D82A824D4A56}"/>
    <dgm:cxn modelId="{AB65C6ED-8B8F-43F4-AA6B-08B334767BE9}" srcId="{E1FD8439-8ACB-45D7-96C9-9CFF809A61BC}" destId="{6C7B932C-C116-4523-BFB8-7C64A68A93ED}" srcOrd="2" destOrd="0" parTransId="{C3D06F0E-CB05-4114-AFF2-785A4F9AFF40}" sibTransId="{95F1629B-A880-4D60-A8E9-D168C8F7369B}"/>
    <dgm:cxn modelId="{C209EAEE-4638-440B-B9D9-F9C062927874}" type="presOf" srcId="{896D51F7-3B82-42F0-A03E-AB70F5164671}" destId="{F7B55AC3-3071-4C48-B068-1D2ACE056568}" srcOrd="0" destOrd="0" presId="urn:microsoft.com/office/officeart/2018/2/layout/IconCircleList"/>
    <dgm:cxn modelId="{7303FDF3-FB58-454D-B4A5-69882E583B87}" type="presOf" srcId="{65974218-4F4C-4D71-940D-7279C733DED8}" destId="{1867A554-8C8A-4152-A9E5-FF21A4A55C64}" srcOrd="0" destOrd="0" presId="urn:microsoft.com/office/officeart/2018/2/layout/IconCircleList"/>
    <dgm:cxn modelId="{3D9FF7F9-8435-46C2-927E-318208D52BE7}" type="presOf" srcId="{1F4F448E-F826-49BF-BEE8-024F7795CE15}" destId="{6A3576E8-0384-45F3-898D-AECFBBC5F37E}" srcOrd="0" destOrd="0" presId="urn:microsoft.com/office/officeart/2018/2/layout/IconCircleList"/>
    <dgm:cxn modelId="{1A82AD97-524C-4A2C-9495-03CE217A1996}" type="presParOf" srcId="{9AC4FBD2-F8B8-4637-B04D-46599BAB9B2D}" destId="{6AF9F83F-B894-4125-AAF9-8C606DCA3E75}" srcOrd="0" destOrd="0" presId="urn:microsoft.com/office/officeart/2018/2/layout/IconCircleList"/>
    <dgm:cxn modelId="{9D0178D4-E389-4F2D-A2DC-23289B0558EC}" type="presParOf" srcId="{6AF9F83F-B894-4125-AAF9-8C606DCA3E75}" destId="{7843B69B-4065-43EE-A060-57DFE03F5D7D}" srcOrd="0" destOrd="0" presId="urn:microsoft.com/office/officeart/2018/2/layout/IconCircleList"/>
    <dgm:cxn modelId="{47DD68AA-C00B-443D-9A67-85A97DC7DB92}" type="presParOf" srcId="{7843B69B-4065-43EE-A060-57DFE03F5D7D}" destId="{6734EA66-14E9-4757-B4E9-58D44F311D71}" srcOrd="0" destOrd="0" presId="urn:microsoft.com/office/officeart/2018/2/layout/IconCircleList"/>
    <dgm:cxn modelId="{76ABA5E3-1B71-48F1-8991-4773CC4AC40D}" type="presParOf" srcId="{7843B69B-4065-43EE-A060-57DFE03F5D7D}" destId="{1B8F6215-D79A-4F48-BB67-A5217BBFD2D6}" srcOrd="1" destOrd="0" presId="urn:microsoft.com/office/officeart/2018/2/layout/IconCircleList"/>
    <dgm:cxn modelId="{515F5480-4876-4E2D-8B26-C77DB9DFC78A}" type="presParOf" srcId="{7843B69B-4065-43EE-A060-57DFE03F5D7D}" destId="{1240FE43-35B4-45C3-9719-C5D439A058AC}" srcOrd="2" destOrd="0" presId="urn:microsoft.com/office/officeart/2018/2/layout/IconCircleList"/>
    <dgm:cxn modelId="{B0A61AF5-BE8A-43A9-8E16-A012F40098EC}" type="presParOf" srcId="{7843B69B-4065-43EE-A060-57DFE03F5D7D}" destId="{7CA64646-A999-4858-BF82-C4CFE6DD37EF}" srcOrd="3" destOrd="0" presId="urn:microsoft.com/office/officeart/2018/2/layout/IconCircleList"/>
    <dgm:cxn modelId="{7789C1F2-F822-4E71-997C-0EA990886437}" type="presParOf" srcId="{6AF9F83F-B894-4125-AAF9-8C606DCA3E75}" destId="{2EABED0B-6630-4E6F-995E-63437C1F079B}" srcOrd="1" destOrd="0" presId="urn:microsoft.com/office/officeart/2018/2/layout/IconCircleList"/>
    <dgm:cxn modelId="{1EC39520-E852-4E2D-B78C-E06476AC5450}" type="presParOf" srcId="{6AF9F83F-B894-4125-AAF9-8C606DCA3E75}" destId="{367FEA1F-1501-492D-BE2D-8C94FA2C240E}" srcOrd="2" destOrd="0" presId="urn:microsoft.com/office/officeart/2018/2/layout/IconCircleList"/>
    <dgm:cxn modelId="{A790B2C1-E6B6-4ACC-BEB8-04A7159526EE}" type="presParOf" srcId="{367FEA1F-1501-492D-BE2D-8C94FA2C240E}" destId="{DA42B4D4-4A85-41F9-A8A3-43BBB63E7BA1}" srcOrd="0" destOrd="0" presId="urn:microsoft.com/office/officeart/2018/2/layout/IconCircleList"/>
    <dgm:cxn modelId="{AD43F541-B1C1-45E8-8191-7CBADFA20D83}" type="presParOf" srcId="{367FEA1F-1501-492D-BE2D-8C94FA2C240E}" destId="{72581510-A447-48B3-9729-8DB93890D122}" srcOrd="1" destOrd="0" presId="urn:microsoft.com/office/officeart/2018/2/layout/IconCircleList"/>
    <dgm:cxn modelId="{EDA9E5BE-5181-448D-9C80-02474FD43D99}" type="presParOf" srcId="{367FEA1F-1501-492D-BE2D-8C94FA2C240E}" destId="{74A5437F-AD7F-4D74-849A-40AB5A08B6DE}" srcOrd="2" destOrd="0" presId="urn:microsoft.com/office/officeart/2018/2/layout/IconCircleList"/>
    <dgm:cxn modelId="{B5DA7E06-7F66-431C-B121-E80F54788C0B}" type="presParOf" srcId="{367FEA1F-1501-492D-BE2D-8C94FA2C240E}" destId="{2CC7ACDF-4E6F-44FD-957C-043690E88154}" srcOrd="3" destOrd="0" presId="urn:microsoft.com/office/officeart/2018/2/layout/IconCircleList"/>
    <dgm:cxn modelId="{74C35A0B-0D2D-49B7-B285-81E8CFBBDB5C}" type="presParOf" srcId="{6AF9F83F-B894-4125-AAF9-8C606DCA3E75}" destId="{6A3576E8-0384-45F3-898D-AECFBBC5F37E}" srcOrd="3" destOrd="0" presId="urn:microsoft.com/office/officeart/2018/2/layout/IconCircleList"/>
    <dgm:cxn modelId="{25B62F03-1B90-4734-955C-6FFD7FEB5CC8}" type="presParOf" srcId="{6AF9F83F-B894-4125-AAF9-8C606DCA3E75}" destId="{EB46A1DD-27C3-44A5-B2CE-05B4C6E9D27E}" srcOrd="4" destOrd="0" presId="urn:microsoft.com/office/officeart/2018/2/layout/IconCircleList"/>
    <dgm:cxn modelId="{631785BD-ECE5-4021-8A5D-B5564FFC3983}" type="presParOf" srcId="{EB46A1DD-27C3-44A5-B2CE-05B4C6E9D27E}" destId="{E9F2CA23-9437-49EA-841C-016D21B70974}" srcOrd="0" destOrd="0" presId="urn:microsoft.com/office/officeart/2018/2/layout/IconCircleList"/>
    <dgm:cxn modelId="{0682AAED-C3E7-408F-A7A6-AEBF87811DAE}" type="presParOf" srcId="{EB46A1DD-27C3-44A5-B2CE-05B4C6E9D27E}" destId="{13493D1B-5B8E-4AEA-9539-7A989B8B51C5}" srcOrd="1" destOrd="0" presId="urn:microsoft.com/office/officeart/2018/2/layout/IconCircleList"/>
    <dgm:cxn modelId="{8A23B446-B939-4B74-980E-281EA895B06E}" type="presParOf" srcId="{EB46A1DD-27C3-44A5-B2CE-05B4C6E9D27E}" destId="{CEB6F485-55B8-4CF4-BDE5-75D87B8051FD}" srcOrd="2" destOrd="0" presId="urn:microsoft.com/office/officeart/2018/2/layout/IconCircleList"/>
    <dgm:cxn modelId="{74808FF5-3362-4E89-AC67-BCB3C4EE34A1}" type="presParOf" srcId="{EB46A1DD-27C3-44A5-B2CE-05B4C6E9D27E}" destId="{6BB93CAB-B7AB-4768-A0EF-6126A21E807B}" srcOrd="3" destOrd="0" presId="urn:microsoft.com/office/officeart/2018/2/layout/IconCircleList"/>
    <dgm:cxn modelId="{6F2A0C01-86BF-4D06-95DC-9691AC2A4257}" type="presParOf" srcId="{6AF9F83F-B894-4125-AAF9-8C606DCA3E75}" destId="{88B4A444-57A8-4BAF-AF58-B95BD0B4DB9F}" srcOrd="5" destOrd="0" presId="urn:microsoft.com/office/officeart/2018/2/layout/IconCircleList"/>
    <dgm:cxn modelId="{C745445C-62AA-4549-87E7-5E69F7D76F2F}" type="presParOf" srcId="{6AF9F83F-B894-4125-AAF9-8C606DCA3E75}" destId="{9E8DF3AE-6992-41C5-97D4-8CD33C67A926}" srcOrd="6" destOrd="0" presId="urn:microsoft.com/office/officeart/2018/2/layout/IconCircleList"/>
    <dgm:cxn modelId="{CEC08C01-537B-40B5-924C-E9FF8C9F73BA}" type="presParOf" srcId="{9E8DF3AE-6992-41C5-97D4-8CD33C67A926}" destId="{BC7D36EB-F18E-4036-B9C7-0E5C22917A72}" srcOrd="0" destOrd="0" presId="urn:microsoft.com/office/officeart/2018/2/layout/IconCircleList"/>
    <dgm:cxn modelId="{A07D7A3A-64B6-4A86-BD9D-2FB4D4ABE1FD}" type="presParOf" srcId="{9E8DF3AE-6992-41C5-97D4-8CD33C67A926}" destId="{B0B8F85E-B9B5-45FE-B394-87A682738940}" srcOrd="1" destOrd="0" presId="urn:microsoft.com/office/officeart/2018/2/layout/IconCircleList"/>
    <dgm:cxn modelId="{9CB34205-FAA6-421B-9012-E8C90CFD3542}" type="presParOf" srcId="{9E8DF3AE-6992-41C5-97D4-8CD33C67A926}" destId="{B42F6150-D149-4A27-B4AB-84DEAAF916CE}" srcOrd="2" destOrd="0" presId="urn:microsoft.com/office/officeart/2018/2/layout/IconCircleList"/>
    <dgm:cxn modelId="{756E6FED-D947-427E-AC7A-84499F92EBD0}" type="presParOf" srcId="{9E8DF3AE-6992-41C5-97D4-8CD33C67A926}" destId="{F7B55AC3-3071-4C48-B068-1D2ACE056568}" srcOrd="3" destOrd="0" presId="urn:microsoft.com/office/officeart/2018/2/layout/IconCircleList"/>
    <dgm:cxn modelId="{907CB7D9-C00D-4724-8282-D2D4C8FAE6CA}" type="presParOf" srcId="{6AF9F83F-B894-4125-AAF9-8C606DCA3E75}" destId="{024BDCE4-DD44-4B05-84ED-0DB28079A37A}" srcOrd="7" destOrd="0" presId="urn:microsoft.com/office/officeart/2018/2/layout/IconCircleList"/>
    <dgm:cxn modelId="{AD88D74C-585E-4CA9-BEA1-7D6854A0625C}" type="presParOf" srcId="{6AF9F83F-B894-4125-AAF9-8C606DCA3E75}" destId="{82B05136-EDC2-4D11-A0B3-92F0162E6230}" srcOrd="8" destOrd="0" presId="urn:microsoft.com/office/officeart/2018/2/layout/IconCircleList"/>
    <dgm:cxn modelId="{9B8FF194-2555-4073-BFC6-8A562844A66E}" type="presParOf" srcId="{82B05136-EDC2-4D11-A0B3-92F0162E6230}" destId="{A70C4BEC-0B88-421B-9170-EFD4D798B0A7}" srcOrd="0" destOrd="0" presId="urn:microsoft.com/office/officeart/2018/2/layout/IconCircleList"/>
    <dgm:cxn modelId="{9B7D42A4-424A-4497-8FA7-A19D4AC88B17}" type="presParOf" srcId="{82B05136-EDC2-4D11-A0B3-92F0162E6230}" destId="{E81A6FA5-50BE-4A55-A953-483DD9C63F14}" srcOrd="1" destOrd="0" presId="urn:microsoft.com/office/officeart/2018/2/layout/IconCircleList"/>
    <dgm:cxn modelId="{595B1D5D-01F9-4BD4-80E6-8C3582E2344E}" type="presParOf" srcId="{82B05136-EDC2-4D11-A0B3-92F0162E6230}" destId="{C4E073D1-55B2-4E93-8E63-0BCF6C9A9CF5}" srcOrd="2" destOrd="0" presId="urn:microsoft.com/office/officeart/2018/2/layout/IconCircleList"/>
    <dgm:cxn modelId="{85F5D860-9C9B-448B-BB4B-9B064AC83EAF}" type="presParOf" srcId="{82B05136-EDC2-4D11-A0B3-92F0162E6230}" destId="{1867A554-8C8A-4152-A9E5-FF21A4A55C6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99D2C1-19CE-464C-811E-FDC677EDB09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238EEC6-CF71-4778-8BF8-1E58E8C418AA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01:</a:t>
          </a:r>
          <a:r>
            <a:rPr lang="en-GB">
              <a:latin typeface="Maiandra GD" panose="020E0502030308020204" pitchFamily="34" charset="0"/>
            </a:rPr>
            <a:t> Introduction to Warehouse Operations</a:t>
          </a:r>
          <a:endParaRPr lang="en-US">
            <a:latin typeface="Maiandra GD" panose="020E0502030308020204" pitchFamily="34" charset="0"/>
          </a:endParaRPr>
        </a:p>
      </dgm:t>
    </dgm:pt>
    <dgm:pt modelId="{DED5929C-183B-4F0A-8212-BF03D007D5CA}" type="parTrans" cxnId="{D66ADBAB-6B02-4D64-856B-064CB6FB73E4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51CE3161-4568-4EBF-8284-2D93C38D0A17}" type="sibTrans" cxnId="{D66ADBAB-6B02-4D64-856B-064CB6FB73E4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689443D1-DD7C-43B8-98FF-AACB0226CCB3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02:</a:t>
          </a:r>
          <a:r>
            <a:rPr lang="en-GB">
              <a:latin typeface="Maiandra GD" panose="020E0502030308020204" pitchFamily="34" charset="0"/>
            </a:rPr>
            <a:t> Health and Safety in Warehousing</a:t>
          </a:r>
          <a:endParaRPr lang="en-US">
            <a:latin typeface="Maiandra GD" panose="020E0502030308020204" pitchFamily="34" charset="0"/>
          </a:endParaRPr>
        </a:p>
      </dgm:t>
    </dgm:pt>
    <dgm:pt modelId="{CD156C9E-27CA-44EC-8A48-B01B582A73DA}" type="parTrans" cxnId="{0CED119D-5787-44D3-A503-1BAFD67785B2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3D993D87-8232-4DEE-852D-2FF090EA1ECF}" type="sibTrans" cxnId="{0CED119D-5787-44D3-A503-1BAFD67785B2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7A7C3EFA-08D0-4111-861E-90295FB04C5E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03:</a:t>
          </a:r>
          <a:r>
            <a:rPr lang="en-GB">
              <a:latin typeface="Maiandra GD" panose="020E0502030308020204" pitchFamily="34" charset="0"/>
            </a:rPr>
            <a:t> Manual Handling Techniques</a:t>
          </a:r>
          <a:endParaRPr lang="en-US">
            <a:latin typeface="Maiandra GD" panose="020E0502030308020204" pitchFamily="34" charset="0"/>
          </a:endParaRPr>
        </a:p>
      </dgm:t>
    </dgm:pt>
    <dgm:pt modelId="{4948CF45-B22F-47D5-80E2-C0F39E9A08D8}" type="parTrans" cxnId="{84ADF92C-9FC5-4896-ACE0-86C420C43B0F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342DAF7E-E3FC-4179-BBFF-ED882AFB29F1}" type="sibTrans" cxnId="{84ADF92C-9FC5-4896-ACE0-86C420C43B0F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6E056899-481F-49C5-B6B3-4059A78EB13D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04:</a:t>
          </a:r>
          <a:r>
            <a:rPr lang="en-GB">
              <a:latin typeface="Maiandra GD" panose="020E0502030308020204" pitchFamily="34" charset="0"/>
            </a:rPr>
            <a:t> Equipment Operation (Pallet Trucks, Trolleys)</a:t>
          </a:r>
          <a:endParaRPr lang="en-US">
            <a:latin typeface="Maiandra GD" panose="020E0502030308020204" pitchFamily="34" charset="0"/>
          </a:endParaRPr>
        </a:p>
      </dgm:t>
    </dgm:pt>
    <dgm:pt modelId="{08274AD5-12B3-4F31-9898-C3D9DD00FA9C}" type="parTrans" cxnId="{C6B6CDE1-1BCD-4D95-A52F-F79BCABD925F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3C7AA1BE-2410-4B7F-82C6-4D9E9A780AD2}" type="sibTrans" cxnId="{C6B6CDE1-1BCD-4D95-A52F-F79BCABD925F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EFEBB63F-EA57-40A2-B8AA-EE2A3E7281A2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05:</a:t>
          </a:r>
          <a:r>
            <a:rPr lang="en-GB">
              <a:latin typeface="Maiandra GD" panose="020E0502030308020204" pitchFamily="34" charset="0"/>
            </a:rPr>
            <a:t> Picking, Packing, and Dispatching</a:t>
          </a:r>
          <a:endParaRPr lang="en-US">
            <a:latin typeface="Maiandra GD" panose="020E0502030308020204" pitchFamily="34" charset="0"/>
          </a:endParaRPr>
        </a:p>
      </dgm:t>
    </dgm:pt>
    <dgm:pt modelId="{F31E96C6-D8A7-440B-AE32-C51B15F3B0E7}" type="parTrans" cxnId="{CCBF44CB-B88D-4AD6-AD98-C88A1EA4239A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C4EA1916-4508-4DDE-92BD-611BF4CE843E}" type="sibTrans" cxnId="{CCBF44CB-B88D-4AD6-AD98-C88A1EA4239A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0432B422-9B4E-45FC-BD20-1DA2F385A485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06:</a:t>
          </a:r>
          <a:r>
            <a:rPr lang="en-GB">
              <a:latin typeface="Maiandra GD" panose="020E0502030308020204" pitchFamily="34" charset="0"/>
            </a:rPr>
            <a:t> Workplace Efficiency and Organisation</a:t>
          </a:r>
          <a:endParaRPr lang="en-US">
            <a:latin typeface="Maiandra GD" panose="020E0502030308020204" pitchFamily="34" charset="0"/>
          </a:endParaRPr>
        </a:p>
      </dgm:t>
    </dgm:pt>
    <dgm:pt modelId="{6C2DC4E5-D78A-400E-A2AE-146BDAD5BFC8}" type="parTrans" cxnId="{D491794D-AE38-4EAF-B122-F2A941F7A3D6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E1E66D76-E851-40D4-9072-66225ED8480E}" type="sibTrans" cxnId="{D491794D-AE38-4EAF-B122-F2A941F7A3D6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9B5B103D-7CFC-485F-A681-B408A0026D22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07:</a:t>
          </a:r>
          <a:r>
            <a:rPr lang="en-GB">
              <a:latin typeface="Maiandra GD" panose="020E0502030308020204" pitchFamily="34" charset="0"/>
            </a:rPr>
            <a:t> Hazard Identification and Reporting</a:t>
          </a:r>
          <a:endParaRPr lang="en-US">
            <a:latin typeface="Maiandra GD" panose="020E0502030308020204" pitchFamily="34" charset="0"/>
          </a:endParaRPr>
        </a:p>
      </dgm:t>
    </dgm:pt>
    <dgm:pt modelId="{24E0FFDC-BDA9-417D-9FAB-F32ADCBC74FD}" type="parTrans" cxnId="{183D79AD-54B4-4296-8143-252FC9C4EE81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D70D84D5-1F04-4A48-8088-3EC1B709D67E}" type="sibTrans" cxnId="{183D79AD-54B4-4296-8143-252FC9C4EE81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2C65003C-9520-413B-8335-1634A28BB00D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08:</a:t>
          </a:r>
          <a:r>
            <a:rPr lang="en-GB">
              <a:latin typeface="Maiandra GD" panose="020E0502030308020204" pitchFamily="34" charset="0"/>
            </a:rPr>
            <a:t> Teamwork and Communication in Warehousing</a:t>
          </a:r>
          <a:endParaRPr lang="en-US">
            <a:latin typeface="Maiandra GD" panose="020E0502030308020204" pitchFamily="34" charset="0"/>
          </a:endParaRPr>
        </a:p>
      </dgm:t>
    </dgm:pt>
    <dgm:pt modelId="{D820D35D-C249-4B0C-B220-CE79CE3CFDB4}" type="parTrans" cxnId="{CD2BACBE-575A-4CBB-B8C6-5493D3194480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4CAE6C16-8271-4735-B7DC-1BFB9196C1DD}" type="sibTrans" cxnId="{CD2BACBE-575A-4CBB-B8C6-5493D3194480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16FC6BD2-0E96-4618-B269-E684E7F0CAE5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09</a:t>
          </a:r>
          <a:r>
            <a:rPr lang="en-GB">
              <a:latin typeface="Maiandra GD" panose="020E0502030308020204" pitchFamily="34" charset="0"/>
            </a:rPr>
            <a:t>: Practical Training and Assessments</a:t>
          </a:r>
          <a:endParaRPr lang="en-US">
            <a:latin typeface="Maiandra GD" panose="020E0502030308020204" pitchFamily="34" charset="0"/>
          </a:endParaRPr>
        </a:p>
      </dgm:t>
    </dgm:pt>
    <dgm:pt modelId="{850D8923-F78D-469D-9EDC-F676B69EABCE}" type="parTrans" cxnId="{7BC90D8B-D72E-48BE-8A2C-9881310DD844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B8B6CC01-1043-4CE7-B888-F84F4D35006E}" type="sibTrans" cxnId="{7BC90D8B-D72E-48BE-8A2C-9881310DD844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B0C2C6F5-D157-483F-8530-5181B4BE1E5E}" type="pres">
      <dgm:prSet presAssocID="{D099D2C1-19CE-464C-811E-FDC677EDB09E}" presName="vert0" presStyleCnt="0">
        <dgm:presLayoutVars>
          <dgm:dir/>
          <dgm:animOne val="branch"/>
          <dgm:animLvl val="lvl"/>
        </dgm:presLayoutVars>
      </dgm:prSet>
      <dgm:spPr/>
    </dgm:pt>
    <dgm:pt modelId="{E01901F8-04A1-4C66-A544-619EFD89A6DE}" type="pres">
      <dgm:prSet presAssocID="{3238EEC6-CF71-4778-8BF8-1E58E8C418AA}" presName="thickLine" presStyleLbl="alignNode1" presStyleIdx="0" presStyleCnt="9"/>
      <dgm:spPr/>
    </dgm:pt>
    <dgm:pt modelId="{B9269113-C03E-45FF-9615-02B0B217A9BA}" type="pres">
      <dgm:prSet presAssocID="{3238EEC6-CF71-4778-8BF8-1E58E8C418AA}" presName="horz1" presStyleCnt="0"/>
      <dgm:spPr/>
    </dgm:pt>
    <dgm:pt modelId="{2796B0E0-1193-43D9-9896-08C89203ECC5}" type="pres">
      <dgm:prSet presAssocID="{3238EEC6-CF71-4778-8BF8-1E58E8C418AA}" presName="tx1" presStyleLbl="revTx" presStyleIdx="0" presStyleCnt="9"/>
      <dgm:spPr/>
    </dgm:pt>
    <dgm:pt modelId="{6E209967-1A45-4622-9E8F-0F6AC7583BD7}" type="pres">
      <dgm:prSet presAssocID="{3238EEC6-CF71-4778-8BF8-1E58E8C418AA}" presName="vert1" presStyleCnt="0"/>
      <dgm:spPr/>
    </dgm:pt>
    <dgm:pt modelId="{F379DBB9-040F-4676-B126-65169F13B9E1}" type="pres">
      <dgm:prSet presAssocID="{689443D1-DD7C-43B8-98FF-AACB0226CCB3}" presName="thickLine" presStyleLbl="alignNode1" presStyleIdx="1" presStyleCnt="9"/>
      <dgm:spPr/>
    </dgm:pt>
    <dgm:pt modelId="{E05873E4-9BD2-4A97-8BE1-674126DF1A44}" type="pres">
      <dgm:prSet presAssocID="{689443D1-DD7C-43B8-98FF-AACB0226CCB3}" presName="horz1" presStyleCnt="0"/>
      <dgm:spPr/>
    </dgm:pt>
    <dgm:pt modelId="{1D8697FD-FD67-4D6F-A046-0C2C105BF35B}" type="pres">
      <dgm:prSet presAssocID="{689443D1-DD7C-43B8-98FF-AACB0226CCB3}" presName="tx1" presStyleLbl="revTx" presStyleIdx="1" presStyleCnt="9"/>
      <dgm:spPr/>
    </dgm:pt>
    <dgm:pt modelId="{F872C3F5-D8A6-44B6-B979-249A42E2AF67}" type="pres">
      <dgm:prSet presAssocID="{689443D1-DD7C-43B8-98FF-AACB0226CCB3}" presName="vert1" presStyleCnt="0"/>
      <dgm:spPr/>
    </dgm:pt>
    <dgm:pt modelId="{4C5463A5-8433-4971-BFE9-F2F24B9D229F}" type="pres">
      <dgm:prSet presAssocID="{7A7C3EFA-08D0-4111-861E-90295FB04C5E}" presName="thickLine" presStyleLbl="alignNode1" presStyleIdx="2" presStyleCnt="9"/>
      <dgm:spPr/>
    </dgm:pt>
    <dgm:pt modelId="{ACAB2609-481B-497F-977E-081CD8A22394}" type="pres">
      <dgm:prSet presAssocID="{7A7C3EFA-08D0-4111-861E-90295FB04C5E}" presName="horz1" presStyleCnt="0"/>
      <dgm:spPr/>
    </dgm:pt>
    <dgm:pt modelId="{86E5694E-45B4-465F-8182-959CF3BA7ECE}" type="pres">
      <dgm:prSet presAssocID="{7A7C3EFA-08D0-4111-861E-90295FB04C5E}" presName="tx1" presStyleLbl="revTx" presStyleIdx="2" presStyleCnt="9"/>
      <dgm:spPr/>
    </dgm:pt>
    <dgm:pt modelId="{F7EA3BD1-3229-479A-9EFD-820C5BD71F97}" type="pres">
      <dgm:prSet presAssocID="{7A7C3EFA-08D0-4111-861E-90295FB04C5E}" presName="vert1" presStyleCnt="0"/>
      <dgm:spPr/>
    </dgm:pt>
    <dgm:pt modelId="{101C8103-19C0-4842-8DA9-523871AAC532}" type="pres">
      <dgm:prSet presAssocID="{6E056899-481F-49C5-B6B3-4059A78EB13D}" presName="thickLine" presStyleLbl="alignNode1" presStyleIdx="3" presStyleCnt="9"/>
      <dgm:spPr/>
    </dgm:pt>
    <dgm:pt modelId="{BD881DE5-834A-42C6-A4A4-A5E05ED421D9}" type="pres">
      <dgm:prSet presAssocID="{6E056899-481F-49C5-B6B3-4059A78EB13D}" presName="horz1" presStyleCnt="0"/>
      <dgm:spPr/>
    </dgm:pt>
    <dgm:pt modelId="{182F4EC0-20E0-4ADC-8F7F-C09259F64036}" type="pres">
      <dgm:prSet presAssocID="{6E056899-481F-49C5-B6B3-4059A78EB13D}" presName="tx1" presStyleLbl="revTx" presStyleIdx="3" presStyleCnt="9"/>
      <dgm:spPr/>
    </dgm:pt>
    <dgm:pt modelId="{85287473-7032-44FB-AAF8-1801FE16147B}" type="pres">
      <dgm:prSet presAssocID="{6E056899-481F-49C5-B6B3-4059A78EB13D}" presName="vert1" presStyleCnt="0"/>
      <dgm:spPr/>
    </dgm:pt>
    <dgm:pt modelId="{7AF04AD2-CDB7-449E-A199-A9EBEDCC827D}" type="pres">
      <dgm:prSet presAssocID="{EFEBB63F-EA57-40A2-B8AA-EE2A3E7281A2}" presName="thickLine" presStyleLbl="alignNode1" presStyleIdx="4" presStyleCnt="9"/>
      <dgm:spPr/>
    </dgm:pt>
    <dgm:pt modelId="{B4A816F3-014B-48DD-8728-FFE442BA4FFC}" type="pres">
      <dgm:prSet presAssocID="{EFEBB63F-EA57-40A2-B8AA-EE2A3E7281A2}" presName="horz1" presStyleCnt="0"/>
      <dgm:spPr/>
    </dgm:pt>
    <dgm:pt modelId="{1A7A5DD4-320A-4B2E-B607-762520BE9106}" type="pres">
      <dgm:prSet presAssocID="{EFEBB63F-EA57-40A2-B8AA-EE2A3E7281A2}" presName="tx1" presStyleLbl="revTx" presStyleIdx="4" presStyleCnt="9"/>
      <dgm:spPr/>
    </dgm:pt>
    <dgm:pt modelId="{4385CB43-878F-41B6-8210-13B92343B954}" type="pres">
      <dgm:prSet presAssocID="{EFEBB63F-EA57-40A2-B8AA-EE2A3E7281A2}" presName="vert1" presStyleCnt="0"/>
      <dgm:spPr/>
    </dgm:pt>
    <dgm:pt modelId="{AD096523-EF6A-4842-9BF8-05F8DA28AE45}" type="pres">
      <dgm:prSet presAssocID="{0432B422-9B4E-45FC-BD20-1DA2F385A485}" presName="thickLine" presStyleLbl="alignNode1" presStyleIdx="5" presStyleCnt="9"/>
      <dgm:spPr/>
    </dgm:pt>
    <dgm:pt modelId="{232C53FF-07AA-4261-8210-0B5DB461BA92}" type="pres">
      <dgm:prSet presAssocID="{0432B422-9B4E-45FC-BD20-1DA2F385A485}" presName="horz1" presStyleCnt="0"/>
      <dgm:spPr/>
    </dgm:pt>
    <dgm:pt modelId="{72283797-5C03-4969-BC0C-A758C26CCB58}" type="pres">
      <dgm:prSet presAssocID="{0432B422-9B4E-45FC-BD20-1DA2F385A485}" presName="tx1" presStyleLbl="revTx" presStyleIdx="5" presStyleCnt="9"/>
      <dgm:spPr/>
    </dgm:pt>
    <dgm:pt modelId="{CAB305EA-353B-480D-8172-94E41C771398}" type="pres">
      <dgm:prSet presAssocID="{0432B422-9B4E-45FC-BD20-1DA2F385A485}" presName="vert1" presStyleCnt="0"/>
      <dgm:spPr/>
    </dgm:pt>
    <dgm:pt modelId="{F8FBD887-F9C1-42A8-BA8A-000AC9CBE8B7}" type="pres">
      <dgm:prSet presAssocID="{9B5B103D-7CFC-485F-A681-B408A0026D22}" presName="thickLine" presStyleLbl="alignNode1" presStyleIdx="6" presStyleCnt="9"/>
      <dgm:spPr/>
    </dgm:pt>
    <dgm:pt modelId="{F8343EF0-C2CD-4B46-9D0D-9478B1B71F99}" type="pres">
      <dgm:prSet presAssocID="{9B5B103D-7CFC-485F-A681-B408A0026D22}" presName="horz1" presStyleCnt="0"/>
      <dgm:spPr/>
    </dgm:pt>
    <dgm:pt modelId="{2A1D48C8-E590-44D9-8D10-A3A4ECA417D6}" type="pres">
      <dgm:prSet presAssocID="{9B5B103D-7CFC-485F-A681-B408A0026D22}" presName="tx1" presStyleLbl="revTx" presStyleIdx="6" presStyleCnt="9"/>
      <dgm:spPr/>
    </dgm:pt>
    <dgm:pt modelId="{B12483C3-F3BA-4145-9609-029EF619AB7B}" type="pres">
      <dgm:prSet presAssocID="{9B5B103D-7CFC-485F-A681-B408A0026D22}" presName="vert1" presStyleCnt="0"/>
      <dgm:spPr/>
    </dgm:pt>
    <dgm:pt modelId="{F623A269-4994-4263-8B5F-D1233265D063}" type="pres">
      <dgm:prSet presAssocID="{2C65003C-9520-413B-8335-1634A28BB00D}" presName="thickLine" presStyleLbl="alignNode1" presStyleIdx="7" presStyleCnt="9"/>
      <dgm:spPr/>
    </dgm:pt>
    <dgm:pt modelId="{5922E1EF-9601-4205-884D-CB272061274F}" type="pres">
      <dgm:prSet presAssocID="{2C65003C-9520-413B-8335-1634A28BB00D}" presName="horz1" presStyleCnt="0"/>
      <dgm:spPr/>
    </dgm:pt>
    <dgm:pt modelId="{7FB9A5A5-64D6-4FC6-8EE3-EB4B78D48FA4}" type="pres">
      <dgm:prSet presAssocID="{2C65003C-9520-413B-8335-1634A28BB00D}" presName="tx1" presStyleLbl="revTx" presStyleIdx="7" presStyleCnt="9"/>
      <dgm:spPr/>
    </dgm:pt>
    <dgm:pt modelId="{9CFD0E52-B2C9-4DF2-98CF-576B8BEE5CE4}" type="pres">
      <dgm:prSet presAssocID="{2C65003C-9520-413B-8335-1634A28BB00D}" presName="vert1" presStyleCnt="0"/>
      <dgm:spPr/>
    </dgm:pt>
    <dgm:pt modelId="{23B18A90-DA9C-4394-9235-7F9C2F4934A6}" type="pres">
      <dgm:prSet presAssocID="{16FC6BD2-0E96-4618-B269-E684E7F0CAE5}" presName="thickLine" presStyleLbl="alignNode1" presStyleIdx="8" presStyleCnt="9"/>
      <dgm:spPr/>
    </dgm:pt>
    <dgm:pt modelId="{36EBAAEC-7D4B-49BB-8018-459B0623EAD3}" type="pres">
      <dgm:prSet presAssocID="{16FC6BD2-0E96-4618-B269-E684E7F0CAE5}" presName="horz1" presStyleCnt="0"/>
      <dgm:spPr/>
    </dgm:pt>
    <dgm:pt modelId="{BD6DDE63-0B32-42DE-93DA-28D694A1DD32}" type="pres">
      <dgm:prSet presAssocID="{16FC6BD2-0E96-4618-B269-E684E7F0CAE5}" presName="tx1" presStyleLbl="revTx" presStyleIdx="8" presStyleCnt="9"/>
      <dgm:spPr/>
    </dgm:pt>
    <dgm:pt modelId="{D75C8920-F936-4768-8BBA-6DCE0B7B5D0C}" type="pres">
      <dgm:prSet presAssocID="{16FC6BD2-0E96-4618-B269-E684E7F0CAE5}" presName="vert1" presStyleCnt="0"/>
      <dgm:spPr/>
    </dgm:pt>
  </dgm:ptLst>
  <dgm:cxnLst>
    <dgm:cxn modelId="{77DE5F11-0F94-4947-BE3D-EF0E0EBEE505}" type="presOf" srcId="{6E056899-481F-49C5-B6B3-4059A78EB13D}" destId="{182F4EC0-20E0-4ADC-8F7F-C09259F64036}" srcOrd="0" destOrd="0" presId="urn:microsoft.com/office/officeart/2008/layout/LinedList"/>
    <dgm:cxn modelId="{EA385417-9009-47DD-865A-369D53F0CD5E}" type="presOf" srcId="{7A7C3EFA-08D0-4111-861E-90295FB04C5E}" destId="{86E5694E-45B4-465F-8182-959CF3BA7ECE}" srcOrd="0" destOrd="0" presId="urn:microsoft.com/office/officeart/2008/layout/LinedList"/>
    <dgm:cxn modelId="{A0DC7124-686D-4740-BCD3-9D486A7AEB71}" type="presOf" srcId="{0432B422-9B4E-45FC-BD20-1DA2F385A485}" destId="{72283797-5C03-4969-BC0C-A758C26CCB58}" srcOrd="0" destOrd="0" presId="urn:microsoft.com/office/officeart/2008/layout/LinedList"/>
    <dgm:cxn modelId="{84ADF92C-9FC5-4896-ACE0-86C420C43B0F}" srcId="{D099D2C1-19CE-464C-811E-FDC677EDB09E}" destId="{7A7C3EFA-08D0-4111-861E-90295FB04C5E}" srcOrd="2" destOrd="0" parTransId="{4948CF45-B22F-47D5-80E2-C0F39E9A08D8}" sibTransId="{342DAF7E-E3FC-4179-BBFF-ED882AFB29F1}"/>
    <dgm:cxn modelId="{53DA225E-3E8E-4C6D-8BD9-72ECEA4DEA0D}" type="presOf" srcId="{2C65003C-9520-413B-8335-1634A28BB00D}" destId="{7FB9A5A5-64D6-4FC6-8EE3-EB4B78D48FA4}" srcOrd="0" destOrd="0" presId="urn:microsoft.com/office/officeart/2008/layout/LinedList"/>
    <dgm:cxn modelId="{D491794D-AE38-4EAF-B122-F2A941F7A3D6}" srcId="{D099D2C1-19CE-464C-811E-FDC677EDB09E}" destId="{0432B422-9B4E-45FC-BD20-1DA2F385A485}" srcOrd="5" destOrd="0" parTransId="{6C2DC4E5-D78A-400E-A2AE-146BDAD5BFC8}" sibTransId="{E1E66D76-E851-40D4-9072-66225ED8480E}"/>
    <dgm:cxn modelId="{10D2234E-4C64-4FCE-9CFA-CB423F3A9F2D}" type="presOf" srcId="{D099D2C1-19CE-464C-811E-FDC677EDB09E}" destId="{B0C2C6F5-D157-483F-8530-5181B4BE1E5E}" srcOrd="0" destOrd="0" presId="urn:microsoft.com/office/officeart/2008/layout/LinedList"/>
    <dgm:cxn modelId="{F3AB7D50-DFBE-47B9-85FC-51F3A9809D6B}" type="presOf" srcId="{16FC6BD2-0E96-4618-B269-E684E7F0CAE5}" destId="{BD6DDE63-0B32-42DE-93DA-28D694A1DD32}" srcOrd="0" destOrd="0" presId="urn:microsoft.com/office/officeart/2008/layout/LinedList"/>
    <dgm:cxn modelId="{B3570977-D93E-469B-8213-4515D4B95ADF}" type="presOf" srcId="{EFEBB63F-EA57-40A2-B8AA-EE2A3E7281A2}" destId="{1A7A5DD4-320A-4B2E-B607-762520BE9106}" srcOrd="0" destOrd="0" presId="urn:microsoft.com/office/officeart/2008/layout/LinedList"/>
    <dgm:cxn modelId="{47F6D97F-CF9E-4D15-9700-62E86AD0ED30}" type="presOf" srcId="{9B5B103D-7CFC-485F-A681-B408A0026D22}" destId="{2A1D48C8-E590-44D9-8D10-A3A4ECA417D6}" srcOrd="0" destOrd="0" presId="urn:microsoft.com/office/officeart/2008/layout/LinedList"/>
    <dgm:cxn modelId="{A00FDF88-23D8-47D6-8A6E-D7DE8D31EA3B}" type="presOf" srcId="{689443D1-DD7C-43B8-98FF-AACB0226CCB3}" destId="{1D8697FD-FD67-4D6F-A046-0C2C105BF35B}" srcOrd="0" destOrd="0" presId="urn:microsoft.com/office/officeart/2008/layout/LinedList"/>
    <dgm:cxn modelId="{7BC90D8B-D72E-48BE-8A2C-9881310DD844}" srcId="{D099D2C1-19CE-464C-811E-FDC677EDB09E}" destId="{16FC6BD2-0E96-4618-B269-E684E7F0CAE5}" srcOrd="8" destOrd="0" parTransId="{850D8923-F78D-469D-9EDC-F676B69EABCE}" sibTransId="{B8B6CC01-1043-4CE7-B888-F84F4D35006E}"/>
    <dgm:cxn modelId="{0CED119D-5787-44D3-A503-1BAFD67785B2}" srcId="{D099D2C1-19CE-464C-811E-FDC677EDB09E}" destId="{689443D1-DD7C-43B8-98FF-AACB0226CCB3}" srcOrd="1" destOrd="0" parTransId="{CD156C9E-27CA-44EC-8A48-B01B582A73DA}" sibTransId="{3D993D87-8232-4DEE-852D-2FF090EA1ECF}"/>
    <dgm:cxn modelId="{D66ADBAB-6B02-4D64-856B-064CB6FB73E4}" srcId="{D099D2C1-19CE-464C-811E-FDC677EDB09E}" destId="{3238EEC6-CF71-4778-8BF8-1E58E8C418AA}" srcOrd="0" destOrd="0" parTransId="{DED5929C-183B-4F0A-8212-BF03D007D5CA}" sibTransId="{51CE3161-4568-4EBF-8284-2D93C38D0A17}"/>
    <dgm:cxn modelId="{183D79AD-54B4-4296-8143-252FC9C4EE81}" srcId="{D099D2C1-19CE-464C-811E-FDC677EDB09E}" destId="{9B5B103D-7CFC-485F-A681-B408A0026D22}" srcOrd="6" destOrd="0" parTransId="{24E0FFDC-BDA9-417D-9FAB-F32ADCBC74FD}" sibTransId="{D70D84D5-1F04-4A48-8088-3EC1B709D67E}"/>
    <dgm:cxn modelId="{4330DBB2-AB5D-4EC5-9143-F3A76F7ACD7B}" type="presOf" srcId="{3238EEC6-CF71-4778-8BF8-1E58E8C418AA}" destId="{2796B0E0-1193-43D9-9896-08C89203ECC5}" srcOrd="0" destOrd="0" presId="urn:microsoft.com/office/officeart/2008/layout/LinedList"/>
    <dgm:cxn modelId="{CD2BACBE-575A-4CBB-B8C6-5493D3194480}" srcId="{D099D2C1-19CE-464C-811E-FDC677EDB09E}" destId="{2C65003C-9520-413B-8335-1634A28BB00D}" srcOrd="7" destOrd="0" parTransId="{D820D35D-C249-4B0C-B220-CE79CE3CFDB4}" sibTransId="{4CAE6C16-8271-4735-B7DC-1BFB9196C1DD}"/>
    <dgm:cxn modelId="{CCBF44CB-B88D-4AD6-AD98-C88A1EA4239A}" srcId="{D099D2C1-19CE-464C-811E-FDC677EDB09E}" destId="{EFEBB63F-EA57-40A2-B8AA-EE2A3E7281A2}" srcOrd="4" destOrd="0" parTransId="{F31E96C6-D8A7-440B-AE32-C51B15F3B0E7}" sibTransId="{C4EA1916-4508-4DDE-92BD-611BF4CE843E}"/>
    <dgm:cxn modelId="{C6B6CDE1-1BCD-4D95-A52F-F79BCABD925F}" srcId="{D099D2C1-19CE-464C-811E-FDC677EDB09E}" destId="{6E056899-481F-49C5-B6B3-4059A78EB13D}" srcOrd="3" destOrd="0" parTransId="{08274AD5-12B3-4F31-9898-C3D9DD00FA9C}" sibTransId="{3C7AA1BE-2410-4B7F-82C6-4D9E9A780AD2}"/>
    <dgm:cxn modelId="{0E528A30-7BCD-4493-962D-F0FC8189DAA0}" type="presParOf" srcId="{B0C2C6F5-D157-483F-8530-5181B4BE1E5E}" destId="{E01901F8-04A1-4C66-A544-619EFD89A6DE}" srcOrd="0" destOrd="0" presId="urn:microsoft.com/office/officeart/2008/layout/LinedList"/>
    <dgm:cxn modelId="{AA08B36A-DF77-423F-8A83-85757A3B04FF}" type="presParOf" srcId="{B0C2C6F5-D157-483F-8530-5181B4BE1E5E}" destId="{B9269113-C03E-45FF-9615-02B0B217A9BA}" srcOrd="1" destOrd="0" presId="urn:microsoft.com/office/officeart/2008/layout/LinedList"/>
    <dgm:cxn modelId="{4956420F-E132-4EBE-92E8-D8B0A69102F1}" type="presParOf" srcId="{B9269113-C03E-45FF-9615-02B0B217A9BA}" destId="{2796B0E0-1193-43D9-9896-08C89203ECC5}" srcOrd="0" destOrd="0" presId="urn:microsoft.com/office/officeart/2008/layout/LinedList"/>
    <dgm:cxn modelId="{928D78FF-A705-43D5-929F-E22B5C29C53B}" type="presParOf" srcId="{B9269113-C03E-45FF-9615-02B0B217A9BA}" destId="{6E209967-1A45-4622-9E8F-0F6AC7583BD7}" srcOrd="1" destOrd="0" presId="urn:microsoft.com/office/officeart/2008/layout/LinedList"/>
    <dgm:cxn modelId="{96547460-3F5A-42BD-8966-B8C1BF4FC5E9}" type="presParOf" srcId="{B0C2C6F5-D157-483F-8530-5181B4BE1E5E}" destId="{F379DBB9-040F-4676-B126-65169F13B9E1}" srcOrd="2" destOrd="0" presId="urn:microsoft.com/office/officeart/2008/layout/LinedList"/>
    <dgm:cxn modelId="{3F337210-049E-4587-B2A5-B5E8AD7F7FFC}" type="presParOf" srcId="{B0C2C6F5-D157-483F-8530-5181B4BE1E5E}" destId="{E05873E4-9BD2-4A97-8BE1-674126DF1A44}" srcOrd="3" destOrd="0" presId="urn:microsoft.com/office/officeart/2008/layout/LinedList"/>
    <dgm:cxn modelId="{10D77987-EE5C-4BD2-903D-A31B3B497523}" type="presParOf" srcId="{E05873E4-9BD2-4A97-8BE1-674126DF1A44}" destId="{1D8697FD-FD67-4D6F-A046-0C2C105BF35B}" srcOrd="0" destOrd="0" presId="urn:microsoft.com/office/officeart/2008/layout/LinedList"/>
    <dgm:cxn modelId="{F2FA653B-2618-48EB-9E4B-C27496316E8B}" type="presParOf" srcId="{E05873E4-9BD2-4A97-8BE1-674126DF1A44}" destId="{F872C3F5-D8A6-44B6-B979-249A42E2AF67}" srcOrd="1" destOrd="0" presId="urn:microsoft.com/office/officeart/2008/layout/LinedList"/>
    <dgm:cxn modelId="{FD7490E1-2515-4A5E-AC3B-644BFE82B894}" type="presParOf" srcId="{B0C2C6F5-D157-483F-8530-5181B4BE1E5E}" destId="{4C5463A5-8433-4971-BFE9-F2F24B9D229F}" srcOrd="4" destOrd="0" presId="urn:microsoft.com/office/officeart/2008/layout/LinedList"/>
    <dgm:cxn modelId="{A43ACC9B-6933-4D22-8665-26F6E7F45E67}" type="presParOf" srcId="{B0C2C6F5-D157-483F-8530-5181B4BE1E5E}" destId="{ACAB2609-481B-497F-977E-081CD8A22394}" srcOrd="5" destOrd="0" presId="urn:microsoft.com/office/officeart/2008/layout/LinedList"/>
    <dgm:cxn modelId="{D2703177-B74C-4468-ACD1-352CFED544AD}" type="presParOf" srcId="{ACAB2609-481B-497F-977E-081CD8A22394}" destId="{86E5694E-45B4-465F-8182-959CF3BA7ECE}" srcOrd="0" destOrd="0" presId="urn:microsoft.com/office/officeart/2008/layout/LinedList"/>
    <dgm:cxn modelId="{646ECB6C-AB61-4DE5-9A4C-7773C4DBB6FE}" type="presParOf" srcId="{ACAB2609-481B-497F-977E-081CD8A22394}" destId="{F7EA3BD1-3229-479A-9EFD-820C5BD71F97}" srcOrd="1" destOrd="0" presId="urn:microsoft.com/office/officeart/2008/layout/LinedList"/>
    <dgm:cxn modelId="{41467DE7-A71C-47DB-AF2A-F31612B8DE51}" type="presParOf" srcId="{B0C2C6F5-D157-483F-8530-5181B4BE1E5E}" destId="{101C8103-19C0-4842-8DA9-523871AAC532}" srcOrd="6" destOrd="0" presId="urn:microsoft.com/office/officeart/2008/layout/LinedList"/>
    <dgm:cxn modelId="{9F314758-D5D8-4D58-AE26-26510E45359E}" type="presParOf" srcId="{B0C2C6F5-D157-483F-8530-5181B4BE1E5E}" destId="{BD881DE5-834A-42C6-A4A4-A5E05ED421D9}" srcOrd="7" destOrd="0" presId="urn:microsoft.com/office/officeart/2008/layout/LinedList"/>
    <dgm:cxn modelId="{AABE684E-CAAA-4C3C-8023-2A21003FF5B7}" type="presParOf" srcId="{BD881DE5-834A-42C6-A4A4-A5E05ED421D9}" destId="{182F4EC0-20E0-4ADC-8F7F-C09259F64036}" srcOrd="0" destOrd="0" presId="urn:microsoft.com/office/officeart/2008/layout/LinedList"/>
    <dgm:cxn modelId="{1BAA8886-BAB7-4C6B-A1D3-FC98F2AA569C}" type="presParOf" srcId="{BD881DE5-834A-42C6-A4A4-A5E05ED421D9}" destId="{85287473-7032-44FB-AAF8-1801FE16147B}" srcOrd="1" destOrd="0" presId="urn:microsoft.com/office/officeart/2008/layout/LinedList"/>
    <dgm:cxn modelId="{A3E6F6B5-B053-49F8-9A3D-86641519686C}" type="presParOf" srcId="{B0C2C6F5-D157-483F-8530-5181B4BE1E5E}" destId="{7AF04AD2-CDB7-449E-A199-A9EBEDCC827D}" srcOrd="8" destOrd="0" presId="urn:microsoft.com/office/officeart/2008/layout/LinedList"/>
    <dgm:cxn modelId="{63BD4102-4B4A-42F7-A7CB-9DE43568E4B8}" type="presParOf" srcId="{B0C2C6F5-D157-483F-8530-5181B4BE1E5E}" destId="{B4A816F3-014B-48DD-8728-FFE442BA4FFC}" srcOrd="9" destOrd="0" presId="urn:microsoft.com/office/officeart/2008/layout/LinedList"/>
    <dgm:cxn modelId="{2A58A8F6-69D9-4EB0-AB3B-08402CE1D3EB}" type="presParOf" srcId="{B4A816F3-014B-48DD-8728-FFE442BA4FFC}" destId="{1A7A5DD4-320A-4B2E-B607-762520BE9106}" srcOrd="0" destOrd="0" presId="urn:microsoft.com/office/officeart/2008/layout/LinedList"/>
    <dgm:cxn modelId="{23533192-B69E-423D-9FBC-4E5F4D65B57C}" type="presParOf" srcId="{B4A816F3-014B-48DD-8728-FFE442BA4FFC}" destId="{4385CB43-878F-41B6-8210-13B92343B954}" srcOrd="1" destOrd="0" presId="urn:microsoft.com/office/officeart/2008/layout/LinedList"/>
    <dgm:cxn modelId="{DAF2B673-F3B3-4543-A8CA-6AB0D31A5017}" type="presParOf" srcId="{B0C2C6F5-D157-483F-8530-5181B4BE1E5E}" destId="{AD096523-EF6A-4842-9BF8-05F8DA28AE45}" srcOrd="10" destOrd="0" presId="urn:microsoft.com/office/officeart/2008/layout/LinedList"/>
    <dgm:cxn modelId="{95E46BC8-D480-4B02-B6C3-BD1BEBC89FE6}" type="presParOf" srcId="{B0C2C6F5-D157-483F-8530-5181B4BE1E5E}" destId="{232C53FF-07AA-4261-8210-0B5DB461BA92}" srcOrd="11" destOrd="0" presId="urn:microsoft.com/office/officeart/2008/layout/LinedList"/>
    <dgm:cxn modelId="{3B04FD0F-0622-49BA-A418-E9A4619C4257}" type="presParOf" srcId="{232C53FF-07AA-4261-8210-0B5DB461BA92}" destId="{72283797-5C03-4969-BC0C-A758C26CCB58}" srcOrd="0" destOrd="0" presId="urn:microsoft.com/office/officeart/2008/layout/LinedList"/>
    <dgm:cxn modelId="{0C2B8327-615F-4363-80B8-01B6D4601044}" type="presParOf" srcId="{232C53FF-07AA-4261-8210-0B5DB461BA92}" destId="{CAB305EA-353B-480D-8172-94E41C771398}" srcOrd="1" destOrd="0" presId="urn:microsoft.com/office/officeart/2008/layout/LinedList"/>
    <dgm:cxn modelId="{EF206F62-199F-4568-B9BF-824165253C79}" type="presParOf" srcId="{B0C2C6F5-D157-483F-8530-5181B4BE1E5E}" destId="{F8FBD887-F9C1-42A8-BA8A-000AC9CBE8B7}" srcOrd="12" destOrd="0" presId="urn:microsoft.com/office/officeart/2008/layout/LinedList"/>
    <dgm:cxn modelId="{B1C91B6E-045D-4F2F-A156-D90E926A095E}" type="presParOf" srcId="{B0C2C6F5-D157-483F-8530-5181B4BE1E5E}" destId="{F8343EF0-C2CD-4B46-9D0D-9478B1B71F99}" srcOrd="13" destOrd="0" presId="urn:microsoft.com/office/officeart/2008/layout/LinedList"/>
    <dgm:cxn modelId="{06855EAB-A59C-4726-9788-ABE46B3F5583}" type="presParOf" srcId="{F8343EF0-C2CD-4B46-9D0D-9478B1B71F99}" destId="{2A1D48C8-E590-44D9-8D10-A3A4ECA417D6}" srcOrd="0" destOrd="0" presId="urn:microsoft.com/office/officeart/2008/layout/LinedList"/>
    <dgm:cxn modelId="{154D690B-4893-486D-AF28-6F644E54290E}" type="presParOf" srcId="{F8343EF0-C2CD-4B46-9D0D-9478B1B71F99}" destId="{B12483C3-F3BA-4145-9609-029EF619AB7B}" srcOrd="1" destOrd="0" presId="urn:microsoft.com/office/officeart/2008/layout/LinedList"/>
    <dgm:cxn modelId="{2CB5C979-A943-4644-9811-0EC97A7A06B8}" type="presParOf" srcId="{B0C2C6F5-D157-483F-8530-5181B4BE1E5E}" destId="{F623A269-4994-4263-8B5F-D1233265D063}" srcOrd="14" destOrd="0" presId="urn:microsoft.com/office/officeart/2008/layout/LinedList"/>
    <dgm:cxn modelId="{A1D79B3E-AE89-4928-B353-2107DE8F287B}" type="presParOf" srcId="{B0C2C6F5-D157-483F-8530-5181B4BE1E5E}" destId="{5922E1EF-9601-4205-884D-CB272061274F}" srcOrd="15" destOrd="0" presId="urn:microsoft.com/office/officeart/2008/layout/LinedList"/>
    <dgm:cxn modelId="{AE9A6620-1600-4519-96F7-9ADD875163CF}" type="presParOf" srcId="{5922E1EF-9601-4205-884D-CB272061274F}" destId="{7FB9A5A5-64D6-4FC6-8EE3-EB4B78D48FA4}" srcOrd="0" destOrd="0" presId="urn:microsoft.com/office/officeart/2008/layout/LinedList"/>
    <dgm:cxn modelId="{47D95CF2-F194-494B-B428-ED3473365248}" type="presParOf" srcId="{5922E1EF-9601-4205-884D-CB272061274F}" destId="{9CFD0E52-B2C9-4DF2-98CF-576B8BEE5CE4}" srcOrd="1" destOrd="0" presId="urn:microsoft.com/office/officeart/2008/layout/LinedList"/>
    <dgm:cxn modelId="{29D4502C-EC4D-4BE1-B325-6587D76C4DB0}" type="presParOf" srcId="{B0C2C6F5-D157-483F-8530-5181B4BE1E5E}" destId="{23B18A90-DA9C-4394-9235-7F9C2F4934A6}" srcOrd="16" destOrd="0" presId="urn:microsoft.com/office/officeart/2008/layout/LinedList"/>
    <dgm:cxn modelId="{B8E54B34-7AD3-47C8-B9D9-104751E895A8}" type="presParOf" srcId="{B0C2C6F5-D157-483F-8530-5181B4BE1E5E}" destId="{36EBAAEC-7D4B-49BB-8018-459B0623EAD3}" srcOrd="17" destOrd="0" presId="urn:microsoft.com/office/officeart/2008/layout/LinedList"/>
    <dgm:cxn modelId="{3B6F786A-3543-4769-90B1-10A2DE389F1B}" type="presParOf" srcId="{36EBAAEC-7D4B-49BB-8018-459B0623EAD3}" destId="{BD6DDE63-0B32-42DE-93DA-28D694A1DD32}" srcOrd="0" destOrd="0" presId="urn:microsoft.com/office/officeart/2008/layout/LinedList"/>
    <dgm:cxn modelId="{3D98454C-9ED9-48F5-B39A-0FF87AA85F09}" type="presParOf" srcId="{36EBAAEC-7D4B-49BB-8018-459B0623EAD3}" destId="{D75C8920-F936-4768-8BBA-6DCE0B7B5D0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A3018-16F5-4CAB-A34F-6D6D04D9A27F}">
      <dsp:nvSpPr>
        <dsp:cNvPr id="0" name=""/>
        <dsp:cNvSpPr/>
      </dsp:nvSpPr>
      <dsp:spPr>
        <a:xfrm>
          <a:off x="298846" y="60372"/>
          <a:ext cx="928582" cy="9285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92908A-BB7F-4AAD-9C1E-922F1FDAA8A4}">
      <dsp:nvSpPr>
        <dsp:cNvPr id="0" name=""/>
        <dsp:cNvSpPr/>
      </dsp:nvSpPr>
      <dsp:spPr>
        <a:xfrm>
          <a:off x="496741" y="258266"/>
          <a:ext cx="532792" cy="5327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889315-8904-4028-8123-8EC42EF03447}">
      <dsp:nvSpPr>
        <dsp:cNvPr id="0" name=""/>
        <dsp:cNvSpPr/>
      </dsp:nvSpPr>
      <dsp:spPr>
        <a:xfrm>
          <a:off x="2005" y="1278184"/>
          <a:ext cx="1522265" cy="627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200" kern="1200">
              <a:latin typeface="Maiandra GD" panose="020E0502030308020204" pitchFamily="34" charset="0"/>
            </a:rPr>
            <a:t>Course Title: Warehouse Operative Training Course</a:t>
          </a:r>
          <a:endParaRPr lang="en-US" sz="1200" kern="1200">
            <a:latin typeface="Maiandra GD" panose="020E0502030308020204" pitchFamily="34" charset="0"/>
          </a:endParaRPr>
        </a:p>
      </dsp:txBody>
      <dsp:txXfrm>
        <a:off x="2005" y="1278184"/>
        <a:ext cx="1522265" cy="627934"/>
      </dsp:txXfrm>
    </dsp:sp>
    <dsp:sp modelId="{78BB1A57-301F-4C9F-A923-C6643E21E291}">
      <dsp:nvSpPr>
        <dsp:cNvPr id="0" name=""/>
        <dsp:cNvSpPr/>
      </dsp:nvSpPr>
      <dsp:spPr>
        <a:xfrm>
          <a:off x="2087508" y="60372"/>
          <a:ext cx="928582" cy="9285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BD6CF-1B79-4A31-9630-31043F4906A1}">
      <dsp:nvSpPr>
        <dsp:cNvPr id="0" name=""/>
        <dsp:cNvSpPr/>
      </dsp:nvSpPr>
      <dsp:spPr>
        <a:xfrm>
          <a:off x="2285403" y="258266"/>
          <a:ext cx="532792" cy="5327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D86590-820D-49C6-B305-6F884868E8C2}">
      <dsp:nvSpPr>
        <dsp:cNvPr id="0" name=""/>
        <dsp:cNvSpPr/>
      </dsp:nvSpPr>
      <dsp:spPr>
        <a:xfrm>
          <a:off x="1790667" y="1278184"/>
          <a:ext cx="1522265" cy="627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200" kern="1200">
              <a:latin typeface="Maiandra GD" panose="020E0502030308020204" pitchFamily="34" charset="0"/>
            </a:rPr>
            <a:t>Duration: One Day</a:t>
          </a:r>
          <a:endParaRPr lang="en-US" sz="1200" kern="1200">
            <a:latin typeface="Maiandra GD" panose="020E0502030308020204" pitchFamily="34" charset="0"/>
          </a:endParaRPr>
        </a:p>
      </dsp:txBody>
      <dsp:txXfrm>
        <a:off x="1790667" y="1278184"/>
        <a:ext cx="1522265" cy="627934"/>
      </dsp:txXfrm>
    </dsp:sp>
    <dsp:sp modelId="{C465920E-BC5B-4101-BE6B-E3C6C6F12348}">
      <dsp:nvSpPr>
        <dsp:cNvPr id="0" name=""/>
        <dsp:cNvSpPr/>
      </dsp:nvSpPr>
      <dsp:spPr>
        <a:xfrm>
          <a:off x="3876171" y="60372"/>
          <a:ext cx="928582" cy="9285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78B40B-DF29-40C8-A002-DD284EBCB48C}">
      <dsp:nvSpPr>
        <dsp:cNvPr id="0" name=""/>
        <dsp:cNvSpPr/>
      </dsp:nvSpPr>
      <dsp:spPr>
        <a:xfrm>
          <a:off x="4074065" y="258266"/>
          <a:ext cx="532792" cy="5327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21A489-867C-4BC8-A4F7-A18DC976D3A1}">
      <dsp:nvSpPr>
        <dsp:cNvPr id="0" name=""/>
        <dsp:cNvSpPr/>
      </dsp:nvSpPr>
      <dsp:spPr>
        <a:xfrm>
          <a:off x="3579329" y="1278184"/>
          <a:ext cx="1522265" cy="627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200" kern="1200">
              <a:latin typeface="Maiandra GD" panose="020E0502030308020204" pitchFamily="34" charset="0"/>
            </a:rPr>
            <a:t>Study Method: Online (with optional in-person sessions)</a:t>
          </a:r>
          <a:endParaRPr lang="en-US" sz="1200" kern="1200">
            <a:latin typeface="Maiandra GD" panose="020E0502030308020204" pitchFamily="34" charset="0"/>
          </a:endParaRPr>
        </a:p>
      </dsp:txBody>
      <dsp:txXfrm>
        <a:off x="3579329" y="1278184"/>
        <a:ext cx="1522265" cy="627934"/>
      </dsp:txXfrm>
    </dsp:sp>
    <dsp:sp modelId="{35F04E6D-8FF1-4EBF-A8E4-485B7FA30711}">
      <dsp:nvSpPr>
        <dsp:cNvPr id="0" name=""/>
        <dsp:cNvSpPr/>
      </dsp:nvSpPr>
      <dsp:spPr>
        <a:xfrm>
          <a:off x="1193177" y="2286685"/>
          <a:ext cx="928582" cy="9285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BBCB27-AC60-40C9-A6C4-C88B2377EB03}">
      <dsp:nvSpPr>
        <dsp:cNvPr id="0" name=""/>
        <dsp:cNvSpPr/>
      </dsp:nvSpPr>
      <dsp:spPr>
        <a:xfrm>
          <a:off x="1391072" y="2484580"/>
          <a:ext cx="532792" cy="5327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F8D29F-A0E4-4652-A479-DFA91DF118B9}">
      <dsp:nvSpPr>
        <dsp:cNvPr id="0" name=""/>
        <dsp:cNvSpPr/>
      </dsp:nvSpPr>
      <dsp:spPr>
        <a:xfrm>
          <a:off x="896336" y="3504498"/>
          <a:ext cx="1522265" cy="627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200" kern="1200">
              <a:latin typeface="Maiandra GD" panose="020E0502030308020204" pitchFamily="34" charset="0"/>
            </a:rPr>
            <a:t>Qualification: No formal qualification required</a:t>
          </a:r>
          <a:endParaRPr lang="en-US" sz="1200" kern="1200">
            <a:latin typeface="Maiandra GD" panose="020E0502030308020204" pitchFamily="34" charset="0"/>
          </a:endParaRPr>
        </a:p>
      </dsp:txBody>
      <dsp:txXfrm>
        <a:off x="896336" y="3504498"/>
        <a:ext cx="1522265" cy="627934"/>
      </dsp:txXfrm>
    </dsp:sp>
    <dsp:sp modelId="{10F66DDD-3D1F-4DB7-A4BC-2011BA2BA750}">
      <dsp:nvSpPr>
        <dsp:cNvPr id="0" name=""/>
        <dsp:cNvSpPr/>
      </dsp:nvSpPr>
      <dsp:spPr>
        <a:xfrm>
          <a:off x="2981840" y="2286685"/>
          <a:ext cx="928582" cy="9285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0FD68-6354-4396-9033-BB4BD7DC3650}">
      <dsp:nvSpPr>
        <dsp:cNvPr id="0" name=""/>
        <dsp:cNvSpPr/>
      </dsp:nvSpPr>
      <dsp:spPr>
        <a:xfrm>
          <a:off x="3179734" y="2484580"/>
          <a:ext cx="532792" cy="53279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545F32-1267-457E-AF84-DDA70099BD90}">
      <dsp:nvSpPr>
        <dsp:cNvPr id="0" name=""/>
        <dsp:cNvSpPr/>
      </dsp:nvSpPr>
      <dsp:spPr>
        <a:xfrm>
          <a:off x="2684998" y="3504498"/>
          <a:ext cx="1522265" cy="627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200" kern="1200">
              <a:latin typeface="Maiandra GD" panose="020E0502030308020204" pitchFamily="34" charset="0"/>
            </a:rPr>
            <a:t>Certification: Certificate of Completion included</a:t>
          </a:r>
          <a:endParaRPr lang="en-US" sz="1200" kern="1200">
            <a:latin typeface="Maiandra GD" panose="020E0502030308020204" pitchFamily="34" charset="0"/>
          </a:endParaRPr>
        </a:p>
      </dsp:txBody>
      <dsp:txXfrm>
        <a:off x="2684998" y="3504498"/>
        <a:ext cx="1522265" cy="6279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34EA66-14E9-4757-B4E9-58D44F311D71}">
      <dsp:nvSpPr>
        <dsp:cNvPr id="0" name=""/>
        <dsp:cNvSpPr/>
      </dsp:nvSpPr>
      <dsp:spPr>
        <a:xfrm>
          <a:off x="79168" y="169954"/>
          <a:ext cx="897373" cy="89737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F6215-D79A-4F48-BB67-A5217BBFD2D6}">
      <dsp:nvSpPr>
        <dsp:cNvPr id="0" name=""/>
        <dsp:cNvSpPr/>
      </dsp:nvSpPr>
      <dsp:spPr>
        <a:xfrm>
          <a:off x="267616" y="358402"/>
          <a:ext cx="520476" cy="5204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64646-A999-4858-BF82-C4CFE6DD37EF}">
      <dsp:nvSpPr>
        <dsp:cNvPr id="0" name=""/>
        <dsp:cNvSpPr/>
      </dsp:nvSpPr>
      <dsp:spPr>
        <a:xfrm>
          <a:off x="1168836" y="169954"/>
          <a:ext cx="2115237" cy="897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Maiandra GD" panose="020E0502030308020204" pitchFamily="34" charset="0"/>
            </a:rPr>
            <a:t>Master Warehouse Basics: Learn essential operations, from stock management to equipment handling.</a:t>
          </a:r>
          <a:endParaRPr lang="en-US" sz="1400" kern="1200">
            <a:latin typeface="Maiandra GD" panose="020E0502030308020204" pitchFamily="34" charset="0"/>
          </a:endParaRPr>
        </a:p>
      </dsp:txBody>
      <dsp:txXfrm>
        <a:off x="1168836" y="169954"/>
        <a:ext cx="2115237" cy="897373"/>
      </dsp:txXfrm>
    </dsp:sp>
    <dsp:sp modelId="{DA42B4D4-4A85-41F9-A8A3-43BBB63E7BA1}">
      <dsp:nvSpPr>
        <dsp:cNvPr id="0" name=""/>
        <dsp:cNvSpPr/>
      </dsp:nvSpPr>
      <dsp:spPr>
        <a:xfrm>
          <a:off x="3652638" y="169954"/>
          <a:ext cx="897373" cy="89737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581510-A447-48B3-9729-8DB93890D122}">
      <dsp:nvSpPr>
        <dsp:cNvPr id="0" name=""/>
        <dsp:cNvSpPr/>
      </dsp:nvSpPr>
      <dsp:spPr>
        <a:xfrm>
          <a:off x="3841086" y="358402"/>
          <a:ext cx="520476" cy="5204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7ACDF-4E6F-44FD-957C-043690E88154}">
      <dsp:nvSpPr>
        <dsp:cNvPr id="0" name=""/>
        <dsp:cNvSpPr/>
      </dsp:nvSpPr>
      <dsp:spPr>
        <a:xfrm>
          <a:off x="4742306" y="169954"/>
          <a:ext cx="2115237" cy="897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Maiandra GD" panose="020E0502030308020204" pitchFamily="34" charset="0"/>
            </a:rPr>
            <a:t>Safety First: Understand health and safety regulations to prevent workplace accidents.</a:t>
          </a:r>
          <a:endParaRPr lang="en-US" sz="1400" kern="1200">
            <a:latin typeface="Maiandra GD" panose="020E0502030308020204" pitchFamily="34" charset="0"/>
          </a:endParaRPr>
        </a:p>
      </dsp:txBody>
      <dsp:txXfrm>
        <a:off x="4742306" y="169954"/>
        <a:ext cx="2115237" cy="897373"/>
      </dsp:txXfrm>
    </dsp:sp>
    <dsp:sp modelId="{E9F2CA23-9437-49EA-841C-016D21B70974}">
      <dsp:nvSpPr>
        <dsp:cNvPr id="0" name=""/>
        <dsp:cNvSpPr/>
      </dsp:nvSpPr>
      <dsp:spPr>
        <a:xfrm>
          <a:off x="79168" y="1848305"/>
          <a:ext cx="897373" cy="89737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493D1B-5B8E-4AEA-9539-7A989B8B51C5}">
      <dsp:nvSpPr>
        <dsp:cNvPr id="0" name=""/>
        <dsp:cNvSpPr/>
      </dsp:nvSpPr>
      <dsp:spPr>
        <a:xfrm>
          <a:off x="267616" y="2036753"/>
          <a:ext cx="520476" cy="52047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B93CAB-B7AB-4768-A0EF-6126A21E807B}">
      <dsp:nvSpPr>
        <dsp:cNvPr id="0" name=""/>
        <dsp:cNvSpPr/>
      </dsp:nvSpPr>
      <dsp:spPr>
        <a:xfrm>
          <a:off x="1168836" y="1848305"/>
          <a:ext cx="2115237" cy="897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Maiandra GD" panose="020E0502030308020204" pitchFamily="34" charset="0"/>
            </a:rPr>
            <a:t>Efficient Techniques: Train in picking, packing, dispatching, and inventory control.</a:t>
          </a:r>
          <a:endParaRPr lang="en-US" sz="1400" kern="1200">
            <a:latin typeface="Maiandra GD" panose="020E0502030308020204" pitchFamily="34" charset="0"/>
          </a:endParaRPr>
        </a:p>
      </dsp:txBody>
      <dsp:txXfrm>
        <a:off x="1168836" y="1848305"/>
        <a:ext cx="2115237" cy="897373"/>
      </dsp:txXfrm>
    </dsp:sp>
    <dsp:sp modelId="{BC7D36EB-F18E-4036-B9C7-0E5C22917A72}">
      <dsp:nvSpPr>
        <dsp:cNvPr id="0" name=""/>
        <dsp:cNvSpPr/>
      </dsp:nvSpPr>
      <dsp:spPr>
        <a:xfrm>
          <a:off x="3652638" y="1848305"/>
          <a:ext cx="897373" cy="89737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B8F85E-B9B5-45FE-B394-87A682738940}">
      <dsp:nvSpPr>
        <dsp:cNvPr id="0" name=""/>
        <dsp:cNvSpPr/>
      </dsp:nvSpPr>
      <dsp:spPr>
        <a:xfrm>
          <a:off x="3841086" y="2036753"/>
          <a:ext cx="520476" cy="52047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B55AC3-3071-4C48-B068-1D2ACE056568}">
      <dsp:nvSpPr>
        <dsp:cNvPr id="0" name=""/>
        <dsp:cNvSpPr/>
      </dsp:nvSpPr>
      <dsp:spPr>
        <a:xfrm>
          <a:off x="4742306" y="1848305"/>
          <a:ext cx="2115237" cy="897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Maiandra GD" panose="020E0502030308020204" pitchFamily="34" charset="0"/>
            </a:rPr>
            <a:t>Teamwork &amp; Communication: Develop skills to thrive in a collaborative warehouse environment.</a:t>
          </a:r>
          <a:endParaRPr lang="en-US" sz="1400" kern="1200" dirty="0">
            <a:latin typeface="Maiandra GD" panose="020E0502030308020204" pitchFamily="34" charset="0"/>
          </a:endParaRPr>
        </a:p>
      </dsp:txBody>
      <dsp:txXfrm>
        <a:off x="4742306" y="1848305"/>
        <a:ext cx="2115237" cy="897373"/>
      </dsp:txXfrm>
    </dsp:sp>
    <dsp:sp modelId="{A70C4BEC-0B88-421B-9170-EFD4D798B0A7}">
      <dsp:nvSpPr>
        <dsp:cNvPr id="0" name=""/>
        <dsp:cNvSpPr/>
      </dsp:nvSpPr>
      <dsp:spPr>
        <a:xfrm>
          <a:off x="79168" y="3526656"/>
          <a:ext cx="897373" cy="89737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1A6FA5-50BE-4A55-A953-483DD9C63F14}">
      <dsp:nvSpPr>
        <dsp:cNvPr id="0" name=""/>
        <dsp:cNvSpPr/>
      </dsp:nvSpPr>
      <dsp:spPr>
        <a:xfrm>
          <a:off x="267616" y="3715104"/>
          <a:ext cx="520476" cy="52047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7A554-8C8A-4152-A9E5-FF21A4A55C64}">
      <dsp:nvSpPr>
        <dsp:cNvPr id="0" name=""/>
        <dsp:cNvSpPr/>
      </dsp:nvSpPr>
      <dsp:spPr>
        <a:xfrm>
          <a:off x="1168836" y="3526656"/>
          <a:ext cx="2115237" cy="897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Maiandra GD" panose="020E0502030308020204" pitchFamily="34" charset="0"/>
            </a:rPr>
            <a:t>Career Advancement: Open doors to roles like Warehouse Supervisor, Forklift Operator, and more.</a:t>
          </a:r>
          <a:endParaRPr lang="en-US" sz="1400" kern="1200">
            <a:latin typeface="Maiandra GD" panose="020E0502030308020204" pitchFamily="34" charset="0"/>
          </a:endParaRPr>
        </a:p>
      </dsp:txBody>
      <dsp:txXfrm>
        <a:off x="1168836" y="3526656"/>
        <a:ext cx="2115237" cy="8973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1901F8-04A1-4C66-A544-619EFD89A6DE}">
      <dsp:nvSpPr>
        <dsp:cNvPr id="0" name=""/>
        <dsp:cNvSpPr/>
      </dsp:nvSpPr>
      <dsp:spPr>
        <a:xfrm>
          <a:off x="0" y="542"/>
          <a:ext cx="57751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6B0E0-1193-43D9-9896-08C89203ECC5}">
      <dsp:nvSpPr>
        <dsp:cNvPr id="0" name=""/>
        <dsp:cNvSpPr/>
      </dsp:nvSpPr>
      <dsp:spPr>
        <a:xfrm>
          <a:off x="0" y="542"/>
          <a:ext cx="5775195" cy="493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01:</a:t>
          </a:r>
          <a:r>
            <a:rPr lang="en-GB" sz="1600" kern="1200">
              <a:latin typeface="Maiandra GD" panose="020E0502030308020204" pitchFamily="34" charset="0"/>
            </a:rPr>
            <a:t> Introduction to Warehouse Operations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542"/>
        <a:ext cx="5775195" cy="493425"/>
      </dsp:txXfrm>
    </dsp:sp>
    <dsp:sp modelId="{F379DBB9-040F-4676-B126-65169F13B9E1}">
      <dsp:nvSpPr>
        <dsp:cNvPr id="0" name=""/>
        <dsp:cNvSpPr/>
      </dsp:nvSpPr>
      <dsp:spPr>
        <a:xfrm>
          <a:off x="0" y="493967"/>
          <a:ext cx="57751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8697FD-FD67-4D6F-A046-0C2C105BF35B}">
      <dsp:nvSpPr>
        <dsp:cNvPr id="0" name=""/>
        <dsp:cNvSpPr/>
      </dsp:nvSpPr>
      <dsp:spPr>
        <a:xfrm>
          <a:off x="0" y="493967"/>
          <a:ext cx="5775195" cy="493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02:</a:t>
          </a:r>
          <a:r>
            <a:rPr lang="en-GB" sz="1600" kern="1200">
              <a:latin typeface="Maiandra GD" panose="020E0502030308020204" pitchFamily="34" charset="0"/>
            </a:rPr>
            <a:t> Health and Safety in Warehousing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493967"/>
        <a:ext cx="5775195" cy="493425"/>
      </dsp:txXfrm>
    </dsp:sp>
    <dsp:sp modelId="{4C5463A5-8433-4971-BFE9-F2F24B9D229F}">
      <dsp:nvSpPr>
        <dsp:cNvPr id="0" name=""/>
        <dsp:cNvSpPr/>
      </dsp:nvSpPr>
      <dsp:spPr>
        <a:xfrm>
          <a:off x="0" y="987392"/>
          <a:ext cx="57751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E5694E-45B4-465F-8182-959CF3BA7ECE}">
      <dsp:nvSpPr>
        <dsp:cNvPr id="0" name=""/>
        <dsp:cNvSpPr/>
      </dsp:nvSpPr>
      <dsp:spPr>
        <a:xfrm>
          <a:off x="0" y="987392"/>
          <a:ext cx="5775195" cy="493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03:</a:t>
          </a:r>
          <a:r>
            <a:rPr lang="en-GB" sz="1600" kern="1200">
              <a:latin typeface="Maiandra GD" panose="020E0502030308020204" pitchFamily="34" charset="0"/>
            </a:rPr>
            <a:t> Manual Handling Techniques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987392"/>
        <a:ext cx="5775195" cy="493425"/>
      </dsp:txXfrm>
    </dsp:sp>
    <dsp:sp modelId="{101C8103-19C0-4842-8DA9-523871AAC532}">
      <dsp:nvSpPr>
        <dsp:cNvPr id="0" name=""/>
        <dsp:cNvSpPr/>
      </dsp:nvSpPr>
      <dsp:spPr>
        <a:xfrm>
          <a:off x="0" y="1480817"/>
          <a:ext cx="57751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F4EC0-20E0-4ADC-8F7F-C09259F64036}">
      <dsp:nvSpPr>
        <dsp:cNvPr id="0" name=""/>
        <dsp:cNvSpPr/>
      </dsp:nvSpPr>
      <dsp:spPr>
        <a:xfrm>
          <a:off x="0" y="1480817"/>
          <a:ext cx="5775195" cy="493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04:</a:t>
          </a:r>
          <a:r>
            <a:rPr lang="en-GB" sz="1600" kern="1200">
              <a:latin typeface="Maiandra GD" panose="020E0502030308020204" pitchFamily="34" charset="0"/>
            </a:rPr>
            <a:t> Equipment Operation (Pallet Trucks, Trolleys)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1480817"/>
        <a:ext cx="5775195" cy="493425"/>
      </dsp:txXfrm>
    </dsp:sp>
    <dsp:sp modelId="{7AF04AD2-CDB7-449E-A199-A9EBEDCC827D}">
      <dsp:nvSpPr>
        <dsp:cNvPr id="0" name=""/>
        <dsp:cNvSpPr/>
      </dsp:nvSpPr>
      <dsp:spPr>
        <a:xfrm>
          <a:off x="0" y="1974242"/>
          <a:ext cx="57751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A5DD4-320A-4B2E-B607-762520BE9106}">
      <dsp:nvSpPr>
        <dsp:cNvPr id="0" name=""/>
        <dsp:cNvSpPr/>
      </dsp:nvSpPr>
      <dsp:spPr>
        <a:xfrm>
          <a:off x="0" y="1974242"/>
          <a:ext cx="5775195" cy="493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05:</a:t>
          </a:r>
          <a:r>
            <a:rPr lang="en-GB" sz="1600" kern="1200">
              <a:latin typeface="Maiandra GD" panose="020E0502030308020204" pitchFamily="34" charset="0"/>
            </a:rPr>
            <a:t> Picking, Packing, and Dispatching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1974242"/>
        <a:ext cx="5775195" cy="493425"/>
      </dsp:txXfrm>
    </dsp:sp>
    <dsp:sp modelId="{AD096523-EF6A-4842-9BF8-05F8DA28AE45}">
      <dsp:nvSpPr>
        <dsp:cNvPr id="0" name=""/>
        <dsp:cNvSpPr/>
      </dsp:nvSpPr>
      <dsp:spPr>
        <a:xfrm>
          <a:off x="0" y="2467667"/>
          <a:ext cx="57751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283797-5C03-4969-BC0C-A758C26CCB58}">
      <dsp:nvSpPr>
        <dsp:cNvPr id="0" name=""/>
        <dsp:cNvSpPr/>
      </dsp:nvSpPr>
      <dsp:spPr>
        <a:xfrm>
          <a:off x="0" y="2467667"/>
          <a:ext cx="5775195" cy="493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06:</a:t>
          </a:r>
          <a:r>
            <a:rPr lang="en-GB" sz="1600" kern="1200">
              <a:latin typeface="Maiandra GD" panose="020E0502030308020204" pitchFamily="34" charset="0"/>
            </a:rPr>
            <a:t> Workplace Efficiency and Organisation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2467667"/>
        <a:ext cx="5775195" cy="493425"/>
      </dsp:txXfrm>
    </dsp:sp>
    <dsp:sp modelId="{F8FBD887-F9C1-42A8-BA8A-000AC9CBE8B7}">
      <dsp:nvSpPr>
        <dsp:cNvPr id="0" name=""/>
        <dsp:cNvSpPr/>
      </dsp:nvSpPr>
      <dsp:spPr>
        <a:xfrm>
          <a:off x="0" y="2961092"/>
          <a:ext cx="57751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D48C8-E590-44D9-8D10-A3A4ECA417D6}">
      <dsp:nvSpPr>
        <dsp:cNvPr id="0" name=""/>
        <dsp:cNvSpPr/>
      </dsp:nvSpPr>
      <dsp:spPr>
        <a:xfrm>
          <a:off x="0" y="2961092"/>
          <a:ext cx="5775195" cy="493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07:</a:t>
          </a:r>
          <a:r>
            <a:rPr lang="en-GB" sz="1600" kern="1200">
              <a:latin typeface="Maiandra GD" panose="020E0502030308020204" pitchFamily="34" charset="0"/>
            </a:rPr>
            <a:t> Hazard Identification and Reporting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2961092"/>
        <a:ext cx="5775195" cy="493425"/>
      </dsp:txXfrm>
    </dsp:sp>
    <dsp:sp modelId="{F623A269-4994-4263-8B5F-D1233265D063}">
      <dsp:nvSpPr>
        <dsp:cNvPr id="0" name=""/>
        <dsp:cNvSpPr/>
      </dsp:nvSpPr>
      <dsp:spPr>
        <a:xfrm>
          <a:off x="0" y="3454517"/>
          <a:ext cx="57751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9A5A5-64D6-4FC6-8EE3-EB4B78D48FA4}">
      <dsp:nvSpPr>
        <dsp:cNvPr id="0" name=""/>
        <dsp:cNvSpPr/>
      </dsp:nvSpPr>
      <dsp:spPr>
        <a:xfrm>
          <a:off x="0" y="3454517"/>
          <a:ext cx="5775195" cy="493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08:</a:t>
          </a:r>
          <a:r>
            <a:rPr lang="en-GB" sz="1600" kern="1200">
              <a:latin typeface="Maiandra GD" panose="020E0502030308020204" pitchFamily="34" charset="0"/>
            </a:rPr>
            <a:t> Teamwork and Communication in Warehousing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3454517"/>
        <a:ext cx="5775195" cy="493425"/>
      </dsp:txXfrm>
    </dsp:sp>
    <dsp:sp modelId="{23B18A90-DA9C-4394-9235-7F9C2F4934A6}">
      <dsp:nvSpPr>
        <dsp:cNvPr id="0" name=""/>
        <dsp:cNvSpPr/>
      </dsp:nvSpPr>
      <dsp:spPr>
        <a:xfrm>
          <a:off x="0" y="3947942"/>
          <a:ext cx="57751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6DDE63-0B32-42DE-93DA-28D694A1DD32}">
      <dsp:nvSpPr>
        <dsp:cNvPr id="0" name=""/>
        <dsp:cNvSpPr/>
      </dsp:nvSpPr>
      <dsp:spPr>
        <a:xfrm>
          <a:off x="0" y="3947942"/>
          <a:ext cx="5775195" cy="493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09</a:t>
          </a:r>
          <a:r>
            <a:rPr lang="en-GB" sz="1600" kern="1200">
              <a:latin typeface="Maiandra GD" panose="020E0502030308020204" pitchFamily="34" charset="0"/>
            </a:rPr>
            <a:t>: Practical Training and Assessments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3947942"/>
        <a:ext cx="5775195" cy="493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E0422-D30C-E144-D5D8-730C48D5C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EC5E0-71FC-55E6-FAD0-14254CC76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FFE01-E3F5-F883-961D-F7EC7618C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EE517-DDC5-7A86-2866-6A1A6300F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1D351-CB03-E503-AF20-35D67477B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52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B16EE-CE16-6FD3-6DC4-DB7CC9B2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A35F51-C990-D80C-DFD2-4762602D6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52B0E-4285-02F0-AD3E-615CEDA2B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040C7-B0AD-AC49-C159-980E4711C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AB729-5774-2E65-9609-2C1AD90A2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626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56327C-1EE4-D2D4-FE89-9419326CC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CA0AF-6071-CBDB-8C76-912EF9F70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F427C-22D1-FD23-163A-E079966D8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7C7B5-EA04-5806-A893-C7EB612AE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63C3A-5AF0-80AD-82F3-28563A854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50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68589-64DE-F257-2C2E-BA69C9E46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5CDE0-E62F-5AE9-D2F1-EF24CE55E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19766-FF6A-D6AD-25A4-319F64014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85545-666A-4E83-D9B2-AD9CBF6A3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EF58C-8878-B951-D281-452E956FF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25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3807C-2FDB-21E1-4186-4E1AD530C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479E6-40BB-5AA7-9BEB-0A2314B58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9C0C5-2292-5954-2329-1853C7FF4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D61A4-5DAC-106F-AD99-D10398B49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56D66-A67B-50A9-DFEC-4B622AFB1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07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15E2C-D3C2-A0C7-EEB3-BC7518E0D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D2F29-A1AE-3BE8-3A51-E2AE8DA4EE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BC66A-05DF-3D4F-49F3-7E893870E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214CD-0A40-3513-B05F-8B9C05178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DA5F9-506E-0709-F621-B7263CD9D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ADF6E-CF83-6546-26A8-AAF6B2F4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8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8E40A-283E-4917-5D37-24FFADDAF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8FC00-5BFC-2BC1-E74B-7FF33215C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8C6882-4597-4295-B499-85EE960CC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4C62D5-4BC6-7095-6ADC-2F85BC4A7A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2DB969-8146-73B9-5714-125E5BA3F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EED1D0-594A-3E5B-05C6-695C9F5F3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BFEB7D-89E7-9006-0DE8-179874E9D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E02BA4-A9C5-4598-7839-6A98671D0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80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B63A-7CBA-93F2-D163-48AB7239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6F7266-D3F5-78A2-2BB7-4624BC783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99D6A9-0D65-2398-A6D4-27B4640ED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AACC2E-7B1D-B256-57C5-96CCFF3C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8717CE-95FD-BCB8-19D6-9D49E9072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731B00-19B6-10A3-5799-D8B719790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543001-E59C-2859-D8F5-590FA9159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91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9D15E-C1F4-ECAF-0667-BC2EBBDF4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F81A3-518C-8114-8587-61FB06846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EBE23-8276-CB0F-3497-74EE54BB8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6AE0C8-6ADA-E0F0-5D73-682673D6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3AAD1-E100-6AEE-263E-CCB4D49AA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A0FE61-BEAC-E50F-D3BF-CD734F7F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81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DDFD8-EAE7-4366-DB92-6604FF018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F87ACE-F71F-6760-79A7-FCF8CB00B6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5ED01-5337-D6E6-72BC-74FE970C9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A9F79-8138-09DE-0312-CF499DAA3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96785-45FF-F064-F8C9-6B8912337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60A90-051B-7EC0-0DC4-B7E39F74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18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6A895A-FEC0-FDF9-2A96-A87FBFACA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91DB3-D064-B567-2500-546DC1E83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76948-97D5-2A1E-AE22-132F59E6A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72A279-1323-4E01-9A21-0D954F89FA98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D83A0-2790-8513-A544-5BA96F4675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0F63D-C9AA-BF1D-8C64-E0275F432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9CC0AB-6824-4493-8503-30AB50802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44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ourses@charltonpremierskills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C34FEA-288E-3BE2-545D-A669F2887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1" y="921715"/>
            <a:ext cx="6188057" cy="2635993"/>
          </a:xfrm>
        </p:spPr>
        <p:txBody>
          <a:bodyPr anchor="t">
            <a:normAutofit/>
          </a:bodyPr>
          <a:lstStyle/>
          <a:p>
            <a:pPr algn="l"/>
            <a:r>
              <a:rPr lang="en-GB" sz="4800" b="0" i="0" dirty="0">
                <a:effectLst/>
                <a:latin typeface="Maiandra GD" panose="020E0502030308020204" pitchFamily="34" charset="0"/>
              </a:rPr>
              <a:t>Warehouse Operative Training Course</a:t>
            </a:r>
            <a:endParaRPr lang="en-GB" sz="4800" dirty="0">
              <a:latin typeface="Maiandra GD" panose="020E0502030308020204" pitchFamily="34" charset="0"/>
            </a:endParaRP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F783BF-01DF-DBC0-34E4-A3761D30A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/>
          </a:bodyPr>
          <a:lstStyle/>
          <a:p>
            <a:pPr algn="l"/>
            <a:r>
              <a:rPr lang="en-GB" b="1" i="0" dirty="0">
                <a:solidFill>
                  <a:srgbClr val="FFFFFF"/>
                </a:solidFill>
                <a:effectLst/>
                <a:latin typeface="Maiandra GD" panose="020E0502030308020204" pitchFamily="34" charset="0"/>
              </a:rPr>
              <a:t>Launch Your Career in Warehousing with Expert Training!</a:t>
            </a:r>
            <a:endParaRPr lang="en-GB" dirty="0">
              <a:solidFill>
                <a:srgbClr val="FFFFFF"/>
              </a:solidFill>
              <a:latin typeface="Maiandra GD" panose="020E0502030308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D0CF452-54AE-4D22-A9F1-92491049F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2971" y="463404"/>
            <a:ext cx="4164894" cy="555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9" name="Rectangle 103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42D49C-50FF-4FF9-6F33-765B0594F6AA}"/>
              </a:ext>
            </a:extLst>
          </p:cNvPr>
          <p:cNvSpPr txBox="1"/>
          <p:nvPr/>
        </p:nvSpPr>
        <p:spPr>
          <a:xfrm>
            <a:off x="823441" y="6519446"/>
            <a:ext cx="5744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40422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0FBD-59C0-004F-ABD8-BA61E4FA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10" y="429393"/>
            <a:ext cx="10044023" cy="877729"/>
          </a:xfrm>
        </p:spPr>
        <p:txBody>
          <a:bodyPr anchor="ctr">
            <a:noAutofit/>
          </a:bodyPr>
          <a:lstStyle/>
          <a:p>
            <a:r>
              <a:rPr lang="en-GB" sz="4000" dirty="0">
                <a:solidFill>
                  <a:srgbClr val="FFFFFF"/>
                </a:solidFill>
                <a:latin typeface="Maiandra GD" panose="020E0502030308020204" pitchFamily="34" charset="0"/>
              </a:rPr>
              <a:t>Why Choose This Course?</a:t>
            </a:r>
            <a:br>
              <a:rPr lang="en-GB" sz="4000" dirty="0">
                <a:solidFill>
                  <a:srgbClr val="FFFFFF"/>
                </a:solidFill>
                <a:latin typeface="Maiandra GD" panose="020E0502030308020204" pitchFamily="34" charset="0"/>
              </a:rPr>
            </a:br>
            <a:endParaRPr lang="en-GB" sz="4000" dirty="0">
              <a:solidFill>
                <a:srgbClr val="FFFFFF"/>
              </a:solidFill>
              <a:latin typeface="Maiandra GD" panose="020E050203030802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91F4E5-7B6D-B642-F5E1-A42F0944C2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108133"/>
              </p:ext>
            </p:extLst>
          </p:nvPr>
        </p:nvGraphicFramePr>
        <p:xfrm>
          <a:off x="6801667" y="2014819"/>
          <a:ext cx="5103600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C49F2EC-F62A-32F1-02C6-BCB3B3187DF8}"/>
              </a:ext>
            </a:extLst>
          </p:cNvPr>
          <p:cNvSpPr txBox="1"/>
          <p:nvPr/>
        </p:nvSpPr>
        <p:spPr>
          <a:xfrm>
            <a:off x="299284" y="1891906"/>
            <a:ext cx="6094324" cy="48269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2143"/>
              </a:lnSpc>
              <a:spcBef>
                <a:spcPts val="1029"/>
              </a:spcBef>
              <a:spcAft>
                <a:spcPts val="1029"/>
              </a:spcAft>
            </a:pPr>
            <a:r>
              <a:rPr lang="en-GB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Flexible Learning:</a:t>
            </a: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 Study online at your own pace, anytime, anywhere.</a:t>
            </a:r>
          </a:p>
          <a:p>
            <a:pPr algn="l">
              <a:lnSpc>
                <a:spcPts val="2143"/>
              </a:lnSpc>
              <a:spcBef>
                <a:spcPts val="1029"/>
              </a:spcBef>
              <a:spcAft>
                <a:spcPts val="1029"/>
              </a:spcAft>
            </a:pPr>
            <a:endParaRPr lang="en-GB" b="0" i="0" dirty="0">
              <a:solidFill>
                <a:srgbClr val="404040"/>
              </a:solidFill>
              <a:effectLst/>
              <a:latin typeface="Maiandra GD" panose="020E0502030308020204" pitchFamily="34" charset="0"/>
            </a:endParaRPr>
          </a:p>
          <a:p>
            <a:pPr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en-GB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Expert Support:</a:t>
            </a: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 24/7 tutor assistance to guide you every step of the way.</a:t>
            </a:r>
          </a:p>
          <a:p>
            <a:pPr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endParaRPr lang="en-GB" b="0" i="0" dirty="0">
              <a:solidFill>
                <a:srgbClr val="404040"/>
              </a:solidFill>
              <a:effectLst/>
              <a:latin typeface="Maiandra GD" panose="020E0502030308020204" pitchFamily="34" charset="0"/>
            </a:endParaRPr>
          </a:p>
          <a:p>
            <a:pPr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en-GB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Career Ready:</a:t>
            </a: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 Gain practical skills to excel in warehouse operations.</a:t>
            </a:r>
          </a:p>
          <a:p>
            <a:pPr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endParaRPr lang="en-GB" b="0" i="0" dirty="0">
              <a:solidFill>
                <a:srgbClr val="404040"/>
              </a:solidFill>
              <a:effectLst/>
              <a:latin typeface="Maiandra GD" panose="020E0502030308020204" pitchFamily="34" charset="0"/>
            </a:endParaRPr>
          </a:p>
          <a:p>
            <a:pPr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en-GB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Employability Support:</a:t>
            </a: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 12 weeks of CV writing, job search, and application assistance.</a:t>
            </a:r>
          </a:p>
          <a:p>
            <a:pPr>
              <a:buNone/>
            </a:pPr>
            <a:br>
              <a:rPr lang="en-GB" dirty="0">
                <a:latin typeface="Maiandra GD" panose="020E0502030308020204" pitchFamily="34" charset="0"/>
              </a:rPr>
            </a:br>
            <a:endParaRPr lang="en-GB" dirty="0">
              <a:latin typeface="Maiandra GD" panose="020E0502030308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F5EDCA-DC7A-F991-8C6A-27C8C480580A}"/>
              </a:ext>
            </a:extLst>
          </p:cNvPr>
          <p:cNvSpPr txBox="1"/>
          <p:nvPr/>
        </p:nvSpPr>
        <p:spPr>
          <a:xfrm>
            <a:off x="7893363" y="1294873"/>
            <a:ext cx="42986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38854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09F87B-7F86-02ED-EF9B-161B6F313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377835"/>
            <a:ext cx="9895951" cy="1033669"/>
          </a:xfrm>
        </p:spPr>
        <p:txBody>
          <a:bodyPr anchor="t">
            <a:noAutofit/>
          </a:bodyPr>
          <a:lstStyle/>
          <a:p>
            <a:r>
              <a:rPr lang="en-GB" sz="4000" dirty="0">
                <a:solidFill>
                  <a:srgbClr val="FFFFFF"/>
                </a:solidFill>
                <a:latin typeface="Maiandra GD" panose="020E0502030308020204" pitchFamily="34" charset="0"/>
              </a:rPr>
              <a:t>Course Highlights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DBE5C8B9-6E03-F265-0956-D7A5951118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6006056"/>
              </p:ext>
            </p:extLst>
          </p:nvPr>
        </p:nvGraphicFramePr>
        <p:xfrm>
          <a:off x="5121310" y="1960960"/>
          <a:ext cx="6936712" cy="4593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D4DF964-007D-CFEF-08B2-596724404650}"/>
              </a:ext>
            </a:extLst>
          </p:cNvPr>
          <p:cNvSpPr txBox="1"/>
          <p:nvPr/>
        </p:nvSpPr>
        <p:spPr>
          <a:xfrm>
            <a:off x="348818" y="1856481"/>
            <a:ext cx="4605019" cy="5091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372"/>
              </a:spcBef>
              <a:spcAft>
                <a:spcPts val="1029"/>
              </a:spcAft>
              <a:buNone/>
            </a:pPr>
            <a:r>
              <a:rPr lang="en-GB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Who Should Enrol?</a:t>
            </a:r>
            <a:endParaRPr lang="en-GB" b="0" i="0" dirty="0">
              <a:solidFill>
                <a:srgbClr val="404040"/>
              </a:solidFill>
              <a:effectLst/>
              <a:latin typeface="Maiandra GD" panose="020E0502030308020204" pitchFamily="34" charset="0"/>
            </a:endParaRPr>
          </a:p>
          <a:p>
            <a:pPr marL="285750" indent="-285750" algn="l">
              <a:lnSpc>
                <a:spcPts val="2143"/>
              </a:lnSpc>
              <a:spcBef>
                <a:spcPts val="1029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Beginners seeking entry-level warehouse jobs.</a:t>
            </a:r>
          </a:p>
          <a:p>
            <a:pPr marL="285750" indent="-285750" algn="l">
              <a:lnSpc>
                <a:spcPts val="2143"/>
              </a:lnSpc>
              <a:spcBef>
                <a:spcPts val="1029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404040"/>
              </a:solidFill>
              <a:effectLst/>
              <a:latin typeface="Maiandra GD" panose="020E0502030308020204" pitchFamily="34" charset="0"/>
            </a:endParaRPr>
          </a:p>
          <a:p>
            <a:pPr marL="285750" indent="-285750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Current warehouse staff aiming to upskill.</a:t>
            </a:r>
          </a:p>
          <a:p>
            <a:pPr marL="285750" indent="-285750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404040"/>
              </a:solidFill>
              <a:effectLst/>
              <a:latin typeface="Maiandra GD" panose="020E0502030308020204" pitchFamily="34" charset="0"/>
            </a:endParaRPr>
          </a:p>
          <a:p>
            <a:pPr marL="285750" indent="-285750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Logistics and supply chain professionals.</a:t>
            </a:r>
          </a:p>
          <a:p>
            <a:pPr marL="285750" indent="-285750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404040"/>
              </a:solidFill>
              <a:effectLst/>
              <a:latin typeface="Maiandra GD" panose="020E0502030308020204" pitchFamily="34" charset="0"/>
            </a:endParaRPr>
          </a:p>
          <a:p>
            <a:pPr marL="285750" indent="-285750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Career changers entering the warehousing sector.</a:t>
            </a:r>
          </a:p>
          <a:p>
            <a:br>
              <a:rPr lang="en-GB" dirty="0">
                <a:latin typeface="Maiandra GD" panose="020E0502030308020204" pitchFamily="34" charset="0"/>
              </a:rPr>
            </a:br>
            <a:endParaRPr lang="en-GB" dirty="0">
              <a:latin typeface="Maiandra GD" panose="020E0502030308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694C11-0C91-CE79-1B0C-DAA889A61D37}"/>
              </a:ext>
            </a:extLst>
          </p:cNvPr>
          <p:cNvSpPr txBox="1"/>
          <p:nvPr/>
        </p:nvSpPr>
        <p:spPr>
          <a:xfrm>
            <a:off x="7882332" y="1286032"/>
            <a:ext cx="43096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2793739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AB08B-72DA-13E9-70D6-05044902F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423350"/>
            <a:ext cx="9895951" cy="1033669"/>
          </a:xfrm>
        </p:spPr>
        <p:txBody>
          <a:bodyPr>
            <a:noAutofit/>
          </a:bodyPr>
          <a:lstStyle/>
          <a:p>
            <a:r>
              <a:rPr lang="en-GB" sz="4000">
                <a:solidFill>
                  <a:srgbClr val="FFFFFF"/>
                </a:solidFill>
                <a:latin typeface="Maiandra GD" panose="020E0502030308020204" pitchFamily="34" charset="0"/>
              </a:rPr>
              <a:t>What You’ll Learn</a:t>
            </a:r>
            <a:endParaRPr lang="en-GB" sz="4000" dirty="0">
              <a:solidFill>
                <a:srgbClr val="FFFFFF"/>
              </a:solidFill>
              <a:latin typeface="Maiandra GD" panose="020E0502030308020204" pitchFamily="34" charset="0"/>
            </a:endParaRP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AE0622A6-89D8-A108-21E6-7EE811EEDD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552150"/>
              </p:ext>
            </p:extLst>
          </p:nvPr>
        </p:nvGraphicFramePr>
        <p:xfrm>
          <a:off x="459350" y="2121552"/>
          <a:ext cx="5775195" cy="4441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146B5D8-82E0-EA8E-94EF-05749B2998F3}"/>
              </a:ext>
            </a:extLst>
          </p:cNvPr>
          <p:cNvSpPr txBox="1"/>
          <p:nvPr/>
        </p:nvSpPr>
        <p:spPr>
          <a:xfrm>
            <a:off x="7893363" y="1294873"/>
            <a:ext cx="42986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980529-0261-A581-BB29-737267C19518}"/>
              </a:ext>
            </a:extLst>
          </p:cNvPr>
          <p:cNvSpPr txBox="1"/>
          <p:nvPr/>
        </p:nvSpPr>
        <p:spPr>
          <a:xfrm>
            <a:off x="6833964" y="2677545"/>
            <a:ext cx="4758617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372"/>
              </a:spcBef>
              <a:spcAft>
                <a:spcPts val="1029"/>
              </a:spcAft>
              <a:buNone/>
            </a:pPr>
            <a:r>
              <a:rPr lang="en-GB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Career Opportunities</a:t>
            </a:r>
            <a:endParaRPr lang="en-GB" b="0" i="0" dirty="0">
              <a:solidFill>
                <a:srgbClr val="404040"/>
              </a:solidFill>
              <a:effectLst/>
              <a:latin typeface="Maiandra GD" panose="020E0502030308020204" pitchFamily="34" charset="0"/>
            </a:endParaRPr>
          </a:p>
          <a:p>
            <a:pPr marL="285750" indent="-285750" algn="l">
              <a:lnSpc>
                <a:spcPts val="2143"/>
              </a:lnSpc>
              <a:spcBef>
                <a:spcPts val="1029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Graduates can pursue roles such as:</a:t>
            </a:r>
          </a:p>
          <a:p>
            <a:pPr marL="285750" indent="-285750" algn="l">
              <a:lnSpc>
                <a:spcPts val="2143"/>
              </a:lnSpc>
              <a:spcBef>
                <a:spcPts val="1029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Warehouse Operative | Picker/Packer | Forklift Operator</a:t>
            </a:r>
          </a:p>
          <a:p>
            <a:pPr marL="285750" indent="-285750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Inventory Clerk | Logistics Assistant | Warehouse Supervisor</a:t>
            </a:r>
          </a:p>
          <a:p>
            <a:pPr marL="285750" indent="-285750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And many more!</a:t>
            </a:r>
          </a:p>
        </p:txBody>
      </p:sp>
    </p:spTree>
    <p:extLst>
      <p:ext uri="{BB962C8B-B14F-4D97-AF65-F5344CB8AC3E}">
        <p14:creationId xmlns:p14="http://schemas.microsoft.com/office/powerpoint/2010/main" val="164624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AE9C3C-DA2A-D14C-4AE0-F6042B3D4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845" y="429379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GB" sz="4000" dirty="0">
                <a:solidFill>
                  <a:srgbClr val="FFFFFF"/>
                </a:solidFill>
                <a:latin typeface="Maiandra GD" panose="020E0502030308020204" pitchFamily="34" charset="0"/>
              </a:rPr>
              <a:t>Enrol Today and Take the First Step Toward a Rewarding Career!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CC35A9E-AEEA-586A-65C6-281F18313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845" y="2307918"/>
            <a:ext cx="4842603" cy="3684588"/>
          </a:xfrm>
        </p:spPr>
        <p:txBody>
          <a:bodyPr anchor="ctr"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to Enrol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Visit our website and sign up.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 learning immediately—no formal requirements!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Receive your certificate upon completion.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0E59DD-73F0-7394-0915-7CCAE19C1608}"/>
              </a:ext>
            </a:extLst>
          </p:cNvPr>
          <p:cNvSpPr txBox="1"/>
          <p:nvPr/>
        </p:nvSpPr>
        <p:spPr>
          <a:xfrm>
            <a:off x="6449962" y="2540339"/>
            <a:ext cx="4395019" cy="2604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Contact Us: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📞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07908174875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📧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Courses@charltonpremierskills.org.uk</a:t>
            </a:r>
            <a:endParaRPr lang="en-GB" kern="100" dirty="0"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🌐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www.charltonpremierskills.org.uk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6D080D-B77D-1AD8-614A-FC4E307FB2A9}"/>
              </a:ext>
            </a:extLst>
          </p:cNvPr>
          <p:cNvSpPr txBox="1"/>
          <p:nvPr/>
        </p:nvSpPr>
        <p:spPr>
          <a:xfrm>
            <a:off x="7893363" y="1294873"/>
            <a:ext cx="42986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4257843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Maiandra GD</vt:lpstr>
      <vt:lpstr>Segoe UI Emoji</vt:lpstr>
      <vt:lpstr>Office Theme</vt:lpstr>
      <vt:lpstr>Warehouse Operative Training Course</vt:lpstr>
      <vt:lpstr>Why Choose This Course? </vt:lpstr>
      <vt:lpstr>Course Highlights</vt:lpstr>
      <vt:lpstr>What You’ll Learn</vt:lpstr>
      <vt:lpstr>Enrol Today and Take the First Step Toward a Rewarding Career!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Dennis Ssemwogerere</dc:creator>
  <cp:lastModifiedBy>Dennis Ssemwogerere</cp:lastModifiedBy>
  <cp:revision>1</cp:revision>
  <dcterms:created xsi:type="dcterms:W3CDTF">2025-05-02T22:33:26Z</dcterms:created>
  <dcterms:modified xsi:type="dcterms:W3CDTF">2025-05-03T00:04:13Z</dcterms:modified>
</cp:coreProperties>
</file>