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C1E8AC-C7D5-46FE-9B78-49E11197AF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F9E60F6-26CD-47F5-80E4-9477BA312E17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01:</a:t>
          </a:r>
          <a:r>
            <a:rPr lang="en-GB">
              <a:latin typeface="Maiandra GD" panose="020E0502030308020204" pitchFamily="34" charset="0"/>
            </a:rPr>
            <a:t> Introduction to FOH Operations</a:t>
          </a:r>
          <a:endParaRPr lang="en-US">
            <a:latin typeface="Maiandra GD" panose="020E0502030308020204" pitchFamily="34" charset="0"/>
          </a:endParaRPr>
        </a:p>
      </dgm:t>
    </dgm:pt>
    <dgm:pt modelId="{5C75D1D4-02FB-4575-A8A2-E7E0A63B7FB9}" type="parTrans" cxnId="{BCFDE00E-3358-45CB-84D4-60F9E5B9139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006EF648-EE94-4621-84CE-318A91208B76}" type="sibTrans" cxnId="{BCFDE00E-3358-45CB-84D4-60F9E5B9139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A0B606DB-48CA-4C31-A8B6-A0261CB9AC05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02:</a:t>
          </a:r>
          <a:r>
            <a:rPr lang="en-GB">
              <a:latin typeface="Maiandra GD" panose="020E0502030308020204" pitchFamily="34" charset="0"/>
            </a:rPr>
            <a:t> Customer Service Excellence</a:t>
          </a:r>
          <a:endParaRPr lang="en-US">
            <a:latin typeface="Maiandra GD" panose="020E0502030308020204" pitchFamily="34" charset="0"/>
          </a:endParaRPr>
        </a:p>
      </dgm:t>
    </dgm:pt>
    <dgm:pt modelId="{6C371D3E-1173-42A8-A198-5C58D77A63F1}" type="parTrans" cxnId="{F2FACB34-AF7F-4306-AEDA-67337A31EC9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1E70CAD2-C812-41E7-9826-BE6BA964165B}" type="sibTrans" cxnId="{F2FACB34-AF7F-4306-AEDA-67337A31EC9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D5E9FF59-BA1F-43B3-8A05-49A243151764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03:</a:t>
          </a:r>
          <a:r>
            <a:rPr lang="en-GB">
              <a:latin typeface="Maiandra GD" panose="020E0502030308020204" pitchFamily="34" charset="0"/>
            </a:rPr>
            <a:t> Professional Appearance &amp; Etiquette</a:t>
          </a:r>
          <a:endParaRPr lang="en-US">
            <a:latin typeface="Maiandra GD" panose="020E0502030308020204" pitchFamily="34" charset="0"/>
          </a:endParaRPr>
        </a:p>
      </dgm:t>
    </dgm:pt>
    <dgm:pt modelId="{992DE05F-5F2F-4976-8E79-9B616808EDD3}" type="parTrans" cxnId="{87081433-81EE-4985-8F02-3EAB5A031C1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6DFD18CB-DFD0-467C-96C1-E939C9A47836}" type="sibTrans" cxnId="{87081433-81EE-4985-8F02-3EAB5A031C1B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09DABEB6-20F7-41C2-B6A1-33931F26F177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04:</a:t>
          </a:r>
          <a:r>
            <a:rPr lang="en-GB">
              <a:latin typeface="Maiandra GD" panose="020E0502030308020204" pitchFamily="34" charset="0"/>
            </a:rPr>
            <a:t> Reservation &amp; Seating Management</a:t>
          </a:r>
          <a:endParaRPr lang="en-US">
            <a:latin typeface="Maiandra GD" panose="020E0502030308020204" pitchFamily="34" charset="0"/>
          </a:endParaRPr>
        </a:p>
      </dgm:t>
    </dgm:pt>
    <dgm:pt modelId="{2CFE0810-16A5-4B06-BAF9-0E7B2822D18A}" type="parTrans" cxnId="{E9AE049E-1CA5-41EF-91EA-7A0AD53278E1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1DBB5FB5-F01E-4CAA-98EB-FE7341796BF9}" type="sibTrans" cxnId="{E9AE049E-1CA5-41EF-91EA-7A0AD53278E1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5CEAA270-B23E-42DA-89DF-50A04BAEA51D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05:</a:t>
          </a:r>
          <a:r>
            <a:rPr lang="en-GB">
              <a:latin typeface="Maiandra GD" panose="020E0502030308020204" pitchFamily="34" charset="0"/>
            </a:rPr>
            <a:t> Order Taking &amp; POS Systems</a:t>
          </a:r>
          <a:endParaRPr lang="en-US">
            <a:latin typeface="Maiandra GD" panose="020E0502030308020204" pitchFamily="34" charset="0"/>
          </a:endParaRPr>
        </a:p>
      </dgm:t>
    </dgm:pt>
    <dgm:pt modelId="{9A402522-73EF-4A76-A330-75D4ECC3EA1E}" type="parTrans" cxnId="{8BDA018C-8E3C-4F50-889D-9211B41B4136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243EEACD-17D7-4B86-98B4-F0BBBDC376E9}" type="sibTrans" cxnId="{8BDA018C-8E3C-4F50-889D-9211B41B4136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4DF800AA-C9B4-4481-8D66-621DFE80ADFE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06:</a:t>
          </a:r>
          <a:r>
            <a:rPr lang="en-GB">
              <a:latin typeface="Maiandra GD" panose="020E0502030308020204" pitchFamily="34" charset="0"/>
            </a:rPr>
            <a:t> Food &amp; Beverage Service Standards</a:t>
          </a:r>
          <a:endParaRPr lang="en-US">
            <a:latin typeface="Maiandra GD" panose="020E0502030308020204" pitchFamily="34" charset="0"/>
          </a:endParaRPr>
        </a:p>
      </dgm:t>
    </dgm:pt>
    <dgm:pt modelId="{B65D1521-DC66-448F-AF3B-12E7E0DA93DD}" type="parTrans" cxnId="{6BC40C2D-4670-4D10-AF3D-49E4CFD56AD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F00C74FB-99BD-49B4-996B-0CC3E363939E}" type="sibTrans" cxnId="{6BC40C2D-4670-4D10-AF3D-49E4CFD56AD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95EC4D95-3833-4AF8-89B0-945F36374F0C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07:</a:t>
          </a:r>
          <a:r>
            <a:rPr lang="en-GB">
              <a:latin typeface="Maiandra GD" panose="020E0502030308020204" pitchFamily="34" charset="0"/>
            </a:rPr>
            <a:t> Allergen Awareness </a:t>
          </a:r>
          <a:endParaRPr lang="en-US">
            <a:latin typeface="Maiandra GD" panose="020E0502030308020204" pitchFamily="34" charset="0"/>
          </a:endParaRPr>
        </a:p>
      </dgm:t>
    </dgm:pt>
    <dgm:pt modelId="{5EF4D09D-2858-45D5-9E77-3BF27725009A}" type="parTrans" cxnId="{2516C6A2-E261-4D40-9666-585F81EB9402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99AA4516-206E-44A2-964E-61FD88F84035}" type="sibTrans" cxnId="{2516C6A2-E261-4D40-9666-585F81EB9402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018F4FB-1666-4890-9C49-6C81B5597B47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08:</a:t>
          </a:r>
          <a:r>
            <a:rPr lang="en-GB">
              <a:latin typeface="Maiandra GD" panose="020E0502030308020204" pitchFamily="34" charset="0"/>
            </a:rPr>
            <a:t> Safety, Hygiene &amp; Compliance</a:t>
          </a:r>
          <a:endParaRPr lang="en-US">
            <a:latin typeface="Maiandra GD" panose="020E0502030308020204" pitchFamily="34" charset="0"/>
          </a:endParaRPr>
        </a:p>
      </dgm:t>
    </dgm:pt>
    <dgm:pt modelId="{5DF0B209-98C1-45CD-B403-2C5D8CC5D551}" type="parTrans" cxnId="{B210F78F-A527-4BE0-8220-3A000468DEBE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C7CAA231-3BE9-46F0-93CD-6F2749E1696B}" type="sibTrans" cxnId="{B210F78F-A527-4BE0-8220-3A000468DEBE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339A750-876E-47FA-9777-0E86DDC43584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09:</a:t>
          </a:r>
          <a:r>
            <a:rPr lang="en-GB">
              <a:latin typeface="Maiandra GD" panose="020E0502030308020204" pitchFamily="34" charset="0"/>
            </a:rPr>
            <a:t> Teamwork &amp; Communication</a:t>
          </a:r>
          <a:endParaRPr lang="en-US">
            <a:latin typeface="Maiandra GD" panose="020E0502030308020204" pitchFamily="34" charset="0"/>
          </a:endParaRPr>
        </a:p>
      </dgm:t>
    </dgm:pt>
    <dgm:pt modelId="{DC4D1BF2-568B-4A0F-A61E-A4AA606A7290}" type="parTrans" cxnId="{172FD852-566A-42DA-A8BF-E60346FF49F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AA9384FC-F3F2-4B8C-89D8-D28B88872394}" type="sibTrans" cxnId="{172FD852-566A-42DA-A8BF-E60346FF49F5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D2B4CD62-B1FB-44A6-BB9A-41A6445154F3}">
      <dgm:prSet/>
      <dgm:spPr/>
      <dgm:t>
        <a:bodyPr/>
        <a:lstStyle/>
        <a:p>
          <a:r>
            <a:rPr lang="en-GB" b="1">
              <a:latin typeface="Maiandra GD" panose="020E0502030308020204" pitchFamily="34" charset="0"/>
            </a:rPr>
            <a:t>Module 10:</a:t>
          </a:r>
          <a:r>
            <a:rPr lang="en-GB">
              <a:latin typeface="Maiandra GD" panose="020E0502030308020204" pitchFamily="34" charset="0"/>
            </a:rPr>
            <a:t> Practical Training &amp; Role-Playing</a:t>
          </a:r>
          <a:endParaRPr lang="en-US">
            <a:latin typeface="Maiandra GD" panose="020E0502030308020204" pitchFamily="34" charset="0"/>
          </a:endParaRPr>
        </a:p>
      </dgm:t>
    </dgm:pt>
    <dgm:pt modelId="{CA358A5C-5A64-4E0C-A072-9E74B5025316}" type="parTrans" cxnId="{C37C2535-6BB8-487D-9C24-2876D9DFB0BD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6545D1F5-F781-46B2-9A05-753FB990373E}" type="sibTrans" cxnId="{C37C2535-6BB8-487D-9C24-2876D9DFB0BD}">
      <dgm:prSet/>
      <dgm:spPr/>
      <dgm:t>
        <a:bodyPr/>
        <a:lstStyle/>
        <a:p>
          <a:endParaRPr lang="en-US">
            <a:latin typeface="Maiandra GD" panose="020E0502030308020204" pitchFamily="34" charset="0"/>
          </a:endParaRPr>
        </a:p>
      </dgm:t>
    </dgm:pt>
    <dgm:pt modelId="{3334DA00-4F69-4F18-A203-CB949C17D1F5}" type="pres">
      <dgm:prSet presAssocID="{7DC1E8AC-C7D5-46FE-9B78-49E11197AF99}" presName="vert0" presStyleCnt="0">
        <dgm:presLayoutVars>
          <dgm:dir/>
          <dgm:animOne val="branch"/>
          <dgm:animLvl val="lvl"/>
        </dgm:presLayoutVars>
      </dgm:prSet>
      <dgm:spPr/>
    </dgm:pt>
    <dgm:pt modelId="{81C24275-3CDF-4058-B047-903BBB1E2CAD}" type="pres">
      <dgm:prSet presAssocID="{DF9E60F6-26CD-47F5-80E4-9477BA312E17}" presName="thickLine" presStyleLbl="alignNode1" presStyleIdx="0" presStyleCnt="10"/>
      <dgm:spPr/>
    </dgm:pt>
    <dgm:pt modelId="{711D3FF9-00AB-48B2-8B2B-532FF905126F}" type="pres">
      <dgm:prSet presAssocID="{DF9E60F6-26CD-47F5-80E4-9477BA312E17}" presName="horz1" presStyleCnt="0"/>
      <dgm:spPr/>
    </dgm:pt>
    <dgm:pt modelId="{8FF0ED4C-8907-41E0-B99A-A880C081AD06}" type="pres">
      <dgm:prSet presAssocID="{DF9E60F6-26CD-47F5-80E4-9477BA312E17}" presName="tx1" presStyleLbl="revTx" presStyleIdx="0" presStyleCnt="10"/>
      <dgm:spPr/>
    </dgm:pt>
    <dgm:pt modelId="{6812CEEA-1210-4AF3-918F-32D0B75C22E1}" type="pres">
      <dgm:prSet presAssocID="{DF9E60F6-26CD-47F5-80E4-9477BA312E17}" presName="vert1" presStyleCnt="0"/>
      <dgm:spPr/>
    </dgm:pt>
    <dgm:pt modelId="{E53238A8-361A-43EF-8D25-411C1D83932E}" type="pres">
      <dgm:prSet presAssocID="{A0B606DB-48CA-4C31-A8B6-A0261CB9AC05}" presName="thickLine" presStyleLbl="alignNode1" presStyleIdx="1" presStyleCnt="10"/>
      <dgm:spPr/>
    </dgm:pt>
    <dgm:pt modelId="{4CFD7014-D47E-4C81-9B53-57396789B1EA}" type="pres">
      <dgm:prSet presAssocID="{A0B606DB-48CA-4C31-A8B6-A0261CB9AC05}" presName="horz1" presStyleCnt="0"/>
      <dgm:spPr/>
    </dgm:pt>
    <dgm:pt modelId="{D3E484AD-2664-4F4A-885F-77CC731864EC}" type="pres">
      <dgm:prSet presAssocID="{A0B606DB-48CA-4C31-A8B6-A0261CB9AC05}" presName="tx1" presStyleLbl="revTx" presStyleIdx="1" presStyleCnt="10"/>
      <dgm:spPr/>
    </dgm:pt>
    <dgm:pt modelId="{94216374-C0BA-4B07-8691-3288EF06E5C4}" type="pres">
      <dgm:prSet presAssocID="{A0B606DB-48CA-4C31-A8B6-A0261CB9AC05}" presName="vert1" presStyleCnt="0"/>
      <dgm:spPr/>
    </dgm:pt>
    <dgm:pt modelId="{B03F28D2-DCA7-45B1-BB00-2F2CED5AE648}" type="pres">
      <dgm:prSet presAssocID="{D5E9FF59-BA1F-43B3-8A05-49A243151764}" presName="thickLine" presStyleLbl="alignNode1" presStyleIdx="2" presStyleCnt="10"/>
      <dgm:spPr/>
    </dgm:pt>
    <dgm:pt modelId="{9E22AA9E-63CF-45D5-BD1C-FB1FC66478A3}" type="pres">
      <dgm:prSet presAssocID="{D5E9FF59-BA1F-43B3-8A05-49A243151764}" presName="horz1" presStyleCnt="0"/>
      <dgm:spPr/>
    </dgm:pt>
    <dgm:pt modelId="{ED09E3EE-755F-48D0-BA5A-08AA41BD470A}" type="pres">
      <dgm:prSet presAssocID="{D5E9FF59-BA1F-43B3-8A05-49A243151764}" presName="tx1" presStyleLbl="revTx" presStyleIdx="2" presStyleCnt="10"/>
      <dgm:spPr/>
    </dgm:pt>
    <dgm:pt modelId="{D69C38E0-835F-444C-B714-779F0E58623D}" type="pres">
      <dgm:prSet presAssocID="{D5E9FF59-BA1F-43B3-8A05-49A243151764}" presName="vert1" presStyleCnt="0"/>
      <dgm:spPr/>
    </dgm:pt>
    <dgm:pt modelId="{2EED5C9E-B228-41D8-B507-8BC7026BFED9}" type="pres">
      <dgm:prSet presAssocID="{09DABEB6-20F7-41C2-B6A1-33931F26F177}" presName="thickLine" presStyleLbl="alignNode1" presStyleIdx="3" presStyleCnt="10"/>
      <dgm:spPr/>
    </dgm:pt>
    <dgm:pt modelId="{AAE99C31-3732-4A5B-82F5-4E19F4A7C759}" type="pres">
      <dgm:prSet presAssocID="{09DABEB6-20F7-41C2-B6A1-33931F26F177}" presName="horz1" presStyleCnt="0"/>
      <dgm:spPr/>
    </dgm:pt>
    <dgm:pt modelId="{A3131EE0-2C99-47DF-8531-D9766F7E6D9A}" type="pres">
      <dgm:prSet presAssocID="{09DABEB6-20F7-41C2-B6A1-33931F26F177}" presName="tx1" presStyleLbl="revTx" presStyleIdx="3" presStyleCnt="10"/>
      <dgm:spPr/>
    </dgm:pt>
    <dgm:pt modelId="{35A18C93-B3C8-4F49-9852-5AB3F34E80AA}" type="pres">
      <dgm:prSet presAssocID="{09DABEB6-20F7-41C2-B6A1-33931F26F177}" presName="vert1" presStyleCnt="0"/>
      <dgm:spPr/>
    </dgm:pt>
    <dgm:pt modelId="{8775EB4B-075F-4393-AC4C-50FFE64C6835}" type="pres">
      <dgm:prSet presAssocID="{5CEAA270-B23E-42DA-89DF-50A04BAEA51D}" presName="thickLine" presStyleLbl="alignNode1" presStyleIdx="4" presStyleCnt="10"/>
      <dgm:spPr/>
    </dgm:pt>
    <dgm:pt modelId="{24994D5F-B8B9-452D-AC45-5C57D4192679}" type="pres">
      <dgm:prSet presAssocID="{5CEAA270-B23E-42DA-89DF-50A04BAEA51D}" presName="horz1" presStyleCnt="0"/>
      <dgm:spPr/>
    </dgm:pt>
    <dgm:pt modelId="{F57994D8-5F83-4CF9-A0D0-C3D1B550881E}" type="pres">
      <dgm:prSet presAssocID="{5CEAA270-B23E-42DA-89DF-50A04BAEA51D}" presName="tx1" presStyleLbl="revTx" presStyleIdx="4" presStyleCnt="10"/>
      <dgm:spPr/>
    </dgm:pt>
    <dgm:pt modelId="{C22B03B3-3CAB-48D5-A496-3426C950057E}" type="pres">
      <dgm:prSet presAssocID="{5CEAA270-B23E-42DA-89DF-50A04BAEA51D}" presName="vert1" presStyleCnt="0"/>
      <dgm:spPr/>
    </dgm:pt>
    <dgm:pt modelId="{695DDA9B-C94D-490D-AD31-74862B304336}" type="pres">
      <dgm:prSet presAssocID="{4DF800AA-C9B4-4481-8D66-621DFE80ADFE}" presName="thickLine" presStyleLbl="alignNode1" presStyleIdx="5" presStyleCnt="10"/>
      <dgm:spPr/>
    </dgm:pt>
    <dgm:pt modelId="{A89534A1-9973-4B82-A0E6-6E9FF054091F}" type="pres">
      <dgm:prSet presAssocID="{4DF800AA-C9B4-4481-8D66-621DFE80ADFE}" presName="horz1" presStyleCnt="0"/>
      <dgm:spPr/>
    </dgm:pt>
    <dgm:pt modelId="{495CA955-74D3-4337-9D70-AEB4C3CE1F2A}" type="pres">
      <dgm:prSet presAssocID="{4DF800AA-C9B4-4481-8D66-621DFE80ADFE}" presName="tx1" presStyleLbl="revTx" presStyleIdx="5" presStyleCnt="10"/>
      <dgm:spPr/>
    </dgm:pt>
    <dgm:pt modelId="{7FD65394-3630-4262-8F04-7A6094B54A18}" type="pres">
      <dgm:prSet presAssocID="{4DF800AA-C9B4-4481-8D66-621DFE80ADFE}" presName="vert1" presStyleCnt="0"/>
      <dgm:spPr/>
    </dgm:pt>
    <dgm:pt modelId="{35A25BE6-07DD-4BA2-955D-E508C41D3035}" type="pres">
      <dgm:prSet presAssocID="{95EC4D95-3833-4AF8-89B0-945F36374F0C}" presName="thickLine" presStyleLbl="alignNode1" presStyleIdx="6" presStyleCnt="10"/>
      <dgm:spPr/>
    </dgm:pt>
    <dgm:pt modelId="{97946511-F5F7-4A54-AFBC-71E19DAABA71}" type="pres">
      <dgm:prSet presAssocID="{95EC4D95-3833-4AF8-89B0-945F36374F0C}" presName="horz1" presStyleCnt="0"/>
      <dgm:spPr/>
    </dgm:pt>
    <dgm:pt modelId="{6B2B8ABE-27BD-4D6D-AD7F-868F5C9A7A00}" type="pres">
      <dgm:prSet presAssocID="{95EC4D95-3833-4AF8-89B0-945F36374F0C}" presName="tx1" presStyleLbl="revTx" presStyleIdx="6" presStyleCnt="10"/>
      <dgm:spPr/>
    </dgm:pt>
    <dgm:pt modelId="{173377AC-1E39-4FFE-83B2-693839D5F3E0}" type="pres">
      <dgm:prSet presAssocID="{95EC4D95-3833-4AF8-89B0-945F36374F0C}" presName="vert1" presStyleCnt="0"/>
      <dgm:spPr/>
    </dgm:pt>
    <dgm:pt modelId="{99BF1802-5796-445E-BBF9-094CDD0053D5}" type="pres">
      <dgm:prSet presAssocID="{3018F4FB-1666-4890-9C49-6C81B5597B47}" presName="thickLine" presStyleLbl="alignNode1" presStyleIdx="7" presStyleCnt="10"/>
      <dgm:spPr/>
    </dgm:pt>
    <dgm:pt modelId="{7DD4A553-6CD3-412A-B9F6-DC370D6623E0}" type="pres">
      <dgm:prSet presAssocID="{3018F4FB-1666-4890-9C49-6C81B5597B47}" presName="horz1" presStyleCnt="0"/>
      <dgm:spPr/>
    </dgm:pt>
    <dgm:pt modelId="{8251747C-28EC-425F-8F01-B7FE8FF840F6}" type="pres">
      <dgm:prSet presAssocID="{3018F4FB-1666-4890-9C49-6C81B5597B47}" presName="tx1" presStyleLbl="revTx" presStyleIdx="7" presStyleCnt="10"/>
      <dgm:spPr/>
    </dgm:pt>
    <dgm:pt modelId="{D5350A0B-11F1-45D0-BF37-A94561CB02E8}" type="pres">
      <dgm:prSet presAssocID="{3018F4FB-1666-4890-9C49-6C81B5597B47}" presName="vert1" presStyleCnt="0"/>
      <dgm:spPr/>
    </dgm:pt>
    <dgm:pt modelId="{362506C7-BF59-48DA-A04D-F7571B5E8D73}" type="pres">
      <dgm:prSet presAssocID="{3339A750-876E-47FA-9777-0E86DDC43584}" presName="thickLine" presStyleLbl="alignNode1" presStyleIdx="8" presStyleCnt="10"/>
      <dgm:spPr/>
    </dgm:pt>
    <dgm:pt modelId="{D06C2CC0-9F5E-4981-82BC-2FF034226884}" type="pres">
      <dgm:prSet presAssocID="{3339A750-876E-47FA-9777-0E86DDC43584}" presName="horz1" presStyleCnt="0"/>
      <dgm:spPr/>
    </dgm:pt>
    <dgm:pt modelId="{21F25D2C-5507-4E1E-B1F5-318E13F5FE5B}" type="pres">
      <dgm:prSet presAssocID="{3339A750-876E-47FA-9777-0E86DDC43584}" presName="tx1" presStyleLbl="revTx" presStyleIdx="8" presStyleCnt="10"/>
      <dgm:spPr/>
    </dgm:pt>
    <dgm:pt modelId="{0BA3426F-1532-45CB-9EA3-993D9132AD26}" type="pres">
      <dgm:prSet presAssocID="{3339A750-876E-47FA-9777-0E86DDC43584}" presName="vert1" presStyleCnt="0"/>
      <dgm:spPr/>
    </dgm:pt>
    <dgm:pt modelId="{A446A91C-5DC6-4025-B5B2-D5FC59A37849}" type="pres">
      <dgm:prSet presAssocID="{D2B4CD62-B1FB-44A6-BB9A-41A6445154F3}" presName="thickLine" presStyleLbl="alignNode1" presStyleIdx="9" presStyleCnt="10"/>
      <dgm:spPr/>
    </dgm:pt>
    <dgm:pt modelId="{9358962C-95A8-42AF-B724-178C3C24B8DD}" type="pres">
      <dgm:prSet presAssocID="{D2B4CD62-B1FB-44A6-BB9A-41A6445154F3}" presName="horz1" presStyleCnt="0"/>
      <dgm:spPr/>
    </dgm:pt>
    <dgm:pt modelId="{8261A330-A55F-459E-8B6F-B22ED06105A4}" type="pres">
      <dgm:prSet presAssocID="{D2B4CD62-B1FB-44A6-BB9A-41A6445154F3}" presName="tx1" presStyleLbl="revTx" presStyleIdx="9" presStyleCnt="10"/>
      <dgm:spPr/>
    </dgm:pt>
    <dgm:pt modelId="{A751DC53-E41B-4A5A-8A7F-9BF1D697674E}" type="pres">
      <dgm:prSet presAssocID="{D2B4CD62-B1FB-44A6-BB9A-41A6445154F3}" presName="vert1" presStyleCnt="0"/>
      <dgm:spPr/>
    </dgm:pt>
  </dgm:ptLst>
  <dgm:cxnLst>
    <dgm:cxn modelId="{DD4E2E0C-D127-484E-85CA-59246A0F40CD}" type="presOf" srcId="{5CEAA270-B23E-42DA-89DF-50A04BAEA51D}" destId="{F57994D8-5F83-4CF9-A0D0-C3D1B550881E}" srcOrd="0" destOrd="0" presId="urn:microsoft.com/office/officeart/2008/layout/LinedList"/>
    <dgm:cxn modelId="{BCFDE00E-3358-45CB-84D4-60F9E5B9139B}" srcId="{7DC1E8AC-C7D5-46FE-9B78-49E11197AF99}" destId="{DF9E60F6-26CD-47F5-80E4-9477BA312E17}" srcOrd="0" destOrd="0" parTransId="{5C75D1D4-02FB-4575-A8A2-E7E0A63B7FB9}" sibTransId="{006EF648-EE94-4621-84CE-318A91208B76}"/>
    <dgm:cxn modelId="{2417F319-A208-4B54-94F4-EA91BE5A42DA}" type="presOf" srcId="{7DC1E8AC-C7D5-46FE-9B78-49E11197AF99}" destId="{3334DA00-4F69-4F18-A203-CB949C17D1F5}" srcOrd="0" destOrd="0" presId="urn:microsoft.com/office/officeart/2008/layout/LinedList"/>
    <dgm:cxn modelId="{6BC40C2D-4670-4D10-AF3D-49E4CFD56AD5}" srcId="{7DC1E8AC-C7D5-46FE-9B78-49E11197AF99}" destId="{4DF800AA-C9B4-4481-8D66-621DFE80ADFE}" srcOrd="5" destOrd="0" parTransId="{B65D1521-DC66-448F-AF3B-12E7E0DA93DD}" sibTransId="{F00C74FB-99BD-49B4-996B-0CC3E363939E}"/>
    <dgm:cxn modelId="{FB11F72D-D678-4E8C-8B27-05A0CC66851A}" type="presOf" srcId="{09DABEB6-20F7-41C2-B6A1-33931F26F177}" destId="{A3131EE0-2C99-47DF-8531-D9766F7E6D9A}" srcOrd="0" destOrd="0" presId="urn:microsoft.com/office/officeart/2008/layout/LinedList"/>
    <dgm:cxn modelId="{87081433-81EE-4985-8F02-3EAB5A031C1B}" srcId="{7DC1E8AC-C7D5-46FE-9B78-49E11197AF99}" destId="{D5E9FF59-BA1F-43B3-8A05-49A243151764}" srcOrd="2" destOrd="0" parTransId="{992DE05F-5F2F-4976-8E79-9B616808EDD3}" sibTransId="{6DFD18CB-DFD0-467C-96C1-E939C9A47836}"/>
    <dgm:cxn modelId="{F2FACB34-AF7F-4306-AEDA-67337A31EC9B}" srcId="{7DC1E8AC-C7D5-46FE-9B78-49E11197AF99}" destId="{A0B606DB-48CA-4C31-A8B6-A0261CB9AC05}" srcOrd="1" destOrd="0" parTransId="{6C371D3E-1173-42A8-A198-5C58D77A63F1}" sibTransId="{1E70CAD2-C812-41E7-9826-BE6BA964165B}"/>
    <dgm:cxn modelId="{C37C2535-6BB8-487D-9C24-2876D9DFB0BD}" srcId="{7DC1E8AC-C7D5-46FE-9B78-49E11197AF99}" destId="{D2B4CD62-B1FB-44A6-BB9A-41A6445154F3}" srcOrd="9" destOrd="0" parTransId="{CA358A5C-5A64-4E0C-A072-9E74B5025316}" sibTransId="{6545D1F5-F781-46B2-9A05-753FB990373E}"/>
    <dgm:cxn modelId="{0BD1CD3A-FE37-4318-96B6-DD496B7DC1FD}" type="presOf" srcId="{A0B606DB-48CA-4C31-A8B6-A0261CB9AC05}" destId="{D3E484AD-2664-4F4A-885F-77CC731864EC}" srcOrd="0" destOrd="0" presId="urn:microsoft.com/office/officeart/2008/layout/LinedList"/>
    <dgm:cxn modelId="{46A5DD4C-5E74-40DF-BB28-BDFFF448EF6B}" type="presOf" srcId="{4DF800AA-C9B4-4481-8D66-621DFE80ADFE}" destId="{495CA955-74D3-4337-9D70-AEB4C3CE1F2A}" srcOrd="0" destOrd="0" presId="urn:microsoft.com/office/officeart/2008/layout/LinedList"/>
    <dgm:cxn modelId="{172FD852-566A-42DA-A8BF-E60346FF49F5}" srcId="{7DC1E8AC-C7D5-46FE-9B78-49E11197AF99}" destId="{3339A750-876E-47FA-9777-0E86DDC43584}" srcOrd="8" destOrd="0" parTransId="{DC4D1BF2-568B-4A0F-A61E-A4AA606A7290}" sibTransId="{AA9384FC-F3F2-4B8C-89D8-D28B88872394}"/>
    <dgm:cxn modelId="{49080A58-DE54-4F12-97BB-84783E5A4226}" type="presOf" srcId="{3339A750-876E-47FA-9777-0E86DDC43584}" destId="{21F25D2C-5507-4E1E-B1F5-318E13F5FE5B}" srcOrd="0" destOrd="0" presId="urn:microsoft.com/office/officeart/2008/layout/LinedList"/>
    <dgm:cxn modelId="{7F1CD182-3164-480D-B696-584B9F703F8B}" type="presOf" srcId="{D2B4CD62-B1FB-44A6-BB9A-41A6445154F3}" destId="{8261A330-A55F-459E-8B6F-B22ED06105A4}" srcOrd="0" destOrd="0" presId="urn:microsoft.com/office/officeart/2008/layout/LinedList"/>
    <dgm:cxn modelId="{8BDA018C-8E3C-4F50-889D-9211B41B4136}" srcId="{7DC1E8AC-C7D5-46FE-9B78-49E11197AF99}" destId="{5CEAA270-B23E-42DA-89DF-50A04BAEA51D}" srcOrd="4" destOrd="0" parTransId="{9A402522-73EF-4A76-A330-75D4ECC3EA1E}" sibTransId="{243EEACD-17D7-4B86-98B4-F0BBBDC376E9}"/>
    <dgm:cxn modelId="{136C328C-562D-421C-AF18-68DD6FDD4B6B}" type="presOf" srcId="{95EC4D95-3833-4AF8-89B0-945F36374F0C}" destId="{6B2B8ABE-27BD-4D6D-AD7F-868F5C9A7A00}" srcOrd="0" destOrd="0" presId="urn:microsoft.com/office/officeart/2008/layout/LinedList"/>
    <dgm:cxn modelId="{C26ACF8C-1403-48EC-9805-0230FA17E22D}" type="presOf" srcId="{DF9E60F6-26CD-47F5-80E4-9477BA312E17}" destId="{8FF0ED4C-8907-41E0-B99A-A880C081AD06}" srcOrd="0" destOrd="0" presId="urn:microsoft.com/office/officeart/2008/layout/LinedList"/>
    <dgm:cxn modelId="{B210F78F-A527-4BE0-8220-3A000468DEBE}" srcId="{7DC1E8AC-C7D5-46FE-9B78-49E11197AF99}" destId="{3018F4FB-1666-4890-9C49-6C81B5597B47}" srcOrd="7" destOrd="0" parTransId="{5DF0B209-98C1-45CD-B403-2C5D8CC5D551}" sibTransId="{C7CAA231-3BE9-46F0-93CD-6F2749E1696B}"/>
    <dgm:cxn modelId="{E9AE049E-1CA5-41EF-91EA-7A0AD53278E1}" srcId="{7DC1E8AC-C7D5-46FE-9B78-49E11197AF99}" destId="{09DABEB6-20F7-41C2-B6A1-33931F26F177}" srcOrd="3" destOrd="0" parTransId="{2CFE0810-16A5-4B06-BAF9-0E7B2822D18A}" sibTransId="{1DBB5FB5-F01E-4CAA-98EB-FE7341796BF9}"/>
    <dgm:cxn modelId="{2516C6A2-E261-4D40-9666-585F81EB9402}" srcId="{7DC1E8AC-C7D5-46FE-9B78-49E11197AF99}" destId="{95EC4D95-3833-4AF8-89B0-945F36374F0C}" srcOrd="6" destOrd="0" parTransId="{5EF4D09D-2858-45D5-9E77-3BF27725009A}" sibTransId="{99AA4516-206E-44A2-964E-61FD88F84035}"/>
    <dgm:cxn modelId="{27E1E9B9-3531-4E46-91B4-24A0A869F11F}" type="presOf" srcId="{D5E9FF59-BA1F-43B3-8A05-49A243151764}" destId="{ED09E3EE-755F-48D0-BA5A-08AA41BD470A}" srcOrd="0" destOrd="0" presId="urn:microsoft.com/office/officeart/2008/layout/LinedList"/>
    <dgm:cxn modelId="{B7BE7AFD-10B3-4ACB-9B3A-CD3ADC6006D3}" type="presOf" srcId="{3018F4FB-1666-4890-9C49-6C81B5597B47}" destId="{8251747C-28EC-425F-8F01-B7FE8FF840F6}" srcOrd="0" destOrd="0" presId="urn:microsoft.com/office/officeart/2008/layout/LinedList"/>
    <dgm:cxn modelId="{031EAAAB-AA40-41BE-9F4C-2F5D7CAF1FEB}" type="presParOf" srcId="{3334DA00-4F69-4F18-A203-CB949C17D1F5}" destId="{81C24275-3CDF-4058-B047-903BBB1E2CAD}" srcOrd="0" destOrd="0" presId="urn:microsoft.com/office/officeart/2008/layout/LinedList"/>
    <dgm:cxn modelId="{E771A18E-99CB-433C-92C7-33270BB17DCA}" type="presParOf" srcId="{3334DA00-4F69-4F18-A203-CB949C17D1F5}" destId="{711D3FF9-00AB-48B2-8B2B-532FF905126F}" srcOrd="1" destOrd="0" presId="urn:microsoft.com/office/officeart/2008/layout/LinedList"/>
    <dgm:cxn modelId="{3B5DC59A-162D-4E28-AEC2-BC08DB741762}" type="presParOf" srcId="{711D3FF9-00AB-48B2-8B2B-532FF905126F}" destId="{8FF0ED4C-8907-41E0-B99A-A880C081AD06}" srcOrd="0" destOrd="0" presId="urn:microsoft.com/office/officeart/2008/layout/LinedList"/>
    <dgm:cxn modelId="{720A17DB-6D7B-4415-9A71-8AE386BB5200}" type="presParOf" srcId="{711D3FF9-00AB-48B2-8B2B-532FF905126F}" destId="{6812CEEA-1210-4AF3-918F-32D0B75C22E1}" srcOrd="1" destOrd="0" presId="urn:microsoft.com/office/officeart/2008/layout/LinedList"/>
    <dgm:cxn modelId="{34A479A1-25F3-4C7C-8BEF-E99FE6D52134}" type="presParOf" srcId="{3334DA00-4F69-4F18-A203-CB949C17D1F5}" destId="{E53238A8-361A-43EF-8D25-411C1D83932E}" srcOrd="2" destOrd="0" presId="urn:microsoft.com/office/officeart/2008/layout/LinedList"/>
    <dgm:cxn modelId="{9A3E82C8-80AD-4DC0-B4CB-D8A4DB3E8217}" type="presParOf" srcId="{3334DA00-4F69-4F18-A203-CB949C17D1F5}" destId="{4CFD7014-D47E-4C81-9B53-57396789B1EA}" srcOrd="3" destOrd="0" presId="urn:microsoft.com/office/officeart/2008/layout/LinedList"/>
    <dgm:cxn modelId="{D911FE48-01CB-4D2A-8C51-B80E2D86ABD6}" type="presParOf" srcId="{4CFD7014-D47E-4C81-9B53-57396789B1EA}" destId="{D3E484AD-2664-4F4A-885F-77CC731864EC}" srcOrd="0" destOrd="0" presId="urn:microsoft.com/office/officeart/2008/layout/LinedList"/>
    <dgm:cxn modelId="{54E2AC3D-0FBB-4FA7-8AD4-4A3677D81DC0}" type="presParOf" srcId="{4CFD7014-D47E-4C81-9B53-57396789B1EA}" destId="{94216374-C0BA-4B07-8691-3288EF06E5C4}" srcOrd="1" destOrd="0" presId="urn:microsoft.com/office/officeart/2008/layout/LinedList"/>
    <dgm:cxn modelId="{B08ECF0A-5B16-48F4-8052-2AAEAA622A7D}" type="presParOf" srcId="{3334DA00-4F69-4F18-A203-CB949C17D1F5}" destId="{B03F28D2-DCA7-45B1-BB00-2F2CED5AE648}" srcOrd="4" destOrd="0" presId="urn:microsoft.com/office/officeart/2008/layout/LinedList"/>
    <dgm:cxn modelId="{0C6120D5-CA90-4952-95D2-1B3AF64687D1}" type="presParOf" srcId="{3334DA00-4F69-4F18-A203-CB949C17D1F5}" destId="{9E22AA9E-63CF-45D5-BD1C-FB1FC66478A3}" srcOrd="5" destOrd="0" presId="urn:microsoft.com/office/officeart/2008/layout/LinedList"/>
    <dgm:cxn modelId="{AAA3DA38-6B68-4A91-B00E-3A6839A0DE92}" type="presParOf" srcId="{9E22AA9E-63CF-45D5-BD1C-FB1FC66478A3}" destId="{ED09E3EE-755F-48D0-BA5A-08AA41BD470A}" srcOrd="0" destOrd="0" presId="urn:microsoft.com/office/officeart/2008/layout/LinedList"/>
    <dgm:cxn modelId="{855CF32F-882B-42CB-AF87-7DDFE83F859F}" type="presParOf" srcId="{9E22AA9E-63CF-45D5-BD1C-FB1FC66478A3}" destId="{D69C38E0-835F-444C-B714-779F0E58623D}" srcOrd="1" destOrd="0" presId="urn:microsoft.com/office/officeart/2008/layout/LinedList"/>
    <dgm:cxn modelId="{A0A14096-9597-42A1-BCF2-BB06B723ABD6}" type="presParOf" srcId="{3334DA00-4F69-4F18-A203-CB949C17D1F5}" destId="{2EED5C9E-B228-41D8-B507-8BC7026BFED9}" srcOrd="6" destOrd="0" presId="urn:microsoft.com/office/officeart/2008/layout/LinedList"/>
    <dgm:cxn modelId="{7A0C9E84-2744-4D6F-9474-7651311C1C5D}" type="presParOf" srcId="{3334DA00-4F69-4F18-A203-CB949C17D1F5}" destId="{AAE99C31-3732-4A5B-82F5-4E19F4A7C759}" srcOrd="7" destOrd="0" presId="urn:microsoft.com/office/officeart/2008/layout/LinedList"/>
    <dgm:cxn modelId="{03B505DD-6492-493F-84AA-855078DD463D}" type="presParOf" srcId="{AAE99C31-3732-4A5B-82F5-4E19F4A7C759}" destId="{A3131EE0-2C99-47DF-8531-D9766F7E6D9A}" srcOrd="0" destOrd="0" presId="urn:microsoft.com/office/officeart/2008/layout/LinedList"/>
    <dgm:cxn modelId="{F1033A33-1EFF-43A2-BFA2-02D5623A263A}" type="presParOf" srcId="{AAE99C31-3732-4A5B-82F5-4E19F4A7C759}" destId="{35A18C93-B3C8-4F49-9852-5AB3F34E80AA}" srcOrd="1" destOrd="0" presId="urn:microsoft.com/office/officeart/2008/layout/LinedList"/>
    <dgm:cxn modelId="{4CE0D07D-0372-4C66-A6C1-E6CAC491DC74}" type="presParOf" srcId="{3334DA00-4F69-4F18-A203-CB949C17D1F5}" destId="{8775EB4B-075F-4393-AC4C-50FFE64C6835}" srcOrd="8" destOrd="0" presId="urn:microsoft.com/office/officeart/2008/layout/LinedList"/>
    <dgm:cxn modelId="{0CB3C69F-6739-48E2-9968-7EF6449A7093}" type="presParOf" srcId="{3334DA00-4F69-4F18-A203-CB949C17D1F5}" destId="{24994D5F-B8B9-452D-AC45-5C57D4192679}" srcOrd="9" destOrd="0" presId="urn:microsoft.com/office/officeart/2008/layout/LinedList"/>
    <dgm:cxn modelId="{4B5353E1-B662-4154-AD52-82D21AB229AB}" type="presParOf" srcId="{24994D5F-B8B9-452D-AC45-5C57D4192679}" destId="{F57994D8-5F83-4CF9-A0D0-C3D1B550881E}" srcOrd="0" destOrd="0" presId="urn:microsoft.com/office/officeart/2008/layout/LinedList"/>
    <dgm:cxn modelId="{618ED80C-E950-4906-B176-F82B3DFC94FD}" type="presParOf" srcId="{24994D5F-B8B9-452D-AC45-5C57D4192679}" destId="{C22B03B3-3CAB-48D5-A496-3426C950057E}" srcOrd="1" destOrd="0" presId="urn:microsoft.com/office/officeart/2008/layout/LinedList"/>
    <dgm:cxn modelId="{F17BBDA3-940E-47E4-9329-DDE0D2F3C5F6}" type="presParOf" srcId="{3334DA00-4F69-4F18-A203-CB949C17D1F5}" destId="{695DDA9B-C94D-490D-AD31-74862B304336}" srcOrd="10" destOrd="0" presId="urn:microsoft.com/office/officeart/2008/layout/LinedList"/>
    <dgm:cxn modelId="{4E2DA3D0-A447-4F5C-A6FA-23DCD192A0C3}" type="presParOf" srcId="{3334DA00-4F69-4F18-A203-CB949C17D1F5}" destId="{A89534A1-9973-4B82-A0E6-6E9FF054091F}" srcOrd="11" destOrd="0" presId="urn:microsoft.com/office/officeart/2008/layout/LinedList"/>
    <dgm:cxn modelId="{4949FC47-D61A-41BC-8F73-10D5CFA31382}" type="presParOf" srcId="{A89534A1-9973-4B82-A0E6-6E9FF054091F}" destId="{495CA955-74D3-4337-9D70-AEB4C3CE1F2A}" srcOrd="0" destOrd="0" presId="urn:microsoft.com/office/officeart/2008/layout/LinedList"/>
    <dgm:cxn modelId="{60584DD3-B914-4FA3-AF26-F32BD0A1A68B}" type="presParOf" srcId="{A89534A1-9973-4B82-A0E6-6E9FF054091F}" destId="{7FD65394-3630-4262-8F04-7A6094B54A18}" srcOrd="1" destOrd="0" presId="urn:microsoft.com/office/officeart/2008/layout/LinedList"/>
    <dgm:cxn modelId="{65D513F2-19AB-47E3-BC63-8700638E58C9}" type="presParOf" srcId="{3334DA00-4F69-4F18-A203-CB949C17D1F5}" destId="{35A25BE6-07DD-4BA2-955D-E508C41D3035}" srcOrd="12" destOrd="0" presId="urn:microsoft.com/office/officeart/2008/layout/LinedList"/>
    <dgm:cxn modelId="{8329DE79-B1A4-4A17-9E8B-374877E621FC}" type="presParOf" srcId="{3334DA00-4F69-4F18-A203-CB949C17D1F5}" destId="{97946511-F5F7-4A54-AFBC-71E19DAABA71}" srcOrd="13" destOrd="0" presId="urn:microsoft.com/office/officeart/2008/layout/LinedList"/>
    <dgm:cxn modelId="{A34D0D2A-5444-494D-B172-BEBF45F6B35E}" type="presParOf" srcId="{97946511-F5F7-4A54-AFBC-71E19DAABA71}" destId="{6B2B8ABE-27BD-4D6D-AD7F-868F5C9A7A00}" srcOrd="0" destOrd="0" presId="urn:microsoft.com/office/officeart/2008/layout/LinedList"/>
    <dgm:cxn modelId="{1149FD1F-EF41-4A9E-990F-C2097B15511C}" type="presParOf" srcId="{97946511-F5F7-4A54-AFBC-71E19DAABA71}" destId="{173377AC-1E39-4FFE-83B2-693839D5F3E0}" srcOrd="1" destOrd="0" presId="urn:microsoft.com/office/officeart/2008/layout/LinedList"/>
    <dgm:cxn modelId="{4AF1B600-68B4-430A-A8A5-CC5EA8C4584D}" type="presParOf" srcId="{3334DA00-4F69-4F18-A203-CB949C17D1F5}" destId="{99BF1802-5796-445E-BBF9-094CDD0053D5}" srcOrd="14" destOrd="0" presId="urn:microsoft.com/office/officeart/2008/layout/LinedList"/>
    <dgm:cxn modelId="{5D8263DA-E0B3-49AF-87CF-EB1F4ABE91FE}" type="presParOf" srcId="{3334DA00-4F69-4F18-A203-CB949C17D1F5}" destId="{7DD4A553-6CD3-412A-B9F6-DC370D6623E0}" srcOrd="15" destOrd="0" presId="urn:microsoft.com/office/officeart/2008/layout/LinedList"/>
    <dgm:cxn modelId="{AB2C093D-EA30-4F4D-A0DE-9C6C562D4954}" type="presParOf" srcId="{7DD4A553-6CD3-412A-B9F6-DC370D6623E0}" destId="{8251747C-28EC-425F-8F01-B7FE8FF840F6}" srcOrd="0" destOrd="0" presId="urn:microsoft.com/office/officeart/2008/layout/LinedList"/>
    <dgm:cxn modelId="{3148D6E2-F57F-49F6-8B00-A5D1750E8F15}" type="presParOf" srcId="{7DD4A553-6CD3-412A-B9F6-DC370D6623E0}" destId="{D5350A0B-11F1-45D0-BF37-A94561CB02E8}" srcOrd="1" destOrd="0" presId="urn:microsoft.com/office/officeart/2008/layout/LinedList"/>
    <dgm:cxn modelId="{7265565B-564D-4F4B-A851-5A21CE927C49}" type="presParOf" srcId="{3334DA00-4F69-4F18-A203-CB949C17D1F5}" destId="{362506C7-BF59-48DA-A04D-F7571B5E8D73}" srcOrd="16" destOrd="0" presId="urn:microsoft.com/office/officeart/2008/layout/LinedList"/>
    <dgm:cxn modelId="{E1889A16-EF61-4DC8-9EA2-853C0CADBCE1}" type="presParOf" srcId="{3334DA00-4F69-4F18-A203-CB949C17D1F5}" destId="{D06C2CC0-9F5E-4981-82BC-2FF034226884}" srcOrd="17" destOrd="0" presId="urn:microsoft.com/office/officeart/2008/layout/LinedList"/>
    <dgm:cxn modelId="{365C3069-4567-4D8A-8C60-295A93E12E86}" type="presParOf" srcId="{D06C2CC0-9F5E-4981-82BC-2FF034226884}" destId="{21F25D2C-5507-4E1E-B1F5-318E13F5FE5B}" srcOrd="0" destOrd="0" presId="urn:microsoft.com/office/officeart/2008/layout/LinedList"/>
    <dgm:cxn modelId="{82EB32AD-2338-457B-BB19-4D21E35F4B94}" type="presParOf" srcId="{D06C2CC0-9F5E-4981-82BC-2FF034226884}" destId="{0BA3426F-1532-45CB-9EA3-993D9132AD26}" srcOrd="1" destOrd="0" presId="urn:microsoft.com/office/officeart/2008/layout/LinedList"/>
    <dgm:cxn modelId="{DDB55DFF-9903-47E1-A05A-FFF124C514FC}" type="presParOf" srcId="{3334DA00-4F69-4F18-A203-CB949C17D1F5}" destId="{A446A91C-5DC6-4025-B5B2-D5FC59A37849}" srcOrd="18" destOrd="0" presId="urn:microsoft.com/office/officeart/2008/layout/LinedList"/>
    <dgm:cxn modelId="{DAA8D186-692E-4217-B5D7-0E32019C243A}" type="presParOf" srcId="{3334DA00-4F69-4F18-A203-CB949C17D1F5}" destId="{9358962C-95A8-42AF-B724-178C3C24B8DD}" srcOrd="19" destOrd="0" presId="urn:microsoft.com/office/officeart/2008/layout/LinedList"/>
    <dgm:cxn modelId="{0EA89218-2CF5-47A6-A750-8BFDAB8503A9}" type="presParOf" srcId="{9358962C-95A8-42AF-B724-178C3C24B8DD}" destId="{8261A330-A55F-459E-8B6F-B22ED06105A4}" srcOrd="0" destOrd="0" presId="urn:microsoft.com/office/officeart/2008/layout/LinedList"/>
    <dgm:cxn modelId="{9BE13888-477C-434B-AAED-A77798F1881D}" type="presParOf" srcId="{9358962C-95A8-42AF-B724-178C3C24B8DD}" destId="{A751DC53-E41B-4A5A-8A7F-9BF1D69767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24275-3CDF-4058-B047-903BBB1E2CAD}">
      <dsp:nvSpPr>
        <dsp:cNvPr id="0" name=""/>
        <dsp:cNvSpPr/>
      </dsp:nvSpPr>
      <dsp:spPr>
        <a:xfrm>
          <a:off x="0" y="424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F0ED4C-8907-41E0-B99A-A880C081AD06}">
      <dsp:nvSpPr>
        <dsp:cNvPr id="0" name=""/>
        <dsp:cNvSpPr/>
      </dsp:nvSpPr>
      <dsp:spPr>
        <a:xfrm>
          <a:off x="0" y="424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01:</a:t>
          </a:r>
          <a:r>
            <a:rPr lang="en-GB" sz="1600" kern="1200">
              <a:latin typeface="Maiandra GD" panose="020E0502030308020204" pitchFamily="34" charset="0"/>
            </a:rPr>
            <a:t> Introduction to FOH Operations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424"/>
        <a:ext cx="8590467" cy="347285"/>
      </dsp:txXfrm>
    </dsp:sp>
    <dsp:sp modelId="{E53238A8-361A-43EF-8D25-411C1D83932E}">
      <dsp:nvSpPr>
        <dsp:cNvPr id="0" name=""/>
        <dsp:cNvSpPr/>
      </dsp:nvSpPr>
      <dsp:spPr>
        <a:xfrm>
          <a:off x="0" y="347710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E484AD-2664-4F4A-885F-77CC731864EC}">
      <dsp:nvSpPr>
        <dsp:cNvPr id="0" name=""/>
        <dsp:cNvSpPr/>
      </dsp:nvSpPr>
      <dsp:spPr>
        <a:xfrm>
          <a:off x="0" y="347710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02:</a:t>
          </a:r>
          <a:r>
            <a:rPr lang="en-GB" sz="1600" kern="1200">
              <a:latin typeface="Maiandra GD" panose="020E0502030308020204" pitchFamily="34" charset="0"/>
            </a:rPr>
            <a:t> Customer Service Excellence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47710"/>
        <a:ext cx="8590467" cy="347285"/>
      </dsp:txXfrm>
    </dsp:sp>
    <dsp:sp modelId="{B03F28D2-DCA7-45B1-BB00-2F2CED5AE648}">
      <dsp:nvSpPr>
        <dsp:cNvPr id="0" name=""/>
        <dsp:cNvSpPr/>
      </dsp:nvSpPr>
      <dsp:spPr>
        <a:xfrm>
          <a:off x="0" y="694996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09E3EE-755F-48D0-BA5A-08AA41BD470A}">
      <dsp:nvSpPr>
        <dsp:cNvPr id="0" name=""/>
        <dsp:cNvSpPr/>
      </dsp:nvSpPr>
      <dsp:spPr>
        <a:xfrm>
          <a:off x="0" y="694996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03:</a:t>
          </a:r>
          <a:r>
            <a:rPr lang="en-GB" sz="1600" kern="1200">
              <a:latin typeface="Maiandra GD" panose="020E0502030308020204" pitchFamily="34" charset="0"/>
            </a:rPr>
            <a:t> Professional Appearance &amp; Etiquette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694996"/>
        <a:ext cx="8590467" cy="347285"/>
      </dsp:txXfrm>
    </dsp:sp>
    <dsp:sp modelId="{2EED5C9E-B228-41D8-B507-8BC7026BFED9}">
      <dsp:nvSpPr>
        <dsp:cNvPr id="0" name=""/>
        <dsp:cNvSpPr/>
      </dsp:nvSpPr>
      <dsp:spPr>
        <a:xfrm>
          <a:off x="0" y="1042282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131EE0-2C99-47DF-8531-D9766F7E6D9A}">
      <dsp:nvSpPr>
        <dsp:cNvPr id="0" name=""/>
        <dsp:cNvSpPr/>
      </dsp:nvSpPr>
      <dsp:spPr>
        <a:xfrm>
          <a:off x="0" y="1042282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04:</a:t>
          </a:r>
          <a:r>
            <a:rPr lang="en-GB" sz="1600" kern="1200">
              <a:latin typeface="Maiandra GD" panose="020E0502030308020204" pitchFamily="34" charset="0"/>
            </a:rPr>
            <a:t> Reservation &amp; Seating Management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042282"/>
        <a:ext cx="8590467" cy="347285"/>
      </dsp:txXfrm>
    </dsp:sp>
    <dsp:sp modelId="{8775EB4B-075F-4393-AC4C-50FFE64C6835}">
      <dsp:nvSpPr>
        <dsp:cNvPr id="0" name=""/>
        <dsp:cNvSpPr/>
      </dsp:nvSpPr>
      <dsp:spPr>
        <a:xfrm>
          <a:off x="0" y="1389568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994D8-5F83-4CF9-A0D0-C3D1B550881E}">
      <dsp:nvSpPr>
        <dsp:cNvPr id="0" name=""/>
        <dsp:cNvSpPr/>
      </dsp:nvSpPr>
      <dsp:spPr>
        <a:xfrm>
          <a:off x="0" y="1389568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05:</a:t>
          </a:r>
          <a:r>
            <a:rPr lang="en-GB" sz="1600" kern="1200">
              <a:latin typeface="Maiandra GD" panose="020E0502030308020204" pitchFamily="34" charset="0"/>
            </a:rPr>
            <a:t> Order Taking &amp; POS Systems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389568"/>
        <a:ext cx="8590467" cy="347285"/>
      </dsp:txXfrm>
    </dsp:sp>
    <dsp:sp modelId="{695DDA9B-C94D-490D-AD31-74862B304336}">
      <dsp:nvSpPr>
        <dsp:cNvPr id="0" name=""/>
        <dsp:cNvSpPr/>
      </dsp:nvSpPr>
      <dsp:spPr>
        <a:xfrm>
          <a:off x="0" y="1736854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5CA955-74D3-4337-9D70-AEB4C3CE1F2A}">
      <dsp:nvSpPr>
        <dsp:cNvPr id="0" name=""/>
        <dsp:cNvSpPr/>
      </dsp:nvSpPr>
      <dsp:spPr>
        <a:xfrm>
          <a:off x="0" y="1736854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06:</a:t>
          </a:r>
          <a:r>
            <a:rPr lang="en-GB" sz="1600" kern="1200">
              <a:latin typeface="Maiandra GD" panose="020E0502030308020204" pitchFamily="34" charset="0"/>
            </a:rPr>
            <a:t> Food &amp; Beverage Service Standards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1736854"/>
        <a:ext cx="8590467" cy="347285"/>
      </dsp:txXfrm>
    </dsp:sp>
    <dsp:sp modelId="{35A25BE6-07DD-4BA2-955D-E508C41D3035}">
      <dsp:nvSpPr>
        <dsp:cNvPr id="0" name=""/>
        <dsp:cNvSpPr/>
      </dsp:nvSpPr>
      <dsp:spPr>
        <a:xfrm>
          <a:off x="0" y="2084139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2B8ABE-27BD-4D6D-AD7F-868F5C9A7A00}">
      <dsp:nvSpPr>
        <dsp:cNvPr id="0" name=""/>
        <dsp:cNvSpPr/>
      </dsp:nvSpPr>
      <dsp:spPr>
        <a:xfrm>
          <a:off x="0" y="2084139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07:</a:t>
          </a:r>
          <a:r>
            <a:rPr lang="en-GB" sz="1600" kern="1200">
              <a:latin typeface="Maiandra GD" panose="020E0502030308020204" pitchFamily="34" charset="0"/>
            </a:rPr>
            <a:t> Allergen Awareness 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084139"/>
        <a:ext cx="8590467" cy="347285"/>
      </dsp:txXfrm>
    </dsp:sp>
    <dsp:sp modelId="{99BF1802-5796-445E-BBF9-094CDD0053D5}">
      <dsp:nvSpPr>
        <dsp:cNvPr id="0" name=""/>
        <dsp:cNvSpPr/>
      </dsp:nvSpPr>
      <dsp:spPr>
        <a:xfrm>
          <a:off x="0" y="2431425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51747C-28EC-425F-8F01-B7FE8FF840F6}">
      <dsp:nvSpPr>
        <dsp:cNvPr id="0" name=""/>
        <dsp:cNvSpPr/>
      </dsp:nvSpPr>
      <dsp:spPr>
        <a:xfrm>
          <a:off x="0" y="2431425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08:</a:t>
          </a:r>
          <a:r>
            <a:rPr lang="en-GB" sz="1600" kern="1200">
              <a:latin typeface="Maiandra GD" panose="020E0502030308020204" pitchFamily="34" charset="0"/>
            </a:rPr>
            <a:t> Safety, Hygiene &amp; Compliance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431425"/>
        <a:ext cx="8590467" cy="347285"/>
      </dsp:txXfrm>
    </dsp:sp>
    <dsp:sp modelId="{362506C7-BF59-48DA-A04D-F7571B5E8D73}">
      <dsp:nvSpPr>
        <dsp:cNvPr id="0" name=""/>
        <dsp:cNvSpPr/>
      </dsp:nvSpPr>
      <dsp:spPr>
        <a:xfrm>
          <a:off x="0" y="2778711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F25D2C-5507-4E1E-B1F5-318E13F5FE5B}">
      <dsp:nvSpPr>
        <dsp:cNvPr id="0" name=""/>
        <dsp:cNvSpPr/>
      </dsp:nvSpPr>
      <dsp:spPr>
        <a:xfrm>
          <a:off x="0" y="2778711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09:</a:t>
          </a:r>
          <a:r>
            <a:rPr lang="en-GB" sz="1600" kern="1200">
              <a:latin typeface="Maiandra GD" panose="020E0502030308020204" pitchFamily="34" charset="0"/>
            </a:rPr>
            <a:t> Teamwork &amp; Communication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2778711"/>
        <a:ext cx="8590467" cy="347285"/>
      </dsp:txXfrm>
    </dsp:sp>
    <dsp:sp modelId="{A446A91C-5DC6-4025-B5B2-D5FC59A37849}">
      <dsp:nvSpPr>
        <dsp:cNvPr id="0" name=""/>
        <dsp:cNvSpPr/>
      </dsp:nvSpPr>
      <dsp:spPr>
        <a:xfrm>
          <a:off x="0" y="3125997"/>
          <a:ext cx="859046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1A330-A55F-459E-8B6F-B22ED06105A4}">
      <dsp:nvSpPr>
        <dsp:cNvPr id="0" name=""/>
        <dsp:cNvSpPr/>
      </dsp:nvSpPr>
      <dsp:spPr>
        <a:xfrm>
          <a:off x="0" y="3125997"/>
          <a:ext cx="8590467" cy="3472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b="1" kern="1200">
              <a:latin typeface="Maiandra GD" panose="020E0502030308020204" pitchFamily="34" charset="0"/>
            </a:rPr>
            <a:t>Module 10:</a:t>
          </a:r>
          <a:r>
            <a:rPr lang="en-GB" sz="1600" kern="1200">
              <a:latin typeface="Maiandra GD" panose="020E0502030308020204" pitchFamily="34" charset="0"/>
            </a:rPr>
            <a:t> Practical Training &amp; Role-Playing</a:t>
          </a:r>
          <a:endParaRPr lang="en-US" sz="1600" kern="1200">
            <a:latin typeface="Maiandra GD" panose="020E0502030308020204" pitchFamily="34" charset="0"/>
          </a:endParaRPr>
        </a:p>
      </dsp:txBody>
      <dsp:txXfrm>
        <a:off x="0" y="3125997"/>
        <a:ext cx="8590467" cy="3472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B2DE4-C3C8-D11B-BDDA-A317255C8C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7C8A82-141E-DC31-1CAB-EA2A50A01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7FF36-3694-5AB0-0E98-39489728B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CE453-7CB8-6974-D87F-C72DBF86C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6F8AE-0692-9EAC-FD2D-EC27018921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16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9C316-080A-1CDE-5911-09A67375C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28421-EF56-1C3C-548E-0E93A4EA0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E5BD3-B234-24B8-8D20-FBCC072D4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C6472-5AB6-5B16-7596-1063D4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8C7F-3D67-7204-2F64-9967AC3AF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216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5CF07B-3D7C-4948-1C3B-DA124CE260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97F6D0-476C-AE56-9A51-5AF71A9EB2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B88CD-2E07-C9E2-9C97-D9A98D3C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54FAF-AB7F-071C-FAEE-AD133AEA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2C74D1-2950-6A20-FCD5-053902371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F0D8B-7CC0-07D2-4381-DF0CA0E48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07BEE-1AE1-A423-1B69-DB83DDEB5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DE103-F465-49DD-2B07-E69ACFEBB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48E30-2D7B-CBCA-1D44-A4D83373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677F2-791A-115D-0183-AC8C11B0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191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E38A-4B3A-5418-437D-7AA0C23D8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6BD0E7-75B7-E420-88D9-A2EBA042EA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48A0DB-4347-3657-8CFA-F5738198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D8059A-510D-9366-ABE8-DFBB4A5B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CCFC4-FF65-C04F-4B41-6D155B475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05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C245F-2677-BE80-89DE-EE3F138F9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96B6C-7B5B-B7F6-56C7-BF46E7BB8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2A1D75-CB72-0473-C688-9141F2D56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783B5-E98B-21C9-0BB5-508A28DD1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B3BFA1-8A94-2A5A-2BDD-2448CD05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520F1-FCF9-94AF-3BB7-B66DE4B7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6138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0620-C87A-AD85-67B0-A1799892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7E3CBE-CCE1-0CFC-6591-6569AA51A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F2B666-9303-5145-E636-78B64237A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F5B105-A989-49B5-F093-D8A64DC19F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A87E01-821C-4149-FD1A-16CBBF7796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8AA668-3819-4D9D-3A43-17E5EAF6C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087606-7F50-E9A5-73F9-4C15FBED3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FCD0FA-A06A-4273-6681-39C4C8ED4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9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7B26E-2963-8113-6FE7-B45E0FDCC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C779CD-5420-570A-673C-64CFB0539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B19D7E-28B2-1F73-0FC9-679DFE050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C4B33F-01D5-7AE8-C444-70F02892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48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D7B0F1-8591-F97F-8690-1806E558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ACF50-298C-DE34-F52C-55557F710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15F0D-2AE3-8059-4880-376D99FC4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12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ED7D-F0A0-958F-A866-5D644E198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5BD342-F1E5-376B-3196-018E07057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F4611-7EF8-DFB8-44E1-F20004BCBF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0CC31-8C65-73BF-4D32-1B54B17D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24D643-A30A-4723-EB46-7AF80FE08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5BBCAD-6D72-28EB-C8B8-8C0F629F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75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172EA-7DAC-9489-5325-ABF9910AC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3EAE20-6FCE-F3AE-4FC7-FD789F1BDA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943B3-D3C1-4F26-EB87-669573B78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BD2A6-87C9-C463-CC9B-3B9169F85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45742F-A710-ABAC-06C1-CA694A1B3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8144B8-1926-8367-7F4A-9DA6A3D1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877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FCBF2A-F231-21E5-D012-BAC46FF05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EBDC2E-84D5-28C0-6B77-8F5C763A29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A3ACA-DE5F-79F5-9B62-4B3CF0A90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FAD121-2619-4902-A557-FD976226F491}" type="datetimeFigureOut">
              <a:rPr lang="en-GB" smtClean="0"/>
              <a:t>03/05/2025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A94C6-EA78-A07C-57CA-8B481E990F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46F4E7-E62C-7452-F78B-E658D0B26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534C4C-9F11-45CB-B726-9F7C474F5E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457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ourses@charltonpremierskills.org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6" name="Rectangle 1035">
            <a:extLst>
              <a:ext uri="{FF2B5EF4-FFF2-40B4-BE49-F238E27FC236}">
                <a16:creationId xmlns:a16="http://schemas.microsoft.com/office/drawing/2014/main" id="{A93898FF-D987-4B0E-BFB4-85F5EB356D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7A2B3EA3-FEBF-40E2-B80F-9D802CF67A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5" name="Picture 1034">
            <a:extLst>
              <a:ext uri="{FF2B5EF4-FFF2-40B4-BE49-F238E27FC236}">
                <a16:creationId xmlns:a16="http://schemas.microsoft.com/office/drawing/2014/main" id="{5516C1EB-8D62-4BF0-92B5-02E6AE43B1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1037" name="Rectangle 1036">
            <a:extLst>
              <a:ext uri="{FF2B5EF4-FFF2-40B4-BE49-F238E27FC236}">
                <a16:creationId xmlns:a16="http://schemas.microsoft.com/office/drawing/2014/main" id="{A737E5B8-8F31-4942-B159-B213C4D6D8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41" name="Rectangle 1040">
            <a:extLst>
              <a:ext uri="{FF2B5EF4-FFF2-40B4-BE49-F238E27FC236}">
                <a16:creationId xmlns:a16="http://schemas.microsoft.com/office/drawing/2014/main" id="{D12128B6-ED88-4712-866F-66C86EE346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6678" y="0"/>
            <a:ext cx="11145980" cy="6870723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4BE942-484C-EA74-4185-78BB7DA97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1684" y="2395630"/>
            <a:ext cx="4803900" cy="3342074"/>
          </a:xfrm>
        </p:spPr>
        <p:txBody>
          <a:bodyPr anchor="t">
            <a:normAutofit/>
          </a:bodyPr>
          <a:lstStyle/>
          <a:p>
            <a:pPr algn="l"/>
            <a:r>
              <a:rPr lang="en-GB" sz="4800" b="1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Front-of-House (FOH) Training Course </a:t>
            </a:r>
            <a:endParaRPr lang="en-GB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C72AB2-5F0D-B625-A094-195B0E31DB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1684" y="556725"/>
            <a:ext cx="4803900" cy="1662810"/>
          </a:xfrm>
        </p:spPr>
        <p:txBody>
          <a:bodyPr anchor="b">
            <a:normAutofit/>
          </a:bodyPr>
          <a:lstStyle/>
          <a:p>
            <a:pPr algn="l"/>
            <a:r>
              <a:rPr lang="en-GB" sz="2000" b="1" kern="100" dirty="0">
                <a:solidFill>
                  <a:schemeClr val="tx1">
                    <a:alpha val="70000"/>
                  </a:schemeClr>
                </a:solidFill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Master the Art of Hospitality &amp; Launch Your Career!</a:t>
            </a:r>
            <a:endParaRPr lang="en-GB" sz="2000" kern="100" dirty="0">
              <a:solidFill>
                <a:schemeClr val="tx1">
                  <a:alpha val="70000"/>
                </a:schemeClr>
              </a:solidFill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000" dirty="0">
              <a:solidFill>
                <a:schemeClr val="tx1">
                  <a:alpha val="7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34314E-6F4C-8C5F-4CFB-2142320005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7573"/>
          <a:stretch/>
        </p:blipFill>
        <p:spPr bwMode="auto">
          <a:xfrm>
            <a:off x="709017" y="171715"/>
            <a:ext cx="5287612" cy="6516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6305198-C5D7-BA07-D908-3E983CD6B2D5}"/>
              </a:ext>
            </a:extLst>
          </p:cNvPr>
          <p:cNvSpPr txBox="1"/>
          <p:nvPr/>
        </p:nvSpPr>
        <p:spPr>
          <a:xfrm>
            <a:off x="6380160" y="1892084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18794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4C63B99-800A-7AB2-7126-C49776C05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617D179F-0B2E-190B-7AFE-82401D4B1F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83A6F7-EF5E-176D-38DA-E6ED5897B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1723144-8F95-CFA1-4CAA-1C66E8430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DD66E63-F5DE-6EBC-22E3-6ADB4ABE3B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7C0178-B170-8716-6433-FE1936A0D4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DD6810-DB71-B889-EECE-26F95FFA1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661" y="1330446"/>
            <a:ext cx="8188026" cy="820897"/>
          </a:xfrm>
        </p:spPr>
        <p:txBody>
          <a:bodyPr anchor="t">
            <a:noAutofit/>
          </a:bodyPr>
          <a:lstStyle/>
          <a:p>
            <a:r>
              <a:rPr lang="en-GB" sz="36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Why Choose This Course?</a:t>
            </a:r>
            <a:br>
              <a:rPr lang="en-GB" sz="36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</a:b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15CFA-5366-12C9-AD23-5ACE56D0D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746" y="2413546"/>
            <a:ext cx="4057805" cy="3114008"/>
          </a:xfrm>
        </p:spPr>
        <p:txBody>
          <a:bodyPr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GB" sz="17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Course Title:</a:t>
            </a:r>
            <a: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Front-of-House (FOH) Training</a:t>
            </a:r>
          </a:p>
          <a:p>
            <a:pPr marL="0" indent="0">
              <a:buNone/>
            </a:pPr>
            <a:b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7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Duration:</a:t>
            </a:r>
            <a: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One Day</a:t>
            </a:r>
          </a:p>
          <a:p>
            <a:pPr marL="0" indent="0">
              <a:buNone/>
            </a:pPr>
            <a:b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7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Study Method:</a:t>
            </a:r>
            <a: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Online (with optional in-person sessions)</a:t>
            </a:r>
          </a:p>
          <a:p>
            <a:pPr marL="0" indent="0">
              <a:buNone/>
            </a:pPr>
            <a:b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7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Certification:</a:t>
            </a:r>
            <a: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Certificate of Completion included</a:t>
            </a:r>
          </a:p>
          <a:p>
            <a:pPr marL="0" indent="0">
              <a:buNone/>
            </a:pPr>
            <a:b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7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Qualification:</a:t>
            </a:r>
            <a:r>
              <a:rPr lang="en-GB" sz="17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No formal requirements</a:t>
            </a:r>
          </a:p>
          <a:p>
            <a:endParaRPr lang="en-GB" sz="1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AB1D24-203B-2C79-E4C8-B6C1A2FE742C}"/>
              </a:ext>
            </a:extLst>
          </p:cNvPr>
          <p:cNvSpPr txBox="1"/>
          <p:nvPr/>
        </p:nvSpPr>
        <p:spPr>
          <a:xfrm>
            <a:off x="5963452" y="2286981"/>
            <a:ext cx="472129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Industry-Ready Skills: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Excel in restaurants, hotels, and hospitality venues.</a:t>
            </a:r>
          </a:p>
          <a:p>
            <a:pPr>
              <a:spcAft>
                <a:spcPts val="800"/>
              </a:spcAft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Flexible Learning: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Study online 24/7 at your own pace.</a:t>
            </a:r>
          </a:p>
          <a:p>
            <a:pPr>
              <a:spcAft>
                <a:spcPts val="800"/>
              </a:spcAft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Expert Support: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Dedicated tutor guidance throughout.</a:t>
            </a:r>
          </a:p>
          <a:p>
            <a:pPr>
              <a:spcAft>
                <a:spcPts val="800"/>
              </a:spcAft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Boost: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12 weeks of employability support (CV, job applications).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3796C5-E1F3-05B2-855A-8267435E8679}"/>
              </a:ext>
            </a:extLst>
          </p:cNvPr>
          <p:cNvSpPr txBox="1"/>
          <p:nvPr/>
        </p:nvSpPr>
        <p:spPr>
          <a:xfrm>
            <a:off x="6571819" y="1806140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99476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D7B6173-1D58-48E2-83CF-37350F315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4CBDBB-4FBD-4B9E-BD01-054A81D431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01A6F03-171F-40B2-8B2C-A061B8924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72C4834C-B602-4125-8264-BD0D55A58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172EE5-132F-4DD4-8855-4DBBD9C346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AE4E92-6A74-BEAB-EC26-61BCAC8D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23" y="1302871"/>
            <a:ext cx="8188026" cy="820897"/>
          </a:xfrm>
        </p:spPr>
        <p:txBody>
          <a:bodyPr anchor="t">
            <a:normAutofit fontScale="90000"/>
          </a:bodyPr>
          <a:lstStyle/>
          <a:p>
            <a: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Course Highlights</a:t>
            </a:r>
            <a:b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</a:br>
            <a:endParaRPr lang="en-GB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E57D58-D063-CA6E-0EFC-1E5566794F7F}"/>
              </a:ext>
            </a:extLst>
          </p:cNvPr>
          <p:cNvSpPr txBox="1"/>
          <p:nvPr/>
        </p:nvSpPr>
        <p:spPr>
          <a:xfrm>
            <a:off x="1415845" y="2123768"/>
            <a:ext cx="4109884" cy="30458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Customer Service Excellence: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Master the </a:t>
            </a: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 Pillars of Hospitality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b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 Systems &amp; Order Management: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Confidently handle reservations, orders, and payments.</a:t>
            </a:r>
            <a:b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Professional Etiquette: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Learn appearance standards and guest interaction techniques.</a:t>
            </a:r>
            <a:b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Conflict Resolution: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Turn complaints into positive experiences.</a:t>
            </a:r>
            <a:b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Safety &amp; Compliance: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Adhere to hygiene, alcohol laws, and emergency procedures.</a:t>
            </a:r>
            <a:b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Teamwork &amp; Upselling: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Collaborate with BOH and boost revenue.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1AB6C6-56C0-D1A0-A55F-FD98DDCC82C2}"/>
              </a:ext>
            </a:extLst>
          </p:cNvPr>
          <p:cNvSpPr txBox="1"/>
          <p:nvPr/>
        </p:nvSpPr>
        <p:spPr>
          <a:xfrm>
            <a:off x="6144183" y="2586408"/>
            <a:ext cx="4428947" cy="1969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Who Should Enrol?</a:t>
            </a:r>
            <a:endParaRPr lang="en-GB" sz="14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Aspiring </a:t>
            </a: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servers, hosts, bartenders, or hotel staff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Current hospitality workers seeking </a:t>
            </a: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promotion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Career changers entering the </a:t>
            </a: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dynamic hospitality industry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Managers training </a:t>
            </a:r>
            <a:r>
              <a:rPr lang="en-GB" sz="14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new FOH teams</a:t>
            </a:r>
            <a:r>
              <a:rPr lang="en-GB" sz="14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E7271A3-210A-D681-8D76-5EC5DF9B2A4F}"/>
              </a:ext>
            </a:extLst>
          </p:cNvPr>
          <p:cNvSpPr txBox="1"/>
          <p:nvPr/>
        </p:nvSpPr>
        <p:spPr>
          <a:xfrm>
            <a:off x="6571819" y="1806140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428184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BFE7C5C-2EC8-1439-C8D7-5133063661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4AE5000-FE9F-2CED-755B-76E6C8E5E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6D99EEB-3631-BDC9-E5C7-C658BDF4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8C7AC55-5A69-22D4-F892-B38B374169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D7FFCE5-7990-61A9-3B2F-FE685425F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AE99FC5-33FC-BBEB-B3F0-37894AE90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7B0FD8-0D10-9FEC-F23A-2F78FB8D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23" y="1302871"/>
            <a:ext cx="8188026" cy="820897"/>
          </a:xfrm>
        </p:spPr>
        <p:txBody>
          <a:bodyPr anchor="t">
            <a:normAutofit fontScale="90000"/>
          </a:bodyPr>
          <a:lstStyle/>
          <a:p>
            <a: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What You’ll Learn</a:t>
            </a:r>
            <a:b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</a:br>
            <a:endParaRPr lang="en-GB" sz="4000" dirty="0"/>
          </a:p>
        </p:txBody>
      </p:sp>
      <p:graphicFrame>
        <p:nvGraphicFramePr>
          <p:cNvPr id="24" name="TextBox 3">
            <a:extLst>
              <a:ext uri="{FF2B5EF4-FFF2-40B4-BE49-F238E27FC236}">
                <a16:creationId xmlns:a16="http://schemas.microsoft.com/office/drawing/2014/main" id="{E61DD972-D086-E3DD-D0BE-3C389577F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4360569"/>
              </p:ext>
            </p:extLst>
          </p:nvPr>
        </p:nvGraphicFramePr>
        <p:xfrm>
          <a:off x="1556422" y="2069787"/>
          <a:ext cx="8590467" cy="34737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7A100F5-0CAF-BB47-2DC3-56F96C83C68E}"/>
              </a:ext>
            </a:extLst>
          </p:cNvPr>
          <p:cNvSpPr txBox="1"/>
          <p:nvPr/>
        </p:nvSpPr>
        <p:spPr>
          <a:xfrm>
            <a:off x="6571819" y="1806140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105482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68F00C8-5022-2231-F62E-3C0DFB4F07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7270B2B-DD89-C676-B5C2-8043D0AF5B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6A7ED87-40EA-1623-3B9F-9D137A72C8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E41F5E5-8E99-1F7D-6BEE-AAED7DFCAA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6238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4D364E13-C3A3-A7BF-A6EC-D741BF3248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8585AE2-247F-1CCD-1937-EA7E9B3E7C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844" y="1110000"/>
            <a:ext cx="10195740" cy="4629235"/>
          </a:xfrm>
          <a:prstGeom prst="rect">
            <a:avLst/>
          </a:prstGeom>
          <a:solidFill>
            <a:schemeClr val="bg1"/>
          </a:solidFill>
          <a:ln w="349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0E87E-57F5-2D55-CCBB-D607D7D34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6422" y="1302871"/>
            <a:ext cx="8649461" cy="820897"/>
          </a:xfrm>
        </p:spPr>
        <p:txBody>
          <a:bodyPr anchor="t">
            <a:normAutofit fontScale="90000"/>
          </a:bodyPr>
          <a:lstStyle/>
          <a:p>
            <a: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  <a:t>Enrol Today and Take the First Step!</a:t>
            </a:r>
            <a:br>
              <a:rPr lang="en-GB" sz="4000" b="1" i="0" dirty="0">
                <a:solidFill>
                  <a:srgbClr val="404040"/>
                </a:solidFill>
                <a:effectLst/>
                <a:latin typeface="Maiandra GD" panose="020E0502030308020204" pitchFamily="34" charset="0"/>
              </a:rPr>
            </a:br>
            <a:endParaRPr lang="en-GB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388062-2BCC-A3DF-1A15-C1135C4DD7E2}"/>
              </a:ext>
            </a:extLst>
          </p:cNvPr>
          <p:cNvSpPr txBox="1"/>
          <p:nvPr/>
        </p:nvSpPr>
        <p:spPr>
          <a:xfrm>
            <a:off x="1556424" y="2180183"/>
            <a:ext cx="3517022" cy="3902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Graduates can pursue roles like: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Waiter/Waitress | Bartender | Restaurant Host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FOH Supervisor | Hotel Front Desk Agent</a:t>
            </a:r>
          </a:p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Event Staff | Sommelier (with further training)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en-GB" sz="18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CEB01F-0DC0-BE8D-789F-90DBB662D788}"/>
              </a:ext>
            </a:extLst>
          </p:cNvPr>
          <p:cNvSpPr txBox="1"/>
          <p:nvPr/>
        </p:nvSpPr>
        <p:spPr>
          <a:xfrm>
            <a:off x="5073446" y="2180183"/>
            <a:ext cx="6028985" cy="33361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How to Enrol</a:t>
            </a: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Visit our website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and sign up in minutes.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Start learning immediately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—no experience needed!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Earn your certificate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and stand out to employers.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Transform Your Passion for Service into a Thriving Career!</a:t>
            </a: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Contact Us: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b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📞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6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07908174875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| 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📧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6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Courses@charltonpremierskills.org.uk</a:t>
            </a:r>
            <a:endParaRPr lang="en-GB" sz="1600" kern="100" dirty="0"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| 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Segoe UI Emoji" panose="020B0502040204020203" pitchFamily="34" charset="0"/>
              </a:rPr>
              <a:t>🌐</a:t>
            </a:r>
            <a:r>
              <a:rPr lang="en-GB" sz="1600" kern="100" dirty="0">
                <a:effectLst/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600" kern="100" dirty="0">
                <a:latin typeface="Maiandra GD" panose="020E0502030308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www.charltonpremierskills.org.uk</a:t>
            </a:r>
            <a:endParaRPr lang="en-GB" sz="1600" kern="100" dirty="0">
              <a:effectLst/>
              <a:latin typeface="Maiandra GD" panose="020E0502030308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374AA5-6CEC-684B-E59F-B5DCBC1335CD}"/>
              </a:ext>
            </a:extLst>
          </p:cNvPr>
          <p:cNvSpPr txBox="1"/>
          <p:nvPr/>
        </p:nvSpPr>
        <p:spPr>
          <a:xfrm>
            <a:off x="6571819" y="1846769"/>
            <a:ext cx="42986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GB" sz="1200" b="1" dirty="0">
                <a:latin typeface="Maiandra GD" panose="020E0502030308020204" pitchFamily="34" charset="0"/>
              </a:rPr>
              <a:t>Highfield Accreditation | Delivered by Charlton Premier Skills </a:t>
            </a:r>
          </a:p>
        </p:txBody>
      </p:sp>
    </p:spTree>
    <p:extLst>
      <p:ext uri="{BB962C8B-B14F-4D97-AF65-F5344CB8AC3E}">
        <p14:creationId xmlns:p14="http://schemas.microsoft.com/office/powerpoint/2010/main" val="33837335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440</Words>
  <Application>Microsoft Office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Aptos</vt:lpstr>
      <vt:lpstr>Aptos Display</vt:lpstr>
      <vt:lpstr>Arial</vt:lpstr>
      <vt:lpstr>Maiandra GD</vt:lpstr>
      <vt:lpstr>Symbol</vt:lpstr>
      <vt:lpstr>Office Theme</vt:lpstr>
      <vt:lpstr>Front-of-House (FOH) Training Course </vt:lpstr>
      <vt:lpstr>Why Choose This Course? </vt:lpstr>
      <vt:lpstr>Course Highlights </vt:lpstr>
      <vt:lpstr>What You’ll Learn </vt:lpstr>
      <vt:lpstr>Enrol Today and Take the First Step!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Dennis Ssemwogerere</dc:creator>
  <cp:lastModifiedBy>Dennis Ssemwogerere</cp:lastModifiedBy>
  <cp:revision>1</cp:revision>
  <dcterms:created xsi:type="dcterms:W3CDTF">2025-05-02T23:36:51Z</dcterms:created>
  <dcterms:modified xsi:type="dcterms:W3CDTF">2025-05-03T00:06:59Z</dcterms:modified>
</cp:coreProperties>
</file>