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3FD4-0BCF-4F46-894C-9D953F1BF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1E5321-962B-2BB6-61B2-ECD60365D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6D8AA-9D6E-C2C5-56B3-C0962C5C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BAD7D-C72F-65EF-58F1-DC04E554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34DC6-4DE3-5E05-4F59-2CB5C7B49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26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A71B3-765F-DE9E-2534-E679681A1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C367A9-7853-5A9B-F1B9-417EABAC1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A3897-FCD1-AB0F-F230-42028689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68D48-3020-055E-A249-D424C303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659A4-BF7F-DA62-A8C4-5532ECA3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13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C755B0-B037-021E-397D-5381B67AE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3E015-857D-DC91-11C1-B8D6B0093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AC414-982F-F29B-4879-B63F6B04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0470B-0246-6C9C-C03E-46A346AF0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9F46F-3EAF-3980-9D49-0A09A9920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48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93F70-CA5F-0C49-49CF-D0E251909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B68-3537-FAEB-7A72-F968FCC25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F16CB-73E2-F0F8-A62C-2FC7A9F60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C2841-0CBA-F0A3-7E2F-588FAA98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AC72F-D793-F37E-D6B6-178C6548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2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FA34-7D8B-654A-FB39-4F6294B14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6B6EC-6810-ADF2-0C29-F92678646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F33E3-3F18-DDA6-F8FD-A81AEEF5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080B5-9A4E-E290-5604-A0717334C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A5B24-1B12-436A-F49D-1C4D7B069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22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3B25E-1824-27F4-8A00-6F658E4C3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8637-E6CE-24B6-45C3-D270CB4B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A207D-16D2-916F-ABEB-F93D4D7BC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059CA-A59D-9D9B-0A92-A5F4A7A0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F274C-1D78-D616-574C-D84CB7BD4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DD451-D5CF-264C-DF0D-EE62FFFF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5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6CD69-A317-EA0B-BA34-74020769E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629D4-A50E-FCAB-3F16-D71AFF865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0140E-9E09-7FF0-90B9-E5313A986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CCEB1E-E18F-B9D8-EE7A-7D9BED26E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7B8DB1-675A-7492-71D0-F514B3A50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57C16A-A618-CB1C-6925-BD99DE35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C23087-E3A1-6F76-D060-43100F49D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F26FE0-6A6E-73D4-D1BB-765C3E09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16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FE7DE-C4EC-151D-9602-F59DFAD0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3BF1B-0892-6280-DA3F-ACC99138C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C6F351-3315-D1EE-08E4-4DBEBF7A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32BE9-57DA-55B6-8537-46ED05837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47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06214-DE63-F253-BE30-AA967452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9D1B83-E4AE-C211-5C58-0F9FE109C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BD622-83FC-6BDC-42ED-6DDB6091C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8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EED4-FC11-647C-B78F-05C7AB0F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58076-B721-66E3-0B94-F05F7BB14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951DA-FF85-4AD8-9C1E-0204A7699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A04E3-79CA-CAF3-9EF5-BFBE687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38E4A-DABF-E665-F350-23DACB06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E65F4-C64E-5B95-F803-62C4C0C7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48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ED168-B720-9FB3-AD0F-9412886CF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4B50E-C3D3-DAA5-65C3-CE95A1F75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9A791-996F-048C-7E84-25092322E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5EA024-F165-B41D-408D-114E6A242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F9F5E-4C9D-E082-76DE-5F265390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29773-D515-64D4-B886-B7B90F67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65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DBC60-6A04-5BAA-C3F4-831393AD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BDACB-65C5-17C2-9503-F9B4BA4AE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93437-1FC7-90EF-8BE7-BC82A264E7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39C570-3886-4004-A13B-2946D92F71B6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0B803-64D8-9831-5BF3-96A4B58D3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78995-5054-94F5-550C-E0019D89F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CF3364-7C4C-4531-A65E-71F060E4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20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ourses@charltonpremierskills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45DC394-4B49-4A3F-80DF-6A554897F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803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4E4F1D-CE41-7C88-E067-1FAEA3AD6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4876" y="581796"/>
            <a:ext cx="6268474" cy="2838938"/>
          </a:xfrm>
        </p:spPr>
        <p:txBody>
          <a:bodyPr>
            <a:normAutofit/>
          </a:bodyPr>
          <a:lstStyle/>
          <a:p>
            <a:pPr algn="l"/>
            <a:r>
              <a:rPr lang="en-GB" sz="4300" b="1" i="0" dirty="0">
                <a:solidFill>
                  <a:srgbClr val="FFFFFF"/>
                </a:solidFill>
                <a:effectLst/>
                <a:latin typeface="Maiandra GD" panose="020E0502030308020204" pitchFamily="34" charset="0"/>
              </a:rPr>
              <a:t>Retail Team Member Excellence Certification</a:t>
            </a:r>
            <a:br>
              <a:rPr lang="en-GB" sz="4300" b="0" i="0" dirty="0">
                <a:solidFill>
                  <a:srgbClr val="FFFFFF"/>
                </a:solidFill>
                <a:effectLst/>
                <a:latin typeface="Maiandra GD" panose="020E0502030308020204" pitchFamily="34" charset="0"/>
              </a:rPr>
            </a:br>
            <a:endParaRPr lang="en-GB" sz="4300" dirty="0">
              <a:solidFill>
                <a:srgbClr val="FFFFFF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411740-F385-3141-9371-D447920BD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136" y="3505199"/>
            <a:ext cx="5141949" cy="1198120"/>
          </a:xfrm>
        </p:spPr>
        <p:txBody>
          <a:bodyPr>
            <a:normAutofit/>
          </a:bodyPr>
          <a:lstStyle/>
          <a:p>
            <a:pPr algn="l"/>
            <a:r>
              <a:rPr lang="en-GB" sz="2000" i="1" kern="100">
                <a:solidFill>
                  <a:srgbClr val="FFFFFF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Pathway to Retail Success!</a:t>
            </a:r>
            <a:endParaRPr lang="en-GB" sz="2000" kern="100">
              <a:solidFill>
                <a:srgbClr val="FFFFFF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EE1E74-1AB2-C782-DA0C-43E861DE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5"/>
          <a:stretch/>
        </p:blipFill>
        <p:spPr bwMode="auto">
          <a:xfrm>
            <a:off x="7480300" y="10"/>
            <a:ext cx="47117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7334" y="19317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16112" y="214158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9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1794" y="23854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041" name="Straight Connector 104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5145" y="3505200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C0AB60-8731-BC02-174E-6BC214BE0210}"/>
              </a:ext>
            </a:extLst>
          </p:cNvPr>
          <p:cNvSpPr txBox="1"/>
          <p:nvPr/>
        </p:nvSpPr>
        <p:spPr>
          <a:xfrm>
            <a:off x="1500136" y="2764686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180427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6DA3D-BB48-BE2D-9CEB-B2682104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772" y="504655"/>
            <a:ext cx="7160357" cy="90132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GB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Course Overview</a:t>
            </a:r>
            <a:br>
              <a:rPr lang="en-GB" sz="40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E617E8-5654-6731-C94F-530004C008D3}"/>
              </a:ext>
            </a:extLst>
          </p:cNvPr>
          <p:cNvSpPr txBox="1"/>
          <p:nvPr/>
        </p:nvSpPr>
        <p:spPr>
          <a:xfrm>
            <a:off x="1189704" y="2068016"/>
            <a:ext cx="4156502" cy="3663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Duration: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One Day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Study Method: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Online (with optional in-person sessions)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Certification: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Certificate of Completion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Employability Support: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12 weeks of CV &amp; job application assistance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8923FB-AB8B-9E5C-2766-B9626D260991}"/>
              </a:ext>
            </a:extLst>
          </p:cNvPr>
          <p:cNvSpPr txBox="1"/>
          <p:nvPr/>
        </p:nvSpPr>
        <p:spPr>
          <a:xfrm>
            <a:off x="5565058" y="1910635"/>
            <a:ext cx="6096000" cy="472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Choose This Course?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Industry-Relevant Skills: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Master customer service, POS systems, stock management &amp; visual merchandising.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Flexible Learning: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Study online anytime, anywhere—perfect for busy schedules.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Expert Support: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24/7 tutor guidance to help you succeed.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Career Boost: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Stand out to top employers like Tesco, Sainsbury’s, Asda &amp; more!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F26C8E-491A-906B-806D-3C0EAB50FEDE}"/>
              </a:ext>
            </a:extLst>
          </p:cNvPr>
          <p:cNvSpPr txBox="1"/>
          <p:nvPr/>
        </p:nvSpPr>
        <p:spPr>
          <a:xfrm>
            <a:off x="6570488" y="1258879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428212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60BF66-39B0-BF25-D5FD-E2FD6973C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61" y="590062"/>
            <a:ext cx="5409655" cy="9272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Maiandra GD" panose="020E0502030308020204" pitchFamily="34" charset="0"/>
              </a:rPr>
              <a:t>Course Highlights </a:t>
            </a:r>
          </a:p>
        </p:txBody>
      </p:sp>
      <p:sp>
        <p:nvSpPr>
          <p:cNvPr id="2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2813A2C-0733-3E3A-A806-E3C74358954F}"/>
              </a:ext>
            </a:extLst>
          </p:cNvPr>
          <p:cNvSpPr txBox="1"/>
          <p:nvPr/>
        </p:nvSpPr>
        <p:spPr>
          <a:xfrm>
            <a:off x="1373449" y="1662568"/>
            <a:ext cx="5583185" cy="4203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You’ll Learn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01: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Introduction to Retail Excellence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02: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kern="100" dirty="0">
                <a:solidFill>
                  <a:schemeClr val="bg1"/>
                </a:solidFill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Making Customer Matter (MCM)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03: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Merchandising &amp; Store Presentation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04: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Handling Complaints &amp; Conflict Resolution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05: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Health, Safety &amp; Security in Retail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06: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Teamwork &amp; Communication Skills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07: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Sales Techniques &amp; Promotions</a:t>
            </a: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📌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Module 0</a:t>
            </a:r>
            <a:r>
              <a:rPr lang="en-GB" b="1" kern="100" dirty="0">
                <a:solidFill>
                  <a:schemeClr val="bg1"/>
                </a:solidFill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</a:t>
            </a: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Retail Trends &amp; Career Development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D97BFD-4C13-3085-19B4-F0283F72BF09}"/>
              </a:ext>
            </a:extLst>
          </p:cNvPr>
          <p:cNvSpPr txBox="1"/>
          <p:nvPr/>
        </p:nvSpPr>
        <p:spPr>
          <a:xfrm>
            <a:off x="6570488" y="1258879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200027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02F96B-D458-470F-6B32-4F471210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417" y="359051"/>
            <a:ext cx="7160357" cy="10894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Maiandra GD" panose="020E0502030308020204" pitchFamily="34" charset="0"/>
              </a:rPr>
              <a:t>Career Opportunities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6F29CB-5479-51FA-CD51-A7F24C2A2298}"/>
              </a:ext>
            </a:extLst>
          </p:cNvPr>
          <p:cNvSpPr txBox="1"/>
          <p:nvPr/>
        </p:nvSpPr>
        <p:spPr>
          <a:xfrm>
            <a:off x="6921111" y="1902093"/>
            <a:ext cx="3915314" cy="3333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Graduates can pursue roles such as: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Retail Team Member</a:t>
            </a: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Customer Service Assistant</a:t>
            </a: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Cashier</a:t>
            </a: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Visual Merchandiser</a:t>
            </a: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Department Supervisor</a:t>
            </a: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Store Manager</a:t>
            </a: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D3ABBA-09C5-EC03-1510-0E7C8C3D3532}"/>
              </a:ext>
            </a:extLst>
          </p:cNvPr>
          <p:cNvSpPr txBox="1"/>
          <p:nvPr/>
        </p:nvSpPr>
        <p:spPr>
          <a:xfrm>
            <a:off x="1263114" y="1902093"/>
            <a:ext cx="4583156" cy="4186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Who Is This For?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Aspiring retail professionals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Current team members looking to upskill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Career changers seeking entry into retail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Anyone passionate about customer service &amp; sales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5893AE-D954-2BD1-E727-7296095C2E1F}"/>
              </a:ext>
            </a:extLst>
          </p:cNvPr>
          <p:cNvSpPr txBox="1"/>
          <p:nvPr/>
        </p:nvSpPr>
        <p:spPr>
          <a:xfrm>
            <a:off x="6570488" y="1258879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20480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C53737-1D39-0090-A1C1-0307E8B81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536342B-4F84-FF3E-323C-A63D1592A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E45B32-C294-1192-E791-8DFB3B30B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417" y="359051"/>
            <a:ext cx="10403383" cy="1089453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GB" sz="4000" dirty="0">
                <a:solidFill>
                  <a:srgbClr val="FFFFFF"/>
                </a:solidFill>
                <a:latin typeface="Maiandra GD" panose="020E0502030308020204" pitchFamily="34" charset="0"/>
              </a:rPr>
              <a:t>Enrol Today and Take the First Step Toward a Rewarding Career!</a:t>
            </a:r>
            <a:endParaRPr lang="en-US" sz="4000" kern="1200" dirty="0">
              <a:solidFill>
                <a:srgbClr val="FFFFFF"/>
              </a:solidFill>
              <a:latin typeface="Maiandra GD" panose="020E0502030308020204" pitchFamily="34" charset="0"/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033D26A-A2EA-DF8D-9B70-C26A1F346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044948CD-349F-7C5C-4A59-7BF2ACD1D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6B50E368-FFA8-C3E8-2541-AF85B8D1D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60C4F5-6BA5-DE43-53F1-C3341807B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AEC39E33-228F-094B-AA3E-732C79841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CBAE8127-E94C-9501-0954-5FA92D061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1E65B887-57FB-4A48-FF25-14633958A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8D9D3-A2DF-5856-9D80-F5DDC6668336}"/>
              </a:ext>
            </a:extLst>
          </p:cNvPr>
          <p:cNvSpPr txBox="1"/>
          <p:nvPr/>
        </p:nvSpPr>
        <p:spPr>
          <a:xfrm>
            <a:off x="1126388" y="2130836"/>
            <a:ext cx="4540882" cy="2707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Enrol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Visit our website and sign up.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learning immediately—no formal requirements!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Receive your certificate upon completion.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7C9B94-579B-DAE7-42C8-590BAE0B291F}"/>
              </a:ext>
            </a:extLst>
          </p:cNvPr>
          <p:cNvSpPr txBox="1"/>
          <p:nvPr/>
        </p:nvSpPr>
        <p:spPr>
          <a:xfrm>
            <a:off x="6255028" y="2053708"/>
            <a:ext cx="4395019" cy="2604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b="1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 Us: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📞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solidFill>
                  <a:schemeClr val="bg1"/>
                </a:solidFill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07908174875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📧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solidFill>
                  <a:schemeClr val="bg1"/>
                </a:solidFill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Courses@charltonpremierskills.org.uk</a:t>
            </a:r>
            <a:endParaRPr lang="en-GB" kern="100" dirty="0">
              <a:solidFill>
                <a:schemeClr val="bg1"/>
              </a:solidFill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solidFill>
                  <a:schemeClr val="bg1"/>
                </a:solidFill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🌐</a:t>
            </a:r>
            <a:r>
              <a:rPr lang="en-GB" sz="1800" kern="100" dirty="0">
                <a:solidFill>
                  <a:schemeClr val="bg1"/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solidFill>
                  <a:schemeClr val="bg1"/>
                </a:solidFill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www.charltonpremierskills.org.uk</a:t>
            </a:r>
            <a:endParaRPr lang="en-GB" sz="1800" kern="100" dirty="0">
              <a:solidFill>
                <a:schemeClr val="bg1"/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8C6D02-6F24-9471-7943-112DE53448C4}"/>
              </a:ext>
            </a:extLst>
          </p:cNvPr>
          <p:cNvSpPr txBox="1"/>
          <p:nvPr/>
        </p:nvSpPr>
        <p:spPr>
          <a:xfrm>
            <a:off x="6559257" y="1360219"/>
            <a:ext cx="5744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46951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Maiandra GD</vt:lpstr>
      <vt:lpstr>Segoe UI Emoji</vt:lpstr>
      <vt:lpstr>Symbol</vt:lpstr>
      <vt:lpstr>Office Theme</vt:lpstr>
      <vt:lpstr>Retail Team Member Excellence Certification </vt:lpstr>
      <vt:lpstr>Course Overview </vt:lpstr>
      <vt:lpstr>Course Highlights </vt:lpstr>
      <vt:lpstr>Career Opportunities</vt:lpstr>
      <vt:lpstr>Enrol Today and Take the First Step Toward a Rewarding Career!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Dennis Ssemwogerere</dc:creator>
  <cp:lastModifiedBy>Dennis Ssemwogerere</cp:lastModifiedBy>
  <cp:revision>1</cp:revision>
  <dcterms:created xsi:type="dcterms:W3CDTF">2025-05-03T00:20:02Z</dcterms:created>
  <dcterms:modified xsi:type="dcterms:W3CDTF">2025-05-03T00:42:07Z</dcterms:modified>
</cp:coreProperties>
</file>