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ED3C1D-BBFE-4AA8-854B-04FE897755B2}" v="4" dt="2025-05-02T22:24:12.274"/>
    <p1510:client id="{F158A79B-2B5F-4841-90DE-62A544CCA25F}" v="1" dt="2025-05-03T00:36:15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Ssemwogerere" userId="51076488-6097-425d-a7ed-547fe8a95aae" providerId="ADAL" clId="{87ED3C1D-BBFE-4AA8-854B-04FE897755B2}"/>
    <pc:docChg chg="custSel modSld">
      <pc:chgData name="Dennis Ssemwogerere" userId="51076488-6097-425d-a7ed-547fe8a95aae" providerId="ADAL" clId="{87ED3C1D-BBFE-4AA8-854B-04FE897755B2}" dt="2025-05-02T22:24:54.311" v="5" actId="20577"/>
      <pc:docMkLst>
        <pc:docMk/>
      </pc:docMkLst>
      <pc:sldChg chg="addSp delSp modSp mod">
        <pc:chgData name="Dennis Ssemwogerere" userId="51076488-6097-425d-a7ed-547fe8a95aae" providerId="ADAL" clId="{87ED3C1D-BBFE-4AA8-854B-04FE897755B2}" dt="2025-05-02T22:24:24.403" v="4" actId="26606"/>
        <pc:sldMkLst>
          <pc:docMk/>
          <pc:sldMk cId="2431359856" sldId="256"/>
        </pc:sldMkLst>
        <pc:spChg chg="mod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2" creationId="{456F0278-77EF-3F5B-88CE-9A74964CB6BC}"/>
          </ac:spMkLst>
        </pc:spChg>
        <pc:spChg chg="mod ord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7" creationId="{6D64F4A0-802C-5607-D8A6-9A83DA2029B8}"/>
          </ac:spMkLst>
        </pc:spChg>
        <pc:spChg chg="del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1043" creationId="{49B447FE-DDA9-4B30-828A-59FC569124E2}"/>
          </ac:spMkLst>
        </pc:spChg>
        <pc:spChg chg="del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1045" creationId="{C3D487F7-9050-4871-B351-34A72ADB296C}"/>
          </ac:spMkLst>
        </pc:spChg>
        <pc:spChg chg="del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1049" creationId="{05A1AA86-B7E6-4C02-AA34-F1A25CD4CCBD}"/>
          </ac:spMkLst>
        </pc:spChg>
        <pc:spChg chg="del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1051" creationId="{86C3B9CB-4E48-4726-B7B9-9E02F71B150F}"/>
          </ac:spMkLst>
        </pc:spChg>
        <pc:spChg chg="del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1053" creationId="{C84384FE-1C88-4CAA-8FB8-2313A3AE734D}"/>
          </ac:spMkLst>
        </pc:spChg>
        <pc:spChg chg="add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1058" creationId="{A8384FB5-9ADC-4DDC-881B-597D56F5B15D}"/>
          </ac:spMkLst>
        </pc:spChg>
        <pc:spChg chg="add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1060" creationId="{BC05CA36-AD6A-4ABF-9A05-52E5A143D2BB}"/>
          </ac:spMkLst>
        </pc:spChg>
        <pc:spChg chg="add">
          <ac:chgData name="Dennis Ssemwogerere" userId="51076488-6097-425d-a7ed-547fe8a95aae" providerId="ADAL" clId="{87ED3C1D-BBFE-4AA8-854B-04FE897755B2}" dt="2025-05-02T22:24:24.403" v="4" actId="26606"/>
          <ac:spMkLst>
            <pc:docMk/>
            <pc:sldMk cId="2431359856" sldId="256"/>
            <ac:spMk id="1066" creationId="{E37EECFC-A684-4391-AE85-4CDAF5565F61}"/>
          </ac:spMkLst>
        </pc:spChg>
        <pc:picChg chg="del mod">
          <ac:chgData name="Dennis Ssemwogerere" userId="51076488-6097-425d-a7ed-547fe8a95aae" providerId="ADAL" clId="{87ED3C1D-BBFE-4AA8-854B-04FE897755B2}" dt="2025-05-02T22:24:02.648" v="1" actId="478"/>
          <ac:picMkLst>
            <pc:docMk/>
            <pc:sldMk cId="2431359856" sldId="256"/>
            <ac:picMk id="1026" creationId="{147EE9EC-73A6-4118-DE9E-A7AEEB9F00A5}"/>
          </ac:picMkLst>
        </pc:picChg>
        <pc:picChg chg="add mod">
          <ac:chgData name="Dennis Ssemwogerere" userId="51076488-6097-425d-a7ed-547fe8a95aae" providerId="ADAL" clId="{87ED3C1D-BBFE-4AA8-854B-04FE897755B2}" dt="2025-05-02T22:24:12.274" v="3" actId="1076"/>
          <ac:picMkLst>
            <pc:docMk/>
            <pc:sldMk cId="2431359856" sldId="256"/>
            <ac:picMk id="1030" creationId="{F946B399-776B-B418-AA67-458C9719D00C}"/>
          </ac:picMkLst>
        </pc:picChg>
      </pc:sldChg>
      <pc:sldChg chg="modSp mod">
        <pc:chgData name="Dennis Ssemwogerere" userId="51076488-6097-425d-a7ed-547fe8a95aae" providerId="ADAL" clId="{87ED3C1D-BBFE-4AA8-854B-04FE897755B2}" dt="2025-05-02T22:24:54.311" v="5" actId="20577"/>
        <pc:sldMkLst>
          <pc:docMk/>
          <pc:sldMk cId="4130033317" sldId="262"/>
        </pc:sldMkLst>
        <pc:spChg chg="mod">
          <ac:chgData name="Dennis Ssemwogerere" userId="51076488-6097-425d-a7ed-547fe8a95aae" providerId="ADAL" clId="{87ED3C1D-BBFE-4AA8-854B-04FE897755B2}" dt="2025-05-02T22:24:54.311" v="5" actId="20577"/>
          <ac:spMkLst>
            <pc:docMk/>
            <pc:sldMk cId="4130033317" sldId="262"/>
            <ac:spMk id="5" creationId="{02B0B4D9-DFA4-5634-E6C2-BF2D58A50923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45187-EA39-4E8D-A7C3-48ADB4CD5A8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6041CF3-2D83-4D27-8938-5E275F63DD2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>
              <a:latin typeface="Maiandra GD" panose="020E0502030308020204" pitchFamily="34" charset="0"/>
            </a:rPr>
            <a:t>Course Title:</a:t>
          </a:r>
          <a:r>
            <a:rPr lang="en-GB" sz="1400" dirty="0">
              <a:latin typeface="Maiandra GD" panose="020E0502030308020204" pitchFamily="34" charset="0"/>
            </a:rPr>
            <a:t> Cleaning Course for Commercial Cleaners</a:t>
          </a:r>
          <a:endParaRPr lang="en-US" sz="1400" dirty="0">
            <a:latin typeface="Maiandra GD" panose="020E0502030308020204" pitchFamily="34" charset="0"/>
          </a:endParaRPr>
        </a:p>
      </dgm:t>
    </dgm:pt>
    <dgm:pt modelId="{E1569AF5-7156-4B2A-84FE-6C6B723A8310}" type="parTrans" cxnId="{DC849AC4-431B-47E8-8B1A-EEDF4B4A322E}">
      <dgm:prSet/>
      <dgm:spPr/>
      <dgm:t>
        <a:bodyPr/>
        <a:lstStyle/>
        <a:p>
          <a:endParaRPr lang="en-US" sz="1400">
            <a:latin typeface="Maiandra GD" panose="020E0502030308020204" pitchFamily="34" charset="0"/>
          </a:endParaRPr>
        </a:p>
      </dgm:t>
    </dgm:pt>
    <dgm:pt modelId="{D0EB4E7B-CB49-4F17-A43D-D6E2B26D6609}" type="sibTrans" cxnId="{DC849AC4-431B-47E8-8B1A-EEDF4B4A322E}">
      <dgm:prSet/>
      <dgm:spPr/>
      <dgm:t>
        <a:bodyPr/>
        <a:lstStyle/>
        <a:p>
          <a:pPr>
            <a:lnSpc>
              <a:spcPct val="100000"/>
            </a:lnSpc>
          </a:pPr>
          <a:endParaRPr lang="en-US" sz="1400">
            <a:latin typeface="Maiandra GD" panose="020E0502030308020204" pitchFamily="34" charset="0"/>
          </a:endParaRPr>
        </a:p>
      </dgm:t>
    </dgm:pt>
    <dgm:pt modelId="{B80306D3-BF75-4093-B439-4FBF16072D0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>
              <a:latin typeface="Maiandra GD" panose="020E0502030308020204" pitchFamily="34" charset="0"/>
            </a:rPr>
            <a:t>Duration:</a:t>
          </a:r>
          <a:r>
            <a:rPr lang="en-GB" sz="1400" dirty="0">
              <a:latin typeface="Maiandra GD" panose="020E0502030308020204" pitchFamily="34" charset="0"/>
            </a:rPr>
            <a:t> One Day</a:t>
          </a:r>
          <a:endParaRPr lang="en-US" sz="1400" dirty="0">
            <a:latin typeface="Maiandra GD" panose="020E0502030308020204" pitchFamily="34" charset="0"/>
          </a:endParaRPr>
        </a:p>
      </dgm:t>
    </dgm:pt>
    <dgm:pt modelId="{7C26E738-F80F-4941-9A53-DDDBC6253585}" type="parTrans" cxnId="{D7D10423-56B8-4EB6-9098-D53511459820}">
      <dgm:prSet/>
      <dgm:spPr/>
      <dgm:t>
        <a:bodyPr/>
        <a:lstStyle/>
        <a:p>
          <a:endParaRPr lang="en-US" sz="1400">
            <a:latin typeface="Maiandra GD" panose="020E0502030308020204" pitchFamily="34" charset="0"/>
          </a:endParaRPr>
        </a:p>
      </dgm:t>
    </dgm:pt>
    <dgm:pt modelId="{211AEE20-2EE7-49BA-AD8C-6591412043D6}" type="sibTrans" cxnId="{D7D10423-56B8-4EB6-9098-D53511459820}">
      <dgm:prSet/>
      <dgm:spPr/>
      <dgm:t>
        <a:bodyPr/>
        <a:lstStyle/>
        <a:p>
          <a:pPr>
            <a:lnSpc>
              <a:spcPct val="100000"/>
            </a:lnSpc>
          </a:pPr>
          <a:endParaRPr lang="en-US" sz="1400">
            <a:latin typeface="Maiandra GD" panose="020E0502030308020204" pitchFamily="34" charset="0"/>
          </a:endParaRPr>
        </a:p>
      </dgm:t>
    </dgm:pt>
    <dgm:pt modelId="{FC1445FD-D37D-404A-9BC4-346D81B0B8B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>
              <a:latin typeface="Maiandra GD" panose="020E0502030308020204" pitchFamily="34" charset="0"/>
            </a:rPr>
            <a:t>Study Method:</a:t>
          </a:r>
          <a:r>
            <a:rPr lang="en-GB" sz="1400" dirty="0">
              <a:latin typeface="Maiandra GD" panose="020E0502030308020204" pitchFamily="34" charset="0"/>
            </a:rPr>
            <a:t> Online (with optional in-person sessions)</a:t>
          </a:r>
          <a:endParaRPr lang="en-US" sz="1400" dirty="0">
            <a:latin typeface="Maiandra GD" panose="020E0502030308020204" pitchFamily="34" charset="0"/>
          </a:endParaRPr>
        </a:p>
      </dgm:t>
    </dgm:pt>
    <dgm:pt modelId="{FD6E9AD8-643E-43B5-9B4B-CF70DA55CD34}" type="parTrans" cxnId="{9DCB9550-38FA-4B01-8B6A-7BDDC79C6B56}">
      <dgm:prSet/>
      <dgm:spPr/>
      <dgm:t>
        <a:bodyPr/>
        <a:lstStyle/>
        <a:p>
          <a:endParaRPr lang="en-US" sz="1400">
            <a:latin typeface="Maiandra GD" panose="020E0502030308020204" pitchFamily="34" charset="0"/>
          </a:endParaRPr>
        </a:p>
      </dgm:t>
    </dgm:pt>
    <dgm:pt modelId="{C5F746E1-FDDF-4D55-B693-929B1744082B}" type="sibTrans" cxnId="{9DCB9550-38FA-4B01-8B6A-7BDDC79C6B56}">
      <dgm:prSet/>
      <dgm:spPr/>
      <dgm:t>
        <a:bodyPr/>
        <a:lstStyle/>
        <a:p>
          <a:pPr>
            <a:lnSpc>
              <a:spcPct val="100000"/>
            </a:lnSpc>
          </a:pPr>
          <a:endParaRPr lang="en-US" sz="1400">
            <a:latin typeface="Maiandra GD" panose="020E0502030308020204" pitchFamily="34" charset="0"/>
          </a:endParaRPr>
        </a:p>
      </dgm:t>
    </dgm:pt>
    <dgm:pt modelId="{14C9B23E-31D3-42F8-ABD5-F33DEF492BC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>
              <a:latin typeface="Maiandra GD" panose="020E0502030308020204" pitchFamily="34" charset="0"/>
            </a:rPr>
            <a:t>Qualification:</a:t>
          </a:r>
          <a:r>
            <a:rPr lang="en-GB" sz="1400" dirty="0">
              <a:latin typeface="Maiandra GD" panose="020E0502030308020204" pitchFamily="34" charset="0"/>
            </a:rPr>
            <a:t> No formal qualification required</a:t>
          </a:r>
          <a:endParaRPr lang="en-US" sz="1400" dirty="0">
            <a:latin typeface="Maiandra GD" panose="020E0502030308020204" pitchFamily="34" charset="0"/>
          </a:endParaRPr>
        </a:p>
      </dgm:t>
    </dgm:pt>
    <dgm:pt modelId="{EC65E92B-6542-4CFB-97A6-2CC099287E73}" type="parTrans" cxnId="{5257D195-DBAA-41BC-BF04-C91C58879FDD}">
      <dgm:prSet/>
      <dgm:spPr/>
      <dgm:t>
        <a:bodyPr/>
        <a:lstStyle/>
        <a:p>
          <a:endParaRPr lang="en-US" sz="1400">
            <a:latin typeface="Maiandra GD" panose="020E0502030308020204" pitchFamily="34" charset="0"/>
          </a:endParaRPr>
        </a:p>
      </dgm:t>
    </dgm:pt>
    <dgm:pt modelId="{9899C2DF-69C4-4830-AFC7-C2A4DBE0B663}" type="sibTrans" cxnId="{5257D195-DBAA-41BC-BF04-C91C58879FDD}">
      <dgm:prSet/>
      <dgm:spPr/>
      <dgm:t>
        <a:bodyPr/>
        <a:lstStyle/>
        <a:p>
          <a:pPr>
            <a:lnSpc>
              <a:spcPct val="100000"/>
            </a:lnSpc>
          </a:pPr>
          <a:endParaRPr lang="en-US" sz="1400">
            <a:latin typeface="Maiandra GD" panose="020E0502030308020204" pitchFamily="34" charset="0"/>
          </a:endParaRPr>
        </a:p>
      </dgm:t>
    </dgm:pt>
    <dgm:pt modelId="{84429A34-5B10-485D-92ED-1A0CE52864F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>
              <a:latin typeface="Maiandra GD" panose="020E0502030308020204" pitchFamily="34" charset="0"/>
            </a:rPr>
            <a:t>Certification:</a:t>
          </a:r>
          <a:r>
            <a:rPr lang="en-GB" sz="1400" dirty="0">
              <a:latin typeface="Maiandra GD" panose="020E0502030308020204" pitchFamily="34" charset="0"/>
            </a:rPr>
            <a:t> Certificate of Completion included</a:t>
          </a:r>
          <a:endParaRPr lang="en-US" sz="1400" dirty="0">
            <a:latin typeface="Maiandra GD" panose="020E0502030308020204" pitchFamily="34" charset="0"/>
          </a:endParaRPr>
        </a:p>
      </dgm:t>
    </dgm:pt>
    <dgm:pt modelId="{0BBF72B5-D5B6-4933-B303-980C2627F8BC}" type="parTrans" cxnId="{1DB75250-F7B9-4F48-95D3-CEAFAF6F9584}">
      <dgm:prSet/>
      <dgm:spPr/>
      <dgm:t>
        <a:bodyPr/>
        <a:lstStyle/>
        <a:p>
          <a:endParaRPr lang="en-US" sz="1400">
            <a:latin typeface="Maiandra GD" panose="020E0502030308020204" pitchFamily="34" charset="0"/>
          </a:endParaRPr>
        </a:p>
      </dgm:t>
    </dgm:pt>
    <dgm:pt modelId="{7DA4C22F-8D38-44CC-BABA-14DA1F982F4A}" type="sibTrans" cxnId="{1DB75250-F7B9-4F48-95D3-CEAFAF6F9584}">
      <dgm:prSet/>
      <dgm:spPr/>
      <dgm:t>
        <a:bodyPr/>
        <a:lstStyle/>
        <a:p>
          <a:endParaRPr lang="en-US" sz="1400">
            <a:latin typeface="Maiandra GD" panose="020E0502030308020204" pitchFamily="34" charset="0"/>
          </a:endParaRPr>
        </a:p>
      </dgm:t>
    </dgm:pt>
    <dgm:pt modelId="{CA742EEF-65B9-4452-8B5F-5E124F190E6A}" type="pres">
      <dgm:prSet presAssocID="{7B745187-EA39-4E8D-A7C3-48ADB4CD5A8F}" presName="root" presStyleCnt="0">
        <dgm:presLayoutVars>
          <dgm:dir/>
          <dgm:resizeHandles val="exact"/>
        </dgm:presLayoutVars>
      </dgm:prSet>
      <dgm:spPr/>
    </dgm:pt>
    <dgm:pt modelId="{0C683D30-45D5-40D3-84CD-37F9CA218D88}" type="pres">
      <dgm:prSet presAssocID="{46041CF3-2D83-4D27-8938-5E275F63DD23}" presName="compNode" presStyleCnt="0"/>
      <dgm:spPr/>
    </dgm:pt>
    <dgm:pt modelId="{74136E9C-0C60-49BC-865A-0C6158CDA0A0}" type="pres">
      <dgm:prSet presAssocID="{46041CF3-2D83-4D27-8938-5E275F63DD23}" presName="bgRect" presStyleLbl="bgShp" presStyleIdx="0" presStyleCnt="5"/>
      <dgm:spPr/>
    </dgm:pt>
    <dgm:pt modelId="{5FD508F4-007D-45BA-B294-58684F0465C1}" type="pres">
      <dgm:prSet presAssocID="{46041CF3-2D83-4D27-8938-5E275F63DD2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p and bucket"/>
        </a:ext>
      </dgm:extLst>
    </dgm:pt>
    <dgm:pt modelId="{C137FC74-8A5B-439C-974D-5D1DA7865FC9}" type="pres">
      <dgm:prSet presAssocID="{46041CF3-2D83-4D27-8938-5E275F63DD23}" presName="spaceRect" presStyleCnt="0"/>
      <dgm:spPr/>
    </dgm:pt>
    <dgm:pt modelId="{0274AE8E-292E-431D-BE69-ECD07D781520}" type="pres">
      <dgm:prSet presAssocID="{46041CF3-2D83-4D27-8938-5E275F63DD23}" presName="parTx" presStyleLbl="revTx" presStyleIdx="0" presStyleCnt="5">
        <dgm:presLayoutVars>
          <dgm:chMax val="0"/>
          <dgm:chPref val="0"/>
        </dgm:presLayoutVars>
      </dgm:prSet>
      <dgm:spPr/>
    </dgm:pt>
    <dgm:pt modelId="{631C8C29-E8F0-4EC0-BC20-32788404B92C}" type="pres">
      <dgm:prSet presAssocID="{D0EB4E7B-CB49-4F17-A43D-D6E2B26D6609}" presName="sibTrans" presStyleCnt="0"/>
      <dgm:spPr/>
    </dgm:pt>
    <dgm:pt modelId="{693775D2-78C8-4586-81DA-5DC864FDBBA0}" type="pres">
      <dgm:prSet presAssocID="{B80306D3-BF75-4093-B439-4FBF16072D0A}" presName="compNode" presStyleCnt="0"/>
      <dgm:spPr/>
    </dgm:pt>
    <dgm:pt modelId="{057736F9-048E-4590-A33F-64A5C5691979}" type="pres">
      <dgm:prSet presAssocID="{B80306D3-BF75-4093-B439-4FBF16072D0A}" presName="bgRect" presStyleLbl="bgShp" presStyleIdx="1" presStyleCnt="5"/>
      <dgm:spPr/>
    </dgm:pt>
    <dgm:pt modelId="{03445FB6-06D4-4BAA-A2ED-8B32605F3FF2}" type="pres">
      <dgm:prSet presAssocID="{B80306D3-BF75-4093-B439-4FBF16072D0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338C7B2E-13CD-4234-8AB4-5DB33283AA10}" type="pres">
      <dgm:prSet presAssocID="{B80306D3-BF75-4093-B439-4FBF16072D0A}" presName="spaceRect" presStyleCnt="0"/>
      <dgm:spPr/>
    </dgm:pt>
    <dgm:pt modelId="{A5F931F6-1FC7-4A8F-8593-662E0BC8A097}" type="pres">
      <dgm:prSet presAssocID="{B80306D3-BF75-4093-B439-4FBF16072D0A}" presName="parTx" presStyleLbl="revTx" presStyleIdx="1" presStyleCnt="5">
        <dgm:presLayoutVars>
          <dgm:chMax val="0"/>
          <dgm:chPref val="0"/>
        </dgm:presLayoutVars>
      </dgm:prSet>
      <dgm:spPr/>
    </dgm:pt>
    <dgm:pt modelId="{2F99F37E-36BB-49F0-9C92-C8277E3BF028}" type="pres">
      <dgm:prSet presAssocID="{211AEE20-2EE7-49BA-AD8C-6591412043D6}" presName="sibTrans" presStyleCnt="0"/>
      <dgm:spPr/>
    </dgm:pt>
    <dgm:pt modelId="{B6F7ECD9-0FBB-4044-AB1F-0776C6DDB185}" type="pres">
      <dgm:prSet presAssocID="{FC1445FD-D37D-404A-9BC4-346D81B0B8B4}" presName="compNode" presStyleCnt="0"/>
      <dgm:spPr/>
    </dgm:pt>
    <dgm:pt modelId="{47B72AD6-46E8-4864-A8A5-B5019C2B6A91}" type="pres">
      <dgm:prSet presAssocID="{FC1445FD-D37D-404A-9BC4-346D81B0B8B4}" presName="bgRect" presStyleLbl="bgShp" presStyleIdx="2" presStyleCnt="5"/>
      <dgm:spPr/>
    </dgm:pt>
    <dgm:pt modelId="{3329D7BB-6B1B-4EC4-9E80-F6371FC6D42F}" type="pres">
      <dgm:prSet presAssocID="{FC1445FD-D37D-404A-9BC4-346D81B0B8B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3E2EE525-77A9-4D67-8F27-18078AAF05BE}" type="pres">
      <dgm:prSet presAssocID="{FC1445FD-D37D-404A-9BC4-346D81B0B8B4}" presName="spaceRect" presStyleCnt="0"/>
      <dgm:spPr/>
    </dgm:pt>
    <dgm:pt modelId="{CA7D03CA-E3B9-40B4-9852-72865F0967B9}" type="pres">
      <dgm:prSet presAssocID="{FC1445FD-D37D-404A-9BC4-346D81B0B8B4}" presName="parTx" presStyleLbl="revTx" presStyleIdx="2" presStyleCnt="5">
        <dgm:presLayoutVars>
          <dgm:chMax val="0"/>
          <dgm:chPref val="0"/>
        </dgm:presLayoutVars>
      </dgm:prSet>
      <dgm:spPr/>
    </dgm:pt>
    <dgm:pt modelId="{2F2748FD-DD55-41BD-B591-C233DB9A17FB}" type="pres">
      <dgm:prSet presAssocID="{C5F746E1-FDDF-4D55-B693-929B1744082B}" presName="sibTrans" presStyleCnt="0"/>
      <dgm:spPr/>
    </dgm:pt>
    <dgm:pt modelId="{E8919941-D4A6-4562-9ECF-D34254B16B03}" type="pres">
      <dgm:prSet presAssocID="{14C9B23E-31D3-42F8-ABD5-F33DEF492BCF}" presName="compNode" presStyleCnt="0"/>
      <dgm:spPr/>
    </dgm:pt>
    <dgm:pt modelId="{EAB31223-CBA5-4919-B95C-81034B4C239E}" type="pres">
      <dgm:prSet presAssocID="{14C9B23E-31D3-42F8-ABD5-F33DEF492BCF}" presName="bgRect" presStyleLbl="bgShp" presStyleIdx="3" presStyleCnt="5"/>
      <dgm:spPr/>
    </dgm:pt>
    <dgm:pt modelId="{E5D77102-7395-4D4C-90CC-21F7BA5FD657}" type="pres">
      <dgm:prSet presAssocID="{14C9B23E-31D3-42F8-ABD5-F33DEF492BC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4BE9169-5031-4800-86BF-B0270EA39A45}" type="pres">
      <dgm:prSet presAssocID="{14C9B23E-31D3-42F8-ABD5-F33DEF492BCF}" presName="spaceRect" presStyleCnt="0"/>
      <dgm:spPr/>
    </dgm:pt>
    <dgm:pt modelId="{DC879D49-E7B5-4B5E-BCBE-53C2E49AFBEC}" type="pres">
      <dgm:prSet presAssocID="{14C9B23E-31D3-42F8-ABD5-F33DEF492BCF}" presName="parTx" presStyleLbl="revTx" presStyleIdx="3" presStyleCnt="5">
        <dgm:presLayoutVars>
          <dgm:chMax val="0"/>
          <dgm:chPref val="0"/>
        </dgm:presLayoutVars>
      </dgm:prSet>
      <dgm:spPr/>
    </dgm:pt>
    <dgm:pt modelId="{84A8DB76-ED4B-44B4-8614-040753037717}" type="pres">
      <dgm:prSet presAssocID="{9899C2DF-69C4-4830-AFC7-C2A4DBE0B663}" presName="sibTrans" presStyleCnt="0"/>
      <dgm:spPr/>
    </dgm:pt>
    <dgm:pt modelId="{85514A82-7A98-4824-A7AE-B47FEBD7FC79}" type="pres">
      <dgm:prSet presAssocID="{84429A34-5B10-485D-92ED-1A0CE52864FA}" presName="compNode" presStyleCnt="0"/>
      <dgm:spPr/>
    </dgm:pt>
    <dgm:pt modelId="{E38AEF68-49F9-42D3-8367-C5B28FD2ABC8}" type="pres">
      <dgm:prSet presAssocID="{84429A34-5B10-485D-92ED-1A0CE52864FA}" presName="bgRect" presStyleLbl="bgShp" presStyleIdx="4" presStyleCnt="5"/>
      <dgm:spPr/>
    </dgm:pt>
    <dgm:pt modelId="{B2B13C90-4B41-482A-B23D-A413D0238F03}" type="pres">
      <dgm:prSet presAssocID="{84429A34-5B10-485D-92ED-1A0CE52864F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8595592B-AA24-4EB9-826A-FF5E5F25B176}" type="pres">
      <dgm:prSet presAssocID="{84429A34-5B10-485D-92ED-1A0CE52864FA}" presName="spaceRect" presStyleCnt="0"/>
      <dgm:spPr/>
    </dgm:pt>
    <dgm:pt modelId="{7944FCD0-D011-48FB-B44C-3011F6538962}" type="pres">
      <dgm:prSet presAssocID="{84429A34-5B10-485D-92ED-1A0CE52864FA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C8652004-775A-4F98-B7AF-E206A464CD2D}" type="presOf" srcId="{14C9B23E-31D3-42F8-ABD5-F33DEF492BCF}" destId="{DC879D49-E7B5-4B5E-BCBE-53C2E49AFBEC}" srcOrd="0" destOrd="0" presId="urn:microsoft.com/office/officeart/2018/2/layout/IconVerticalSolidList"/>
    <dgm:cxn modelId="{D7D10423-56B8-4EB6-9098-D53511459820}" srcId="{7B745187-EA39-4E8D-A7C3-48ADB4CD5A8F}" destId="{B80306D3-BF75-4093-B439-4FBF16072D0A}" srcOrd="1" destOrd="0" parTransId="{7C26E738-F80F-4941-9A53-DDDBC6253585}" sibTransId="{211AEE20-2EE7-49BA-AD8C-6591412043D6}"/>
    <dgm:cxn modelId="{1DB75250-F7B9-4F48-95D3-CEAFAF6F9584}" srcId="{7B745187-EA39-4E8D-A7C3-48ADB4CD5A8F}" destId="{84429A34-5B10-485D-92ED-1A0CE52864FA}" srcOrd="4" destOrd="0" parTransId="{0BBF72B5-D5B6-4933-B303-980C2627F8BC}" sibTransId="{7DA4C22F-8D38-44CC-BABA-14DA1F982F4A}"/>
    <dgm:cxn modelId="{9DCB9550-38FA-4B01-8B6A-7BDDC79C6B56}" srcId="{7B745187-EA39-4E8D-A7C3-48ADB4CD5A8F}" destId="{FC1445FD-D37D-404A-9BC4-346D81B0B8B4}" srcOrd="2" destOrd="0" parTransId="{FD6E9AD8-643E-43B5-9B4B-CF70DA55CD34}" sibTransId="{C5F746E1-FDDF-4D55-B693-929B1744082B}"/>
    <dgm:cxn modelId="{038DF856-B410-4607-AEEE-4E164AB2C4C3}" type="presOf" srcId="{46041CF3-2D83-4D27-8938-5E275F63DD23}" destId="{0274AE8E-292E-431D-BE69-ECD07D781520}" srcOrd="0" destOrd="0" presId="urn:microsoft.com/office/officeart/2018/2/layout/IconVerticalSolidList"/>
    <dgm:cxn modelId="{7B1C0189-EDFB-4A6E-8BCC-EAE821C416A9}" type="presOf" srcId="{FC1445FD-D37D-404A-9BC4-346D81B0B8B4}" destId="{CA7D03CA-E3B9-40B4-9852-72865F0967B9}" srcOrd="0" destOrd="0" presId="urn:microsoft.com/office/officeart/2018/2/layout/IconVerticalSolidList"/>
    <dgm:cxn modelId="{F351A38B-80E6-4F9B-AA2D-1F77CD14D4CD}" type="presOf" srcId="{B80306D3-BF75-4093-B439-4FBF16072D0A}" destId="{A5F931F6-1FC7-4A8F-8593-662E0BC8A097}" srcOrd="0" destOrd="0" presId="urn:microsoft.com/office/officeart/2018/2/layout/IconVerticalSolidList"/>
    <dgm:cxn modelId="{5257D195-DBAA-41BC-BF04-C91C58879FDD}" srcId="{7B745187-EA39-4E8D-A7C3-48ADB4CD5A8F}" destId="{14C9B23E-31D3-42F8-ABD5-F33DEF492BCF}" srcOrd="3" destOrd="0" parTransId="{EC65E92B-6542-4CFB-97A6-2CC099287E73}" sibTransId="{9899C2DF-69C4-4830-AFC7-C2A4DBE0B663}"/>
    <dgm:cxn modelId="{F4C0109C-332D-4181-8AB6-ACDCB966FB71}" type="presOf" srcId="{7B745187-EA39-4E8D-A7C3-48ADB4CD5A8F}" destId="{CA742EEF-65B9-4452-8B5F-5E124F190E6A}" srcOrd="0" destOrd="0" presId="urn:microsoft.com/office/officeart/2018/2/layout/IconVerticalSolidList"/>
    <dgm:cxn modelId="{435FC5B3-D9CE-48CD-BD16-75FAA9C31FB9}" type="presOf" srcId="{84429A34-5B10-485D-92ED-1A0CE52864FA}" destId="{7944FCD0-D011-48FB-B44C-3011F6538962}" srcOrd="0" destOrd="0" presId="urn:microsoft.com/office/officeart/2018/2/layout/IconVerticalSolidList"/>
    <dgm:cxn modelId="{DC849AC4-431B-47E8-8B1A-EEDF4B4A322E}" srcId="{7B745187-EA39-4E8D-A7C3-48ADB4CD5A8F}" destId="{46041CF3-2D83-4D27-8938-5E275F63DD23}" srcOrd="0" destOrd="0" parTransId="{E1569AF5-7156-4B2A-84FE-6C6B723A8310}" sibTransId="{D0EB4E7B-CB49-4F17-A43D-D6E2B26D6609}"/>
    <dgm:cxn modelId="{D035B4B5-86D1-4527-9EA4-11DFE8355512}" type="presParOf" srcId="{CA742EEF-65B9-4452-8B5F-5E124F190E6A}" destId="{0C683D30-45D5-40D3-84CD-37F9CA218D88}" srcOrd="0" destOrd="0" presId="urn:microsoft.com/office/officeart/2018/2/layout/IconVerticalSolidList"/>
    <dgm:cxn modelId="{E2D96ED7-F973-4746-899F-9458DAB32ECA}" type="presParOf" srcId="{0C683D30-45D5-40D3-84CD-37F9CA218D88}" destId="{74136E9C-0C60-49BC-865A-0C6158CDA0A0}" srcOrd="0" destOrd="0" presId="urn:microsoft.com/office/officeart/2018/2/layout/IconVerticalSolidList"/>
    <dgm:cxn modelId="{E6D41805-771E-452D-AE2E-8F5A3CFE88AE}" type="presParOf" srcId="{0C683D30-45D5-40D3-84CD-37F9CA218D88}" destId="{5FD508F4-007D-45BA-B294-58684F0465C1}" srcOrd="1" destOrd="0" presId="urn:microsoft.com/office/officeart/2018/2/layout/IconVerticalSolidList"/>
    <dgm:cxn modelId="{C0653679-B140-487E-8410-5BAA15FDE27C}" type="presParOf" srcId="{0C683D30-45D5-40D3-84CD-37F9CA218D88}" destId="{C137FC74-8A5B-439C-974D-5D1DA7865FC9}" srcOrd="2" destOrd="0" presId="urn:microsoft.com/office/officeart/2018/2/layout/IconVerticalSolidList"/>
    <dgm:cxn modelId="{3163202D-BDB4-43F5-9B8F-257983C9D99A}" type="presParOf" srcId="{0C683D30-45D5-40D3-84CD-37F9CA218D88}" destId="{0274AE8E-292E-431D-BE69-ECD07D781520}" srcOrd="3" destOrd="0" presId="urn:microsoft.com/office/officeart/2018/2/layout/IconVerticalSolidList"/>
    <dgm:cxn modelId="{908DF9A2-4B19-4852-89A5-4FF1B584C97F}" type="presParOf" srcId="{CA742EEF-65B9-4452-8B5F-5E124F190E6A}" destId="{631C8C29-E8F0-4EC0-BC20-32788404B92C}" srcOrd="1" destOrd="0" presId="urn:microsoft.com/office/officeart/2018/2/layout/IconVerticalSolidList"/>
    <dgm:cxn modelId="{A54344DA-F504-4867-88B9-29BBD7E3EB22}" type="presParOf" srcId="{CA742EEF-65B9-4452-8B5F-5E124F190E6A}" destId="{693775D2-78C8-4586-81DA-5DC864FDBBA0}" srcOrd="2" destOrd="0" presId="urn:microsoft.com/office/officeart/2018/2/layout/IconVerticalSolidList"/>
    <dgm:cxn modelId="{40E1A8BF-8090-481C-B5B7-69720A961D2C}" type="presParOf" srcId="{693775D2-78C8-4586-81DA-5DC864FDBBA0}" destId="{057736F9-048E-4590-A33F-64A5C5691979}" srcOrd="0" destOrd="0" presId="urn:microsoft.com/office/officeart/2018/2/layout/IconVerticalSolidList"/>
    <dgm:cxn modelId="{5F786B66-B38E-4F90-B711-9A5B68F3E284}" type="presParOf" srcId="{693775D2-78C8-4586-81DA-5DC864FDBBA0}" destId="{03445FB6-06D4-4BAA-A2ED-8B32605F3FF2}" srcOrd="1" destOrd="0" presId="urn:microsoft.com/office/officeart/2018/2/layout/IconVerticalSolidList"/>
    <dgm:cxn modelId="{295B4508-2E3F-4135-919F-4F6ED5259974}" type="presParOf" srcId="{693775D2-78C8-4586-81DA-5DC864FDBBA0}" destId="{338C7B2E-13CD-4234-8AB4-5DB33283AA10}" srcOrd="2" destOrd="0" presId="urn:microsoft.com/office/officeart/2018/2/layout/IconVerticalSolidList"/>
    <dgm:cxn modelId="{6328FC36-CC89-4871-9C4F-8225DAD44079}" type="presParOf" srcId="{693775D2-78C8-4586-81DA-5DC864FDBBA0}" destId="{A5F931F6-1FC7-4A8F-8593-662E0BC8A097}" srcOrd="3" destOrd="0" presId="urn:microsoft.com/office/officeart/2018/2/layout/IconVerticalSolidList"/>
    <dgm:cxn modelId="{3DE686F1-2A1E-4A0A-B118-734D9240A18C}" type="presParOf" srcId="{CA742EEF-65B9-4452-8B5F-5E124F190E6A}" destId="{2F99F37E-36BB-49F0-9C92-C8277E3BF028}" srcOrd="3" destOrd="0" presId="urn:microsoft.com/office/officeart/2018/2/layout/IconVerticalSolidList"/>
    <dgm:cxn modelId="{E6B45555-0D77-4EBF-A7BB-B57BE65EB8B6}" type="presParOf" srcId="{CA742EEF-65B9-4452-8B5F-5E124F190E6A}" destId="{B6F7ECD9-0FBB-4044-AB1F-0776C6DDB185}" srcOrd="4" destOrd="0" presId="urn:microsoft.com/office/officeart/2018/2/layout/IconVerticalSolidList"/>
    <dgm:cxn modelId="{498A0D0B-1996-4E88-A6E6-8CC5E810D148}" type="presParOf" srcId="{B6F7ECD9-0FBB-4044-AB1F-0776C6DDB185}" destId="{47B72AD6-46E8-4864-A8A5-B5019C2B6A91}" srcOrd="0" destOrd="0" presId="urn:microsoft.com/office/officeart/2018/2/layout/IconVerticalSolidList"/>
    <dgm:cxn modelId="{E1AE0387-5A2F-4F52-B785-1C7CC1DCF6A3}" type="presParOf" srcId="{B6F7ECD9-0FBB-4044-AB1F-0776C6DDB185}" destId="{3329D7BB-6B1B-4EC4-9E80-F6371FC6D42F}" srcOrd="1" destOrd="0" presId="urn:microsoft.com/office/officeart/2018/2/layout/IconVerticalSolidList"/>
    <dgm:cxn modelId="{2023937A-65DE-45E7-83A1-E8B221796E62}" type="presParOf" srcId="{B6F7ECD9-0FBB-4044-AB1F-0776C6DDB185}" destId="{3E2EE525-77A9-4D67-8F27-18078AAF05BE}" srcOrd="2" destOrd="0" presId="urn:microsoft.com/office/officeart/2018/2/layout/IconVerticalSolidList"/>
    <dgm:cxn modelId="{D03BDC23-5596-4C52-9AAC-2E3A21E2FD64}" type="presParOf" srcId="{B6F7ECD9-0FBB-4044-AB1F-0776C6DDB185}" destId="{CA7D03CA-E3B9-40B4-9852-72865F0967B9}" srcOrd="3" destOrd="0" presId="urn:microsoft.com/office/officeart/2018/2/layout/IconVerticalSolidList"/>
    <dgm:cxn modelId="{B88FE948-5D24-4744-96B7-A3E787D08864}" type="presParOf" srcId="{CA742EEF-65B9-4452-8B5F-5E124F190E6A}" destId="{2F2748FD-DD55-41BD-B591-C233DB9A17FB}" srcOrd="5" destOrd="0" presId="urn:microsoft.com/office/officeart/2018/2/layout/IconVerticalSolidList"/>
    <dgm:cxn modelId="{24AC01E7-122E-4F69-BD3C-EE52D20D5DA1}" type="presParOf" srcId="{CA742EEF-65B9-4452-8B5F-5E124F190E6A}" destId="{E8919941-D4A6-4562-9ECF-D34254B16B03}" srcOrd="6" destOrd="0" presId="urn:microsoft.com/office/officeart/2018/2/layout/IconVerticalSolidList"/>
    <dgm:cxn modelId="{0E3FEDFC-5393-4EC6-A720-31451F68F9B0}" type="presParOf" srcId="{E8919941-D4A6-4562-9ECF-D34254B16B03}" destId="{EAB31223-CBA5-4919-B95C-81034B4C239E}" srcOrd="0" destOrd="0" presId="urn:microsoft.com/office/officeart/2018/2/layout/IconVerticalSolidList"/>
    <dgm:cxn modelId="{2FB7A638-142E-45DA-A23C-3D90ABAF97C8}" type="presParOf" srcId="{E8919941-D4A6-4562-9ECF-D34254B16B03}" destId="{E5D77102-7395-4D4C-90CC-21F7BA5FD657}" srcOrd="1" destOrd="0" presId="urn:microsoft.com/office/officeart/2018/2/layout/IconVerticalSolidList"/>
    <dgm:cxn modelId="{25119E8C-6687-4313-A6DE-B8C95F65FE59}" type="presParOf" srcId="{E8919941-D4A6-4562-9ECF-D34254B16B03}" destId="{A4BE9169-5031-4800-86BF-B0270EA39A45}" srcOrd="2" destOrd="0" presId="urn:microsoft.com/office/officeart/2018/2/layout/IconVerticalSolidList"/>
    <dgm:cxn modelId="{D66F28D5-50FB-47EB-ADC8-6FD77A1BF5F8}" type="presParOf" srcId="{E8919941-D4A6-4562-9ECF-D34254B16B03}" destId="{DC879D49-E7B5-4B5E-BCBE-53C2E49AFBEC}" srcOrd="3" destOrd="0" presId="urn:microsoft.com/office/officeart/2018/2/layout/IconVerticalSolidList"/>
    <dgm:cxn modelId="{A8D0EE6C-B5AF-4F1C-9090-9EF69DADF3ED}" type="presParOf" srcId="{CA742EEF-65B9-4452-8B5F-5E124F190E6A}" destId="{84A8DB76-ED4B-44B4-8614-040753037717}" srcOrd="7" destOrd="0" presId="urn:microsoft.com/office/officeart/2018/2/layout/IconVerticalSolidList"/>
    <dgm:cxn modelId="{512E72D4-DFF2-4F5E-9811-912223274C63}" type="presParOf" srcId="{CA742EEF-65B9-4452-8B5F-5E124F190E6A}" destId="{85514A82-7A98-4824-A7AE-B47FEBD7FC79}" srcOrd="8" destOrd="0" presId="urn:microsoft.com/office/officeart/2018/2/layout/IconVerticalSolidList"/>
    <dgm:cxn modelId="{1DFB75F8-5F49-41E7-9C95-C9C60C278EE7}" type="presParOf" srcId="{85514A82-7A98-4824-A7AE-B47FEBD7FC79}" destId="{E38AEF68-49F9-42D3-8367-C5B28FD2ABC8}" srcOrd="0" destOrd="0" presId="urn:microsoft.com/office/officeart/2018/2/layout/IconVerticalSolidList"/>
    <dgm:cxn modelId="{583AA40F-8476-4771-AAC7-943BE8D2A3A2}" type="presParOf" srcId="{85514A82-7A98-4824-A7AE-B47FEBD7FC79}" destId="{B2B13C90-4B41-482A-B23D-A413D0238F03}" srcOrd="1" destOrd="0" presId="urn:microsoft.com/office/officeart/2018/2/layout/IconVerticalSolidList"/>
    <dgm:cxn modelId="{65ED745B-5FA0-4845-AF84-E59BB1E0D0EF}" type="presParOf" srcId="{85514A82-7A98-4824-A7AE-B47FEBD7FC79}" destId="{8595592B-AA24-4EB9-826A-FF5E5F25B176}" srcOrd="2" destOrd="0" presId="urn:microsoft.com/office/officeart/2018/2/layout/IconVerticalSolidList"/>
    <dgm:cxn modelId="{86C7B722-73FF-4297-8A3B-A409992459F8}" type="presParOf" srcId="{85514A82-7A98-4824-A7AE-B47FEBD7FC79}" destId="{7944FCD0-D011-48FB-B44C-3011F653896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A5B3E6-7FB1-4E0C-9050-1A502FDF1E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48289A-E1A0-45DA-A8FC-A01D2466002B}">
      <dgm:prSet/>
      <dgm:spPr/>
      <dgm:t>
        <a:bodyPr/>
        <a:lstStyle/>
        <a:p>
          <a:r>
            <a:rPr lang="en-GB" b="1" dirty="0">
              <a:latin typeface="Maiandra GD" panose="020E0502030308020204" pitchFamily="34" charset="0"/>
            </a:rPr>
            <a:t>Why Choose This Course?</a:t>
          </a:r>
          <a:endParaRPr lang="en-US" dirty="0">
            <a:latin typeface="Maiandra GD" panose="020E0502030308020204" pitchFamily="34" charset="0"/>
          </a:endParaRPr>
        </a:p>
      </dgm:t>
    </dgm:pt>
    <dgm:pt modelId="{27B9805F-2874-4A46-9F76-60BEA7DA4382}" type="parTrans" cxnId="{ECD44AA2-8236-48C5-9030-A03312B71508}">
      <dgm:prSet/>
      <dgm:spPr/>
      <dgm:t>
        <a:bodyPr/>
        <a:lstStyle/>
        <a:p>
          <a:endParaRPr lang="en-US"/>
        </a:p>
      </dgm:t>
    </dgm:pt>
    <dgm:pt modelId="{7303104C-462A-457A-B2C7-E19DF2432DB7}" type="sibTrans" cxnId="{ECD44AA2-8236-48C5-9030-A03312B71508}">
      <dgm:prSet/>
      <dgm:spPr/>
      <dgm:t>
        <a:bodyPr/>
        <a:lstStyle/>
        <a:p>
          <a:endParaRPr lang="en-US"/>
        </a:p>
      </dgm:t>
    </dgm:pt>
    <dgm:pt modelId="{A931264A-C89E-4E6C-8140-3D060AF30343}">
      <dgm:prSet/>
      <dgm:spPr/>
      <dgm:t>
        <a:bodyPr/>
        <a:lstStyle/>
        <a:p>
          <a:r>
            <a:rPr lang="en-GB" b="1" dirty="0">
              <a:latin typeface="Maiandra GD" panose="020E0502030308020204" pitchFamily="34" charset="0"/>
            </a:rPr>
            <a:t>Flexible Learning:</a:t>
          </a:r>
          <a:r>
            <a:rPr lang="en-GB" dirty="0">
              <a:latin typeface="Maiandra GD" panose="020E0502030308020204" pitchFamily="34" charset="0"/>
            </a:rPr>
            <a:t> Study online at your own pace, anytime, anywhere.</a:t>
          </a:r>
          <a:endParaRPr lang="en-US" dirty="0">
            <a:latin typeface="Maiandra GD" panose="020E0502030308020204" pitchFamily="34" charset="0"/>
          </a:endParaRPr>
        </a:p>
      </dgm:t>
    </dgm:pt>
    <dgm:pt modelId="{7A1BD665-E02D-4F35-A46F-4707E88E31BB}" type="parTrans" cxnId="{04954DFF-8947-4181-BFE1-5386A50FF09D}">
      <dgm:prSet/>
      <dgm:spPr/>
      <dgm:t>
        <a:bodyPr/>
        <a:lstStyle/>
        <a:p>
          <a:endParaRPr lang="en-US"/>
        </a:p>
      </dgm:t>
    </dgm:pt>
    <dgm:pt modelId="{EBF747BD-BE68-4127-B147-A7AC7FD06764}" type="sibTrans" cxnId="{04954DFF-8947-4181-BFE1-5386A50FF09D}">
      <dgm:prSet/>
      <dgm:spPr/>
      <dgm:t>
        <a:bodyPr/>
        <a:lstStyle/>
        <a:p>
          <a:endParaRPr lang="en-US"/>
        </a:p>
      </dgm:t>
    </dgm:pt>
    <dgm:pt modelId="{F89BF648-4C53-4985-A4C8-0E502FE0080C}">
      <dgm:prSet/>
      <dgm:spPr/>
      <dgm:t>
        <a:bodyPr/>
        <a:lstStyle/>
        <a:p>
          <a:r>
            <a:rPr lang="en-GB" b="1" dirty="0">
              <a:latin typeface="Maiandra GD" panose="020E0502030308020204" pitchFamily="34" charset="0"/>
            </a:rPr>
            <a:t>Expert Support:</a:t>
          </a:r>
          <a:r>
            <a:rPr lang="en-GB" dirty="0">
              <a:latin typeface="Maiandra GD" panose="020E0502030308020204" pitchFamily="34" charset="0"/>
            </a:rPr>
            <a:t> Access 24/7 tutor assistance throughout your learning journey.</a:t>
          </a:r>
          <a:endParaRPr lang="en-US" dirty="0">
            <a:latin typeface="Maiandra GD" panose="020E0502030308020204" pitchFamily="34" charset="0"/>
          </a:endParaRPr>
        </a:p>
      </dgm:t>
    </dgm:pt>
    <dgm:pt modelId="{58D605DA-EF59-49AE-AD49-182308A74134}" type="parTrans" cxnId="{E805F835-7E88-45E8-B096-D00EC6BA22FB}">
      <dgm:prSet/>
      <dgm:spPr/>
      <dgm:t>
        <a:bodyPr/>
        <a:lstStyle/>
        <a:p>
          <a:endParaRPr lang="en-US"/>
        </a:p>
      </dgm:t>
    </dgm:pt>
    <dgm:pt modelId="{C2A7528F-8881-45E5-B547-C1FFA389272A}" type="sibTrans" cxnId="{E805F835-7E88-45E8-B096-D00EC6BA22FB}">
      <dgm:prSet/>
      <dgm:spPr/>
      <dgm:t>
        <a:bodyPr/>
        <a:lstStyle/>
        <a:p>
          <a:endParaRPr lang="en-US"/>
        </a:p>
      </dgm:t>
    </dgm:pt>
    <dgm:pt modelId="{E8B1D0D8-DF69-4442-9DCD-7276E221807F}">
      <dgm:prSet/>
      <dgm:spPr/>
      <dgm:t>
        <a:bodyPr/>
        <a:lstStyle/>
        <a:p>
          <a:r>
            <a:rPr lang="en-GB" b="1" dirty="0">
              <a:latin typeface="Maiandra GD" panose="020E0502030308020204" pitchFamily="34" charset="0"/>
            </a:rPr>
            <a:t>Career Boost:</a:t>
          </a:r>
          <a:r>
            <a:rPr lang="en-GB" dirty="0">
              <a:latin typeface="Maiandra GD" panose="020E0502030308020204" pitchFamily="34" charset="0"/>
            </a:rPr>
            <a:t> Gain essential skills to excel in the commercial cleaning sector.</a:t>
          </a:r>
          <a:endParaRPr lang="en-US" dirty="0">
            <a:latin typeface="Maiandra GD" panose="020E0502030308020204" pitchFamily="34" charset="0"/>
          </a:endParaRPr>
        </a:p>
      </dgm:t>
    </dgm:pt>
    <dgm:pt modelId="{2DB16FCB-520B-452A-BD2D-115FD0EC55E3}" type="parTrans" cxnId="{F020CA3B-800E-45A2-99CC-E381BD91520B}">
      <dgm:prSet/>
      <dgm:spPr/>
      <dgm:t>
        <a:bodyPr/>
        <a:lstStyle/>
        <a:p>
          <a:endParaRPr lang="en-US"/>
        </a:p>
      </dgm:t>
    </dgm:pt>
    <dgm:pt modelId="{57FB46DF-1015-465E-9AD2-DE016A3AEFDC}" type="sibTrans" cxnId="{F020CA3B-800E-45A2-99CC-E381BD91520B}">
      <dgm:prSet/>
      <dgm:spPr/>
      <dgm:t>
        <a:bodyPr/>
        <a:lstStyle/>
        <a:p>
          <a:endParaRPr lang="en-US"/>
        </a:p>
      </dgm:t>
    </dgm:pt>
    <dgm:pt modelId="{DE7950B5-BB23-4B7D-84FA-F13709D0CD42}">
      <dgm:prSet/>
      <dgm:spPr/>
      <dgm:t>
        <a:bodyPr/>
        <a:lstStyle/>
        <a:p>
          <a:r>
            <a:rPr lang="en-GB" b="1" dirty="0">
              <a:latin typeface="Maiandra GD" panose="020E0502030308020204" pitchFamily="34" charset="0"/>
            </a:rPr>
            <a:t>Employability Support:</a:t>
          </a:r>
          <a:r>
            <a:rPr lang="en-GB" dirty="0">
              <a:latin typeface="Maiandra GD" panose="020E0502030308020204" pitchFamily="34" charset="0"/>
            </a:rPr>
            <a:t> 12 weeks of CV writing, job search, and application assistance.</a:t>
          </a:r>
          <a:endParaRPr lang="en-US" dirty="0">
            <a:latin typeface="Maiandra GD" panose="020E0502030308020204" pitchFamily="34" charset="0"/>
          </a:endParaRPr>
        </a:p>
      </dgm:t>
    </dgm:pt>
    <dgm:pt modelId="{F09F1F61-CFB6-49EB-9A07-0D3DBE307EAC}" type="parTrans" cxnId="{68242741-3664-4651-B7D3-43EB7565D662}">
      <dgm:prSet/>
      <dgm:spPr/>
      <dgm:t>
        <a:bodyPr/>
        <a:lstStyle/>
        <a:p>
          <a:endParaRPr lang="en-US"/>
        </a:p>
      </dgm:t>
    </dgm:pt>
    <dgm:pt modelId="{B7795847-9494-4851-BEA8-9ED5DB763CC0}" type="sibTrans" cxnId="{68242741-3664-4651-B7D3-43EB7565D662}">
      <dgm:prSet/>
      <dgm:spPr/>
      <dgm:t>
        <a:bodyPr/>
        <a:lstStyle/>
        <a:p>
          <a:endParaRPr lang="en-US"/>
        </a:p>
      </dgm:t>
    </dgm:pt>
    <dgm:pt modelId="{97B6679B-76EC-4B20-A340-E7D270F20680}">
      <dgm:prSet/>
      <dgm:spPr/>
      <dgm:t>
        <a:bodyPr/>
        <a:lstStyle/>
        <a:p>
          <a:endParaRPr lang="en-US" dirty="0">
            <a:latin typeface="Maiandra GD" panose="020E0502030308020204" pitchFamily="34" charset="0"/>
          </a:endParaRPr>
        </a:p>
      </dgm:t>
    </dgm:pt>
    <dgm:pt modelId="{87135386-DD8D-479D-A4F3-B3DC0D222F07}" type="parTrans" cxnId="{E039D517-B7AB-4CB9-9C5B-389861D12262}">
      <dgm:prSet/>
      <dgm:spPr/>
      <dgm:t>
        <a:bodyPr/>
        <a:lstStyle/>
        <a:p>
          <a:endParaRPr lang="en-GB"/>
        </a:p>
      </dgm:t>
    </dgm:pt>
    <dgm:pt modelId="{07D8C96D-8085-4857-90D5-1B2D91D87F4C}" type="sibTrans" cxnId="{E039D517-B7AB-4CB9-9C5B-389861D12262}">
      <dgm:prSet/>
      <dgm:spPr/>
      <dgm:t>
        <a:bodyPr/>
        <a:lstStyle/>
        <a:p>
          <a:endParaRPr lang="en-GB"/>
        </a:p>
      </dgm:t>
    </dgm:pt>
    <dgm:pt modelId="{314B163B-D34A-4650-B097-65B28794EBDD}">
      <dgm:prSet/>
      <dgm:spPr/>
      <dgm:t>
        <a:bodyPr/>
        <a:lstStyle/>
        <a:p>
          <a:endParaRPr lang="en-US" dirty="0">
            <a:latin typeface="Maiandra GD" panose="020E0502030308020204" pitchFamily="34" charset="0"/>
          </a:endParaRPr>
        </a:p>
      </dgm:t>
    </dgm:pt>
    <dgm:pt modelId="{BEE7EF6D-7B03-4CE6-A777-A9F462195CBF}" type="parTrans" cxnId="{5E2721CE-7726-4BB8-85FC-9B232754850A}">
      <dgm:prSet/>
      <dgm:spPr/>
      <dgm:t>
        <a:bodyPr/>
        <a:lstStyle/>
        <a:p>
          <a:endParaRPr lang="en-GB"/>
        </a:p>
      </dgm:t>
    </dgm:pt>
    <dgm:pt modelId="{6C634171-307C-4E91-A329-AECC167F63B2}" type="sibTrans" cxnId="{5E2721CE-7726-4BB8-85FC-9B232754850A}">
      <dgm:prSet/>
      <dgm:spPr/>
      <dgm:t>
        <a:bodyPr/>
        <a:lstStyle/>
        <a:p>
          <a:endParaRPr lang="en-GB"/>
        </a:p>
      </dgm:t>
    </dgm:pt>
    <dgm:pt modelId="{FB9F2DBA-4EB9-4CF0-8A89-24D1DBD87948}">
      <dgm:prSet/>
      <dgm:spPr/>
      <dgm:t>
        <a:bodyPr/>
        <a:lstStyle/>
        <a:p>
          <a:endParaRPr lang="en-US" dirty="0">
            <a:latin typeface="Maiandra GD" panose="020E0502030308020204" pitchFamily="34" charset="0"/>
          </a:endParaRPr>
        </a:p>
      </dgm:t>
    </dgm:pt>
    <dgm:pt modelId="{E529917F-20F3-4574-B331-F0C443F3C15E}" type="parTrans" cxnId="{EF568134-DBE5-499D-80A2-430431A1C15D}">
      <dgm:prSet/>
      <dgm:spPr/>
      <dgm:t>
        <a:bodyPr/>
        <a:lstStyle/>
        <a:p>
          <a:endParaRPr lang="en-GB"/>
        </a:p>
      </dgm:t>
    </dgm:pt>
    <dgm:pt modelId="{6EBE9E95-EEA7-4111-8387-DDF19C542425}" type="sibTrans" cxnId="{EF568134-DBE5-499D-80A2-430431A1C15D}">
      <dgm:prSet/>
      <dgm:spPr/>
      <dgm:t>
        <a:bodyPr/>
        <a:lstStyle/>
        <a:p>
          <a:endParaRPr lang="en-GB"/>
        </a:p>
      </dgm:t>
    </dgm:pt>
    <dgm:pt modelId="{7940451D-FF52-4660-9C63-725E3DEA951B}" type="pres">
      <dgm:prSet presAssocID="{94A5B3E6-7FB1-4E0C-9050-1A502FDF1E18}" presName="linear" presStyleCnt="0">
        <dgm:presLayoutVars>
          <dgm:animLvl val="lvl"/>
          <dgm:resizeHandles val="exact"/>
        </dgm:presLayoutVars>
      </dgm:prSet>
      <dgm:spPr/>
    </dgm:pt>
    <dgm:pt modelId="{0404FB0E-B947-42B6-A5E3-531DFFDC6A49}" type="pres">
      <dgm:prSet presAssocID="{8848289A-E1A0-45DA-A8FC-A01D2466002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A185C1D-52BE-41A8-A3A9-15F61AD7F6E6}" type="pres">
      <dgm:prSet presAssocID="{8848289A-E1A0-45DA-A8FC-A01D2466002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3EA30A-43CF-4383-BCF4-4089448BB1C5}" type="presOf" srcId="{A931264A-C89E-4E6C-8140-3D060AF30343}" destId="{4A185C1D-52BE-41A8-A3A9-15F61AD7F6E6}" srcOrd="0" destOrd="0" presId="urn:microsoft.com/office/officeart/2005/8/layout/vList2"/>
    <dgm:cxn modelId="{E039D517-B7AB-4CB9-9C5B-389861D12262}" srcId="{8848289A-E1A0-45DA-A8FC-A01D2466002B}" destId="{97B6679B-76EC-4B20-A340-E7D270F20680}" srcOrd="1" destOrd="0" parTransId="{87135386-DD8D-479D-A4F3-B3DC0D222F07}" sibTransId="{07D8C96D-8085-4857-90D5-1B2D91D87F4C}"/>
    <dgm:cxn modelId="{6162B131-4002-4BAD-A623-2990EC5E488B}" type="presOf" srcId="{97B6679B-76EC-4B20-A340-E7D270F20680}" destId="{4A185C1D-52BE-41A8-A3A9-15F61AD7F6E6}" srcOrd="0" destOrd="1" presId="urn:microsoft.com/office/officeart/2005/8/layout/vList2"/>
    <dgm:cxn modelId="{EF568134-DBE5-499D-80A2-430431A1C15D}" srcId="{8848289A-E1A0-45DA-A8FC-A01D2466002B}" destId="{FB9F2DBA-4EB9-4CF0-8A89-24D1DBD87948}" srcOrd="5" destOrd="0" parTransId="{E529917F-20F3-4574-B331-F0C443F3C15E}" sibTransId="{6EBE9E95-EEA7-4111-8387-DDF19C542425}"/>
    <dgm:cxn modelId="{E805F835-7E88-45E8-B096-D00EC6BA22FB}" srcId="{8848289A-E1A0-45DA-A8FC-A01D2466002B}" destId="{F89BF648-4C53-4985-A4C8-0E502FE0080C}" srcOrd="2" destOrd="0" parTransId="{58D605DA-EF59-49AE-AD49-182308A74134}" sibTransId="{C2A7528F-8881-45E5-B547-C1FFA389272A}"/>
    <dgm:cxn modelId="{F020CA3B-800E-45A2-99CC-E381BD91520B}" srcId="{8848289A-E1A0-45DA-A8FC-A01D2466002B}" destId="{E8B1D0D8-DF69-4442-9DCD-7276E221807F}" srcOrd="4" destOrd="0" parTransId="{2DB16FCB-520B-452A-BD2D-115FD0EC55E3}" sibTransId="{57FB46DF-1015-465E-9AD2-DE016A3AEFDC}"/>
    <dgm:cxn modelId="{68242741-3664-4651-B7D3-43EB7565D662}" srcId="{8848289A-E1A0-45DA-A8FC-A01D2466002B}" destId="{DE7950B5-BB23-4B7D-84FA-F13709D0CD42}" srcOrd="6" destOrd="0" parTransId="{F09F1F61-CFB6-49EB-9A07-0D3DBE307EAC}" sibTransId="{B7795847-9494-4851-BEA8-9ED5DB763CC0}"/>
    <dgm:cxn modelId="{F05A7F69-5276-48DA-A960-F0B162060E9A}" type="presOf" srcId="{94A5B3E6-7FB1-4E0C-9050-1A502FDF1E18}" destId="{7940451D-FF52-4660-9C63-725E3DEA951B}" srcOrd="0" destOrd="0" presId="urn:microsoft.com/office/officeart/2005/8/layout/vList2"/>
    <dgm:cxn modelId="{ECD44AA2-8236-48C5-9030-A03312B71508}" srcId="{94A5B3E6-7FB1-4E0C-9050-1A502FDF1E18}" destId="{8848289A-E1A0-45DA-A8FC-A01D2466002B}" srcOrd="0" destOrd="0" parTransId="{27B9805F-2874-4A46-9F76-60BEA7DA4382}" sibTransId="{7303104C-462A-457A-B2C7-E19DF2432DB7}"/>
    <dgm:cxn modelId="{4800A3B9-EDB9-428C-9538-BB51A6CA32C9}" type="presOf" srcId="{314B163B-D34A-4650-B097-65B28794EBDD}" destId="{4A185C1D-52BE-41A8-A3A9-15F61AD7F6E6}" srcOrd="0" destOrd="3" presId="urn:microsoft.com/office/officeart/2005/8/layout/vList2"/>
    <dgm:cxn modelId="{9BA4DAB9-1B37-49A7-B9D9-58C169D2A153}" type="presOf" srcId="{E8B1D0D8-DF69-4442-9DCD-7276E221807F}" destId="{4A185C1D-52BE-41A8-A3A9-15F61AD7F6E6}" srcOrd="0" destOrd="4" presId="urn:microsoft.com/office/officeart/2005/8/layout/vList2"/>
    <dgm:cxn modelId="{10D3D7BD-5FDD-4452-BB3F-29EB20C9A4C8}" type="presOf" srcId="{FB9F2DBA-4EB9-4CF0-8A89-24D1DBD87948}" destId="{4A185C1D-52BE-41A8-A3A9-15F61AD7F6E6}" srcOrd="0" destOrd="5" presId="urn:microsoft.com/office/officeart/2005/8/layout/vList2"/>
    <dgm:cxn modelId="{5E2721CE-7726-4BB8-85FC-9B232754850A}" srcId="{8848289A-E1A0-45DA-A8FC-A01D2466002B}" destId="{314B163B-D34A-4650-B097-65B28794EBDD}" srcOrd="3" destOrd="0" parTransId="{BEE7EF6D-7B03-4CE6-A777-A9F462195CBF}" sibTransId="{6C634171-307C-4E91-A329-AECC167F63B2}"/>
    <dgm:cxn modelId="{F14BD1DF-DD95-409B-AA55-94903BD1EEFF}" type="presOf" srcId="{8848289A-E1A0-45DA-A8FC-A01D2466002B}" destId="{0404FB0E-B947-42B6-A5E3-531DFFDC6A49}" srcOrd="0" destOrd="0" presId="urn:microsoft.com/office/officeart/2005/8/layout/vList2"/>
    <dgm:cxn modelId="{F7E5BAFB-0E96-42A8-9869-2341B121CA52}" type="presOf" srcId="{F89BF648-4C53-4985-A4C8-0E502FE0080C}" destId="{4A185C1D-52BE-41A8-A3A9-15F61AD7F6E6}" srcOrd="0" destOrd="2" presId="urn:microsoft.com/office/officeart/2005/8/layout/vList2"/>
    <dgm:cxn modelId="{EF1AE5FE-4523-41E7-868C-8DC4329042BC}" type="presOf" srcId="{DE7950B5-BB23-4B7D-84FA-F13709D0CD42}" destId="{4A185C1D-52BE-41A8-A3A9-15F61AD7F6E6}" srcOrd="0" destOrd="6" presId="urn:microsoft.com/office/officeart/2005/8/layout/vList2"/>
    <dgm:cxn modelId="{04954DFF-8947-4181-BFE1-5386A50FF09D}" srcId="{8848289A-E1A0-45DA-A8FC-A01D2466002B}" destId="{A931264A-C89E-4E6C-8140-3D060AF30343}" srcOrd="0" destOrd="0" parTransId="{7A1BD665-E02D-4F35-A46F-4707E88E31BB}" sibTransId="{EBF747BD-BE68-4127-B147-A7AC7FD06764}"/>
    <dgm:cxn modelId="{88B0241F-A3C1-401D-8B99-4AD524FDDD6E}" type="presParOf" srcId="{7940451D-FF52-4660-9C63-725E3DEA951B}" destId="{0404FB0E-B947-42B6-A5E3-531DFFDC6A49}" srcOrd="0" destOrd="0" presId="urn:microsoft.com/office/officeart/2005/8/layout/vList2"/>
    <dgm:cxn modelId="{7AC591D1-0F9F-4D8C-B986-997C6CED744A}" type="presParOf" srcId="{7940451D-FF52-4660-9C63-725E3DEA951B}" destId="{4A185C1D-52BE-41A8-A3A9-15F61AD7F6E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038A61-30F8-43AA-99CA-71EFFFA72C3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7ADB61D-3287-49C3-9E20-E0DCD899C1A0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01:</a:t>
          </a:r>
          <a:r>
            <a:rPr lang="en-GB">
              <a:latin typeface="Maiandra GD" panose="020E0502030308020204" pitchFamily="34" charset="0"/>
            </a:rPr>
            <a:t> Introduction to Commercial Cleaning</a:t>
          </a:r>
          <a:endParaRPr lang="en-US">
            <a:latin typeface="Maiandra GD" panose="020E0502030308020204" pitchFamily="34" charset="0"/>
          </a:endParaRPr>
        </a:p>
      </dgm:t>
    </dgm:pt>
    <dgm:pt modelId="{D49A8CF2-1409-4442-8603-976B45F5405D}" type="parTrans" cxnId="{E5066BFC-241E-444A-8E28-6F8B27A0C754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5A2F615A-4478-4580-8396-203F396CB29E}" type="sibTrans" cxnId="{E5066BFC-241E-444A-8E28-6F8B27A0C754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3B266426-FE4E-4250-9504-25B7845F85F5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02:</a:t>
          </a:r>
          <a:r>
            <a:rPr lang="en-GB">
              <a:latin typeface="Maiandra GD" panose="020E0502030308020204" pitchFamily="34" charset="0"/>
            </a:rPr>
            <a:t> Health and Safety in Commercial Cleaning</a:t>
          </a:r>
          <a:endParaRPr lang="en-US">
            <a:latin typeface="Maiandra GD" panose="020E0502030308020204" pitchFamily="34" charset="0"/>
          </a:endParaRPr>
        </a:p>
      </dgm:t>
    </dgm:pt>
    <dgm:pt modelId="{359699C9-0335-4DDE-8E91-171420D68394}" type="parTrans" cxnId="{B53091E6-E9D9-4CA7-9946-1A368D87D15A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4569378D-B380-47C6-A5EA-97007B2310DE}" type="sibTrans" cxnId="{B53091E6-E9D9-4CA7-9946-1A368D87D15A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E8338E9B-1969-409A-B9D3-E987B42CC8D9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03:</a:t>
          </a:r>
          <a:r>
            <a:rPr lang="en-GB">
              <a:latin typeface="Maiandra GD" panose="020E0502030308020204" pitchFamily="34" charset="0"/>
            </a:rPr>
            <a:t> Cleaning Tools and Equipment</a:t>
          </a:r>
          <a:endParaRPr lang="en-US">
            <a:latin typeface="Maiandra GD" panose="020E0502030308020204" pitchFamily="34" charset="0"/>
          </a:endParaRPr>
        </a:p>
      </dgm:t>
    </dgm:pt>
    <dgm:pt modelId="{B7AEA58D-1347-4A82-8A01-064A76DED05C}" type="parTrans" cxnId="{E009023F-087D-457C-AF82-0055CDCE5233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31384B83-4273-410A-A60B-6FB6A564E7CA}" type="sibTrans" cxnId="{E009023F-087D-457C-AF82-0055CDCE5233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38CDBB32-239F-42BB-A2CC-9D65FBC3993D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04:</a:t>
          </a:r>
          <a:r>
            <a:rPr lang="en-GB">
              <a:latin typeface="Maiandra GD" panose="020E0502030308020204" pitchFamily="34" charset="0"/>
            </a:rPr>
            <a:t> Cleaning Chemicals and Solutions</a:t>
          </a:r>
          <a:endParaRPr lang="en-US">
            <a:latin typeface="Maiandra GD" panose="020E0502030308020204" pitchFamily="34" charset="0"/>
          </a:endParaRPr>
        </a:p>
      </dgm:t>
    </dgm:pt>
    <dgm:pt modelId="{0BFD02A2-0ABB-4A9B-B586-CC91CA9A4B6E}" type="parTrans" cxnId="{989627AB-4424-47F6-A927-F85843F1D250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AD8BDA58-160D-4DF9-9BFE-500395563B7C}" type="sibTrans" cxnId="{989627AB-4424-47F6-A927-F85843F1D250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C1D89DD4-2B77-471F-8AF5-46DF6EDEE02D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05:</a:t>
          </a:r>
          <a:r>
            <a:rPr lang="en-GB">
              <a:latin typeface="Maiandra GD" panose="020E0502030308020204" pitchFamily="34" charset="0"/>
            </a:rPr>
            <a:t> Floor Care Techniques</a:t>
          </a:r>
          <a:endParaRPr lang="en-US">
            <a:latin typeface="Maiandra GD" panose="020E0502030308020204" pitchFamily="34" charset="0"/>
          </a:endParaRPr>
        </a:p>
      </dgm:t>
    </dgm:pt>
    <dgm:pt modelId="{0E585E77-65A3-4538-B89D-E8D88F9E22A8}" type="parTrans" cxnId="{70707353-A2B2-43DE-94D9-AE2833954858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BE4ACD4B-5C5D-45C4-8882-9AE32E8ADF7B}" type="sibTrans" cxnId="{70707353-A2B2-43DE-94D9-AE2833954858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DEBD233E-75E3-4988-A392-D5AA219BB562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06:</a:t>
          </a:r>
          <a:r>
            <a:rPr lang="en-GB">
              <a:latin typeface="Maiandra GD" panose="020E0502030308020204" pitchFamily="34" charset="0"/>
            </a:rPr>
            <a:t> Restroom Cleaning Procedures</a:t>
          </a:r>
          <a:endParaRPr lang="en-US">
            <a:latin typeface="Maiandra GD" panose="020E0502030308020204" pitchFamily="34" charset="0"/>
          </a:endParaRPr>
        </a:p>
      </dgm:t>
    </dgm:pt>
    <dgm:pt modelId="{C06FEC89-F728-4F20-8EBA-F1978E345FFC}" type="parTrans" cxnId="{A2D265D1-3FF5-459B-B3F1-1A2EFDCF1508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A735C9E5-CA29-4467-BC47-24E59B6FDBE2}" type="sibTrans" cxnId="{A2D265D1-3FF5-459B-B3F1-1A2EFDCF1508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5E0F984D-178E-46C9-98F2-D8DA72A7F368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07:</a:t>
          </a:r>
          <a:r>
            <a:rPr lang="en-GB">
              <a:latin typeface="Maiandra GD" panose="020E0502030308020204" pitchFamily="34" charset="0"/>
            </a:rPr>
            <a:t> Office and Common Area Cleaning</a:t>
          </a:r>
          <a:endParaRPr lang="en-US">
            <a:latin typeface="Maiandra GD" panose="020E0502030308020204" pitchFamily="34" charset="0"/>
          </a:endParaRPr>
        </a:p>
      </dgm:t>
    </dgm:pt>
    <dgm:pt modelId="{27F42F94-10A8-4DD9-BB3D-00805B94B9A4}" type="parTrans" cxnId="{B0080A4D-4626-48B3-994F-BC7D3E204D1F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7FAFF47F-DB84-48D9-828F-3F6547744AA5}" type="sibTrans" cxnId="{B0080A4D-4626-48B3-994F-BC7D3E204D1F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6B237DC1-0F41-40B9-9043-0A8B76367423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08:</a:t>
          </a:r>
          <a:r>
            <a:rPr lang="en-GB">
              <a:latin typeface="Maiandra GD" panose="020E0502030308020204" pitchFamily="34" charset="0"/>
            </a:rPr>
            <a:t> Specialised Cleaning Techniques</a:t>
          </a:r>
          <a:endParaRPr lang="en-US">
            <a:latin typeface="Maiandra GD" panose="020E0502030308020204" pitchFamily="34" charset="0"/>
          </a:endParaRPr>
        </a:p>
      </dgm:t>
    </dgm:pt>
    <dgm:pt modelId="{6DFD24C3-9973-4DA5-B8E0-F3CD95887FF7}" type="parTrans" cxnId="{7C1021AD-5CD4-48AA-B616-0FF196B02DF5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5F37049F-A3A2-46BB-B750-CC42C92A9C8F}" type="sibTrans" cxnId="{7C1021AD-5CD4-48AA-B616-0FF196B02DF5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258CD88C-80AE-48EB-94B3-37D62686270E}" type="pres">
      <dgm:prSet presAssocID="{9C038A61-30F8-43AA-99CA-71EFFFA72C34}" presName="vert0" presStyleCnt="0">
        <dgm:presLayoutVars>
          <dgm:dir/>
          <dgm:animOne val="branch"/>
          <dgm:animLvl val="lvl"/>
        </dgm:presLayoutVars>
      </dgm:prSet>
      <dgm:spPr/>
    </dgm:pt>
    <dgm:pt modelId="{DF7D7742-46D2-4AE5-8532-C0070C59CD39}" type="pres">
      <dgm:prSet presAssocID="{07ADB61D-3287-49C3-9E20-E0DCD899C1A0}" presName="thickLine" presStyleLbl="alignNode1" presStyleIdx="0" presStyleCnt="8"/>
      <dgm:spPr/>
    </dgm:pt>
    <dgm:pt modelId="{2EC0406F-ADA2-4FAA-867C-C5E07719DFA7}" type="pres">
      <dgm:prSet presAssocID="{07ADB61D-3287-49C3-9E20-E0DCD899C1A0}" presName="horz1" presStyleCnt="0"/>
      <dgm:spPr/>
    </dgm:pt>
    <dgm:pt modelId="{2393706B-ACF3-4BEA-B201-EE1BCB78BF57}" type="pres">
      <dgm:prSet presAssocID="{07ADB61D-3287-49C3-9E20-E0DCD899C1A0}" presName="tx1" presStyleLbl="revTx" presStyleIdx="0" presStyleCnt="8"/>
      <dgm:spPr/>
    </dgm:pt>
    <dgm:pt modelId="{F2F6C8B5-EDFD-401B-A8DB-A47784DD6224}" type="pres">
      <dgm:prSet presAssocID="{07ADB61D-3287-49C3-9E20-E0DCD899C1A0}" presName="vert1" presStyleCnt="0"/>
      <dgm:spPr/>
    </dgm:pt>
    <dgm:pt modelId="{228BD604-963A-41C8-80AE-98E385231F91}" type="pres">
      <dgm:prSet presAssocID="{3B266426-FE4E-4250-9504-25B7845F85F5}" presName="thickLine" presStyleLbl="alignNode1" presStyleIdx="1" presStyleCnt="8"/>
      <dgm:spPr/>
    </dgm:pt>
    <dgm:pt modelId="{B8D919C6-7DF5-4970-88B5-3D79F4D5EF61}" type="pres">
      <dgm:prSet presAssocID="{3B266426-FE4E-4250-9504-25B7845F85F5}" presName="horz1" presStyleCnt="0"/>
      <dgm:spPr/>
    </dgm:pt>
    <dgm:pt modelId="{D856EFD3-9A86-4DC1-B4EA-DAFA621448A1}" type="pres">
      <dgm:prSet presAssocID="{3B266426-FE4E-4250-9504-25B7845F85F5}" presName="tx1" presStyleLbl="revTx" presStyleIdx="1" presStyleCnt="8"/>
      <dgm:spPr/>
    </dgm:pt>
    <dgm:pt modelId="{84D9B16B-135A-4B1B-93A5-E6D7F7C223E8}" type="pres">
      <dgm:prSet presAssocID="{3B266426-FE4E-4250-9504-25B7845F85F5}" presName="vert1" presStyleCnt="0"/>
      <dgm:spPr/>
    </dgm:pt>
    <dgm:pt modelId="{5FF98867-1E4C-424C-85E8-84A047A3D83C}" type="pres">
      <dgm:prSet presAssocID="{E8338E9B-1969-409A-B9D3-E987B42CC8D9}" presName="thickLine" presStyleLbl="alignNode1" presStyleIdx="2" presStyleCnt="8"/>
      <dgm:spPr/>
    </dgm:pt>
    <dgm:pt modelId="{55431BED-D468-45DE-B216-6ECEA2442F98}" type="pres">
      <dgm:prSet presAssocID="{E8338E9B-1969-409A-B9D3-E987B42CC8D9}" presName="horz1" presStyleCnt="0"/>
      <dgm:spPr/>
    </dgm:pt>
    <dgm:pt modelId="{1CB0E843-0FEC-46A5-BEB4-4ED6DFBFEE7C}" type="pres">
      <dgm:prSet presAssocID="{E8338E9B-1969-409A-B9D3-E987B42CC8D9}" presName="tx1" presStyleLbl="revTx" presStyleIdx="2" presStyleCnt="8"/>
      <dgm:spPr/>
    </dgm:pt>
    <dgm:pt modelId="{BD7231D2-8A16-40F7-88EF-38A494225DC0}" type="pres">
      <dgm:prSet presAssocID="{E8338E9B-1969-409A-B9D3-E987B42CC8D9}" presName="vert1" presStyleCnt="0"/>
      <dgm:spPr/>
    </dgm:pt>
    <dgm:pt modelId="{E5644677-9263-4898-BDC2-7D217763225B}" type="pres">
      <dgm:prSet presAssocID="{38CDBB32-239F-42BB-A2CC-9D65FBC3993D}" presName="thickLine" presStyleLbl="alignNode1" presStyleIdx="3" presStyleCnt="8"/>
      <dgm:spPr/>
    </dgm:pt>
    <dgm:pt modelId="{9052B96A-CB82-4477-896F-98F1CA5358F5}" type="pres">
      <dgm:prSet presAssocID="{38CDBB32-239F-42BB-A2CC-9D65FBC3993D}" presName="horz1" presStyleCnt="0"/>
      <dgm:spPr/>
    </dgm:pt>
    <dgm:pt modelId="{271E4971-04A4-4588-BEE1-8B2DACBF619A}" type="pres">
      <dgm:prSet presAssocID="{38CDBB32-239F-42BB-A2CC-9D65FBC3993D}" presName="tx1" presStyleLbl="revTx" presStyleIdx="3" presStyleCnt="8"/>
      <dgm:spPr/>
    </dgm:pt>
    <dgm:pt modelId="{31BEB039-916C-4ADC-B085-75D4CAC65095}" type="pres">
      <dgm:prSet presAssocID="{38CDBB32-239F-42BB-A2CC-9D65FBC3993D}" presName="vert1" presStyleCnt="0"/>
      <dgm:spPr/>
    </dgm:pt>
    <dgm:pt modelId="{0F37EF1E-7DCF-4703-8D1A-DF552B8A0FA5}" type="pres">
      <dgm:prSet presAssocID="{C1D89DD4-2B77-471F-8AF5-46DF6EDEE02D}" presName="thickLine" presStyleLbl="alignNode1" presStyleIdx="4" presStyleCnt="8"/>
      <dgm:spPr/>
    </dgm:pt>
    <dgm:pt modelId="{6E429433-DA0D-4A0B-AF65-DB8D0B99E65F}" type="pres">
      <dgm:prSet presAssocID="{C1D89DD4-2B77-471F-8AF5-46DF6EDEE02D}" presName="horz1" presStyleCnt="0"/>
      <dgm:spPr/>
    </dgm:pt>
    <dgm:pt modelId="{69F413A1-AB16-42A5-B053-22F89A660B27}" type="pres">
      <dgm:prSet presAssocID="{C1D89DD4-2B77-471F-8AF5-46DF6EDEE02D}" presName="tx1" presStyleLbl="revTx" presStyleIdx="4" presStyleCnt="8"/>
      <dgm:spPr/>
    </dgm:pt>
    <dgm:pt modelId="{F03A9595-7081-46B4-9015-0D2C76F694EE}" type="pres">
      <dgm:prSet presAssocID="{C1D89DD4-2B77-471F-8AF5-46DF6EDEE02D}" presName="vert1" presStyleCnt="0"/>
      <dgm:spPr/>
    </dgm:pt>
    <dgm:pt modelId="{74C11A54-72CA-45C0-8767-633D9E60D2B9}" type="pres">
      <dgm:prSet presAssocID="{DEBD233E-75E3-4988-A392-D5AA219BB562}" presName="thickLine" presStyleLbl="alignNode1" presStyleIdx="5" presStyleCnt="8"/>
      <dgm:spPr/>
    </dgm:pt>
    <dgm:pt modelId="{9FD4489F-6BA2-44FB-9205-3D8BE030D0D9}" type="pres">
      <dgm:prSet presAssocID="{DEBD233E-75E3-4988-A392-D5AA219BB562}" presName="horz1" presStyleCnt="0"/>
      <dgm:spPr/>
    </dgm:pt>
    <dgm:pt modelId="{74B696E7-A25B-455A-9258-A19EF14AFD09}" type="pres">
      <dgm:prSet presAssocID="{DEBD233E-75E3-4988-A392-D5AA219BB562}" presName="tx1" presStyleLbl="revTx" presStyleIdx="5" presStyleCnt="8"/>
      <dgm:spPr/>
    </dgm:pt>
    <dgm:pt modelId="{ADDB279F-4832-44B6-8D7A-06FA6613124A}" type="pres">
      <dgm:prSet presAssocID="{DEBD233E-75E3-4988-A392-D5AA219BB562}" presName="vert1" presStyleCnt="0"/>
      <dgm:spPr/>
    </dgm:pt>
    <dgm:pt modelId="{B8ED64F2-AE7F-41E2-9E69-CB9B2AA76AB8}" type="pres">
      <dgm:prSet presAssocID="{5E0F984D-178E-46C9-98F2-D8DA72A7F368}" presName="thickLine" presStyleLbl="alignNode1" presStyleIdx="6" presStyleCnt="8"/>
      <dgm:spPr/>
    </dgm:pt>
    <dgm:pt modelId="{0628F503-8C68-49C3-A38E-45DF40AB3B5E}" type="pres">
      <dgm:prSet presAssocID="{5E0F984D-178E-46C9-98F2-D8DA72A7F368}" presName="horz1" presStyleCnt="0"/>
      <dgm:spPr/>
    </dgm:pt>
    <dgm:pt modelId="{B2D6BB5B-05FC-4B57-820F-34336021CF80}" type="pres">
      <dgm:prSet presAssocID="{5E0F984D-178E-46C9-98F2-D8DA72A7F368}" presName="tx1" presStyleLbl="revTx" presStyleIdx="6" presStyleCnt="8"/>
      <dgm:spPr/>
    </dgm:pt>
    <dgm:pt modelId="{88AB5331-E117-4FD6-9041-52545995F83D}" type="pres">
      <dgm:prSet presAssocID="{5E0F984D-178E-46C9-98F2-D8DA72A7F368}" presName="vert1" presStyleCnt="0"/>
      <dgm:spPr/>
    </dgm:pt>
    <dgm:pt modelId="{1E3FE5E6-219A-41BD-95C7-500E4C74928F}" type="pres">
      <dgm:prSet presAssocID="{6B237DC1-0F41-40B9-9043-0A8B76367423}" presName="thickLine" presStyleLbl="alignNode1" presStyleIdx="7" presStyleCnt="8"/>
      <dgm:spPr/>
    </dgm:pt>
    <dgm:pt modelId="{7C4E7EA8-01BE-4BDB-A105-C896250261B5}" type="pres">
      <dgm:prSet presAssocID="{6B237DC1-0F41-40B9-9043-0A8B76367423}" presName="horz1" presStyleCnt="0"/>
      <dgm:spPr/>
    </dgm:pt>
    <dgm:pt modelId="{02648FB6-E50B-40AB-ADFD-1057C0701B40}" type="pres">
      <dgm:prSet presAssocID="{6B237DC1-0F41-40B9-9043-0A8B76367423}" presName="tx1" presStyleLbl="revTx" presStyleIdx="7" presStyleCnt="8"/>
      <dgm:spPr/>
    </dgm:pt>
    <dgm:pt modelId="{072A2329-DD88-420A-AEF8-E126D5A18CF8}" type="pres">
      <dgm:prSet presAssocID="{6B237DC1-0F41-40B9-9043-0A8B76367423}" presName="vert1" presStyleCnt="0"/>
      <dgm:spPr/>
    </dgm:pt>
  </dgm:ptLst>
  <dgm:cxnLst>
    <dgm:cxn modelId="{C5B7A328-A285-4845-A1B8-2BFD5B7EF536}" type="presOf" srcId="{5E0F984D-178E-46C9-98F2-D8DA72A7F368}" destId="{B2D6BB5B-05FC-4B57-820F-34336021CF80}" srcOrd="0" destOrd="0" presId="urn:microsoft.com/office/officeart/2008/layout/LinedList"/>
    <dgm:cxn modelId="{E009023F-087D-457C-AF82-0055CDCE5233}" srcId="{9C038A61-30F8-43AA-99CA-71EFFFA72C34}" destId="{E8338E9B-1969-409A-B9D3-E987B42CC8D9}" srcOrd="2" destOrd="0" parTransId="{B7AEA58D-1347-4A82-8A01-064A76DED05C}" sibTransId="{31384B83-4273-410A-A60B-6FB6A564E7CA}"/>
    <dgm:cxn modelId="{B05D9040-AA02-4CC8-A6A7-39AB42BEFB12}" type="presOf" srcId="{DEBD233E-75E3-4988-A392-D5AA219BB562}" destId="{74B696E7-A25B-455A-9258-A19EF14AFD09}" srcOrd="0" destOrd="0" presId="urn:microsoft.com/office/officeart/2008/layout/LinedList"/>
    <dgm:cxn modelId="{B0080A4D-4626-48B3-994F-BC7D3E204D1F}" srcId="{9C038A61-30F8-43AA-99CA-71EFFFA72C34}" destId="{5E0F984D-178E-46C9-98F2-D8DA72A7F368}" srcOrd="6" destOrd="0" parTransId="{27F42F94-10A8-4DD9-BB3D-00805B94B9A4}" sibTransId="{7FAFF47F-DB84-48D9-828F-3F6547744AA5}"/>
    <dgm:cxn modelId="{70707353-A2B2-43DE-94D9-AE2833954858}" srcId="{9C038A61-30F8-43AA-99CA-71EFFFA72C34}" destId="{C1D89DD4-2B77-471F-8AF5-46DF6EDEE02D}" srcOrd="4" destOrd="0" parTransId="{0E585E77-65A3-4538-B89D-E8D88F9E22A8}" sibTransId="{BE4ACD4B-5C5D-45C4-8882-9AE32E8ADF7B}"/>
    <dgm:cxn modelId="{E9C9BE8F-44E1-432A-AF02-86606031F488}" type="presOf" srcId="{E8338E9B-1969-409A-B9D3-E987B42CC8D9}" destId="{1CB0E843-0FEC-46A5-BEB4-4ED6DFBFEE7C}" srcOrd="0" destOrd="0" presId="urn:microsoft.com/office/officeart/2008/layout/LinedList"/>
    <dgm:cxn modelId="{B0130290-3422-4D02-B58B-542098153107}" type="presOf" srcId="{07ADB61D-3287-49C3-9E20-E0DCD899C1A0}" destId="{2393706B-ACF3-4BEA-B201-EE1BCB78BF57}" srcOrd="0" destOrd="0" presId="urn:microsoft.com/office/officeart/2008/layout/LinedList"/>
    <dgm:cxn modelId="{35B3BA93-F101-448E-9C54-C0A5C17084B5}" type="presOf" srcId="{38CDBB32-239F-42BB-A2CC-9D65FBC3993D}" destId="{271E4971-04A4-4588-BEE1-8B2DACBF619A}" srcOrd="0" destOrd="0" presId="urn:microsoft.com/office/officeart/2008/layout/LinedList"/>
    <dgm:cxn modelId="{989627AB-4424-47F6-A927-F85843F1D250}" srcId="{9C038A61-30F8-43AA-99CA-71EFFFA72C34}" destId="{38CDBB32-239F-42BB-A2CC-9D65FBC3993D}" srcOrd="3" destOrd="0" parTransId="{0BFD02A2-0ABB-4A9B-B586-CC91CA9A4B6E}" sibTransId="{AD8BDA58-160D-4DF9-9BFE-500395563B7C}"/>
    <dgm:cxn modelId="{8C7F35AB-7C39-441B-BE78-BA7F08E2C217}" type="presOf" srcId="{3B266426-FE4E-4250-9504-25B7845F85F5}" destId="{D856EFD3-9A86-4DC1-B4EA-DAFA621448A1}" srcOrd="0" destOrd="0" presId="urn:microsoft.com/office/officeart/2008/layout/LinedList"/>
    <dgm:cxn modelId="{7C1021AD-5CD4-48AA-B616-0FF196B02DF5}" srcId="{9C038A61-30F8-43AA-99CA-71EFFFA72C34}" destId="{6B237DC1-0F41-40B9-9043-0A8B76367423}" srcOrd="7" destOrd="0" parTransId="{6DFD24C3-9973-4DA5-B8E0-F3CD95887FF7}" sibTransId="{5F37049F-A3A2-46BB-B750-CC42C92A9C8F}"/>
    <dgm:cxn modelId="{A2D265D1-3FF5-459B-B3F1-1A2EFDCF1508}" srcId="{9C038A61-30F8-43AA-99CA-71EFFFA72C34}" destId="{DEBD233E-75E3-4988-A392-D5AA219BB562}" srcOrd="5" destOrd="0" parTransId="{C06FEC89-F728-4F20-8EBA-F1978E345FFC}" sibTransId="{A735C9E5-CA29-4467-BC47-24E59B6FDBE2}"/>
    <dgm:cxn modelId="{EBEC60D5-2670-425D-883C-60668D793847}" type="presOf" srcId="{9C038A61-30F8-43AA-99CA-71EFFFA72C34}" destId="{258CD88C-80AE-48EB-94B3-37D62686270E}" srcOrd="0" destOrd="0" presId="urn:microsoft.com/office/officeart/2008/layout/LinedList"/>
    <dgm:cxn modelId="{B53091E6-E9D9-4CA7-9946-1A368D87D15A}" srcId="{9C038A61-30F8-43AA-99CA-71EFFFA72C34}" destId="{3B266426-FE4E-4250-9504-25B7845F85F5}" srcOrd="1" destOrd="0" parTransId="{359699C9-0335-4DDE-8E91-171420D68394}" sibTransId="{4569378D-B380-47C6-A5EA-97007B2310DE}"/>
    <dgm:cxn modelId="{A761FAF2-D5C4-4280-9A91-C1420DECB071}" type="presOf" srcId="{6B237DC1-0F41-40B9-9043-0A8B76367423}" destId="{02648FB6-E50B-40AB-ADFD-1057C0701B40}" srcOrd="0" destOrd="0" presId="urn:microsoft.com/office/officeart/2008/layout/LinedList"/>
    <dgm:cxn modelId="{877F22F7-7A72-4BC4-B71E-99A4F2E1EF7B}" type="presOf" srcId="{C1D89DD4-2B77-471F-8AF5-46DF6EDEE02D}" destId="{69F413A1-AB16-42A5-B053-22F89A660B27}" srcOrd="0" destOrd="0" presId="urn:microsoft.com/office/officeart/2008/layout/LinedList"/>
    <dgm:cxn modelId="{E5066BFC-241E-444A-8E28-6F8B27A0C754}" srcId="{9C038A61-30F8-43AA-99CA-71EFFFA72C34}" destId="{07ADB61D-3287-49C3-9E20-E0DCD899C1A0}" srcOrd="0" destOrd="0" parTransId="{D49A8CF2-1409-4442-8603-976B45F5405D}" sibTransId="{5A2F615A-4478-4580-8396-203F396CB29E}"/>
    <dgm:cxn modelId="{91ACF863-44E8-490A-9F1A-3422A506CB9E}" type="presParOf" srcId="{258CD88C-80AE-48EB-94B3-37D62686270E}" destId="{DF7D7742-46D2-4AE5-8532-C0070C59CD39}" srcOrd="0" destOrd="0" presId="urn:microsoft.com/office/officeart/2008/layout/LinedList"/>
    <dgm:cxn modelId="{EDBEEBED-8A52-49D0-98AA-1164536CFB80}" type="presParOf" srcId="{258CD88C-80AE-48EB-94B3-37D62686270E}" destId="{2EC0406F-ADA2-4FAA-867C-C5E07719DFA7}" srcOrd="1" destOrd="0" presId="urn:microsoft.com/office/officeart/2008/layout/LinedList"/>
    <dgm:cxn modelId="{BFEF069A-F96C-4087-B1A6-F5090EDB6C24}" type="presParOf" srcId="{2EC0406F-ADA2-4FAA-867C-C5E07719DFA7}" destId="{2393706B-ACF3-4BEA-B201-EE1BCB78BF57}" srcOrd="0" destOrd="0" presId="urn:microsoft.com/office/officeart/2008/layout/LinedList"/>
    <dgm:cxn modelId="{FF533085-B6FC-4FD3-BEFF-1389101197C1}" type="presParOf" srcId="{2EC0406F-ADA2-4FAA-867C-C5E07719DFA7}" destId="{F2F6C8B5-EDFD-401B-A8DB-A47784DD6224}" srcOrd="1" destOrd="0" presId="urn:microsoft.com/office/officeart/2008/layout/LinedList"/>
    <dgm:cxn modelId="{76F43B1D-1956-407B-B9C1-F416BD70E61C}" type="presParOf" srcId="{258CD88C-80AE-48EB-94B3-37D62686270E}" destId="{228BD604-963A-41C8-80AE-98E385231F91}" srcOrd="2" destOrd="0" presId="urn:microsoft.com/office/officeart/2008/layout/LinedList"/>
    <dgm:cxn modelId="{DFE62BA8-1D44-4B7B-B14B-D28894F59E6A}" type="presParOf" srcId="{258CD88C-80AE-48EB-94B3-37D62686270E}" destId="{B8D919C6-7DF5-4970-88B5-3D79F4D5EF61}" srcOrd="3" destOrd="0" presId="urn:microsoft.com/office/officeart/2008/layout/LinedList"/>
    <dgm:cxn modelId="{1015302C-AAF4-44B6-B5F2-4F77E5BC2813}" type="presParOf" srcId="{B8D919C6-7DF5-4970-88B5-3D79F4D5EF61}" destId="{D856EFD3-9A86-4DC1-B4EA-DAFA621448A1}" srcOrd="0" destOrd="0" presId="urn:microsoft.com/office/officeart/2008/layout/LinedList"/>
    <dgm:cxn modelId="{5DE0E972-30DE-4F9D-A6D4-3BD633052D4B}" type="presParOf" srcId="{B8D919C6-7DF5-4970-88B5-3D79F4D5EF61}" destId="{84D9B16B-135A-4B1B-93A5-E6D7F7C223E8}" srcOrd="1" destOrd="0" presId="urn:microsoft.com/office/officeart/2008/layout/LinedList"/>
    <dgm:cxn modelId="{5ECCE3EA-6A67-4DE7-866C-DE054FC885FC}" type="presParOf" srcId="{258CD88C-80AE-48EB-94B3-37D62686270E}" destId="{5FF98867-1E4C-424C-85E8-84A047A3D83C}" srcOrd="4" destOrd="0" presId="urn:microsoft.com/office/officeart/2008/layout/LinedList"/>
    <dgm:cxn modelId="{E539C998-48EF-4FAA-B390-3A81DB103B65}" type="presParOf" srcId="{258CD88C-80AE-48EB-94B3-37D62686270E}" destId="{55431BED-D468-45DE-B216-6ECEA2442F98}" srcOrd="5" destOrd="0" presId="urn:microsoft.com/office/officeart/2008/layout/LinedList"/>
    <dgm:cxn modelId="{E4429C12-1274-4BDC-9B23-9773AAFECC21}" type="presParOf" srcId="{55431BED-D468-45DE-B216-6ECEA2442F98}" destId="{1CB0E843-0FEC-46A5-BEB4-4ED6DFBFEE7C}" srcOrd="0" destOrd="0" presId="urn:microsoft.com/office/officeart/2008/layout/LinedList"/>
    <dgm:cxn modelId="{84012521-E443-4456-914A-6C7CC9E3E725}" type="presParOf" srcId="{55431BED-D468-45DE-B216-6ECEA2442F98}" destId="{BD7231D2-8A16-40F7-88EF-38A494225DC0}" srcOrd="1" destOrd="0" presId="urn:microsoft.com/office/officeart/2008/layout/LinedList"/>
    <dgm:cxn modelId="{4B31EB82-B1D4-4234-9CF8-9AB562C6FC47}" type="presParOf" srcId="{258CD88C-80AE-48EB-94B3-37D62686270E}" destId="{E5644677-9263-4898-BDC2-7D217763225B}" srcOrd="6" destOrd="0" presId="urn:microsoft.com/office/officeart/2008/layout/LinedList"/>
    <dgm:cxn modelId="{D745615E-4872-440C-856E-5FDC0D940C3E}" type="presParOf" srcId="{258CD88C-80AE-48EB-94B3-37D62686270E}" destId="{9052B96A-CB82-4477-896F-98F1CA5358F5}" srcOrd="7" destOrd="0" presId="urn:microsoft.com/office/officeart/2008/layout/LinedList"/>
    <dgm:cxn modelId="{052B00E2-3F58-404B-99BE-4B4FB2812779}" type="presParOf" srcId="{9052B96A-CB82-4477-896F-98F1CA5358F5}" destId="{271E4971-04A4-4588-BEE1-8B2DACBF619A}" srcOrd="0" destOrd="0" presId="urn:microsoft.com/office/officeart/2008/layout/LinedList"/>
    <dgm:cxn modelId="{56540CD7-73C4-425F-AC47-4DE81AF36E62}" type="presParOf" srcId="{9052B96A-CB82-4477-896F-98F1CA5358F5}" destId="{31BEB039-916C-4ADC-B085-75D4CAC65095}" srcOrd="1" destOrd="0" presId="urn:microsoft.com/office/officeart/2008/layout/LinedList"/>
    <dgm:cxn modelId="{D0A87E48-7D27-46E5-A933-0978B6D80D60}" type="presParOf" srcId="{258CD88C-80AE-48EB-94B3-37D62686270E}" destId="{0F37EF1E-7DCF-4703-8D1A-DF552B8A0FA5}" srcOrd="8" destOrd="0" presId="urn:microsoft.com/office/officeart/2008/layout/LinedList"/>
    <dgm:cxn modelId="{FBD54320-F031-4EC8-BA49-ED02319005F9}" type="presParOf" srcId="{258CD88C-80AE-48EB-94B3-37D62686270E}" destId="{6E429433-DA0D-4A0B-AF65-DB8D0B99E65F}" srcOrd="9" destOrd="0" presId="urn:microsoft.com/office/officeart/2008/layout/LinedList"/>
    <dgm:cxn modelId="{7FC854BA-5040-4F85-AF37-542AE4339851}" type="presParOf" srcId="{6E429433-DA0D-4A0B-AF65-DB8D0B99E65F}" destId="{69F413A1-AB16-42A5-B053-22F89A660B27}" srcOrd="0" destOrd="0" presId="urn:microsoft.com/office/officeart/2008/layout/LinedList"/>
    <dgm:cxn modelId="{C0F08FBF-CF13-40E9-A871-C6D581072620}" type="presParOf" srcId="{6E429433-DA0D-4A0B-AF65-DB8D0B99E65F}" destId="{F03A9595-7081-46B4-9015-0D2C76F694EE}" srcOrd="1" destOrd="0" presId="urn:microsoft.com/office/officeart/2008/layout/LinedList"/>
    <dgm:cxn modelId="{9B06E2EF-F90F-4E99-AC35-4434A3849BE6}" type="presParOf" srcId="{258CD88C-80AE-48EB-94B3-37D62686270E}" destId="{74C11A54-72CA-45C0-8767-633D9E60D2B9}" srcOrd="10" destOrd="0" presId="urn:microsoft.com/office/officeart/2008/layout/LinedList"/>
    <dgm:cxn modelId="{AE5B58FB-8737-4AD4-852C-D09AEDEF3264}" type="presParOf" srcId="{258CD88C-80AE-48EB-94B3-37D62686270E}" destId="{9FD4489F-6BA2-44FB-9205-3D8BE030D0D9}" srcOrd="11" destOrd="0" presId="urn:microsoft.com/office/officeart/2008/layout/LinedList"/>
    <dgm:cxn modelId="{86091C75-BBB5-4FCE-B7C1-EF87C955F7F3}" type="presParOf" srcId="{9FD4489F-6BA2-44FB-9205-3D8BE030D0D9}" destId="{74B696E7-A25B-455A-9258-A19EF14AFD09}" srcOrd="0" destOrd="0" presId="urn:microsoft.com/office/officeart/2008/layout/LinedList"/>
    <dgm:cxn modelId="{74BE6000-960D-4F97-BB0D-02DDA1590AB9}" type="presParOf" srcId="{9FD4489F-6BA2-44FB-9205-3D8BE030D0D9}" destId="{ADDB279F-4832-44B6-8D7A-06FA6613124A}" srcOrd="1" destOrd="0" presId="urn:microsoft.com/office/officeart/2008/layout/LinedList"/>
    <dgm:cxn modelId="{C808F3D5-85B7-4A88-966C-A1679867C734}" type="presParOf" srcId="{258CD88C-80AE-48EB-94B3-37D62686270E}" destId="{B8ED64F2-AE7F-41E2-9E69-CB9B2AA76AB8}" srcOrd="12" destOrd="0" presId="urn:microsoft.com/office/officeart/2008/layout/LinedList"/>
    <dgm:cxn modelId="{E28DEF25-AF66-4DE8-9C43-BC64971E0F4B}" type="presParOf" srcId="{258CD88C-80AE-48EB-94B3-37D62686270E}" destId="{0628F503-8C68-49C3-A38E-45DF40AB3B5E}" srcOrd="13" destOrd="0" presId="urn:microsoft.com/office/officeart/2008/layout/LinedList"/>
    <dgm:cxn modelId="{52747F81-811A-4801-BC76-3347436E1850}" type="presParOf" srcId="{0628F503-8C68-49C3-A38E-45DF40AB3B5E}" destId="{B2D6BB5B-05FC-4B57-820F-34336021CF80}" srcOrd="0" destOrd="0" presId="urn:microsoft.com/office/officeart/2008/layout/LinedList"/>
    <dgm:cxn modelId="{75269A1D-2DDD-43B1-A832-F5A7EF0D626D}" type="presParOf" srcId="{0628F503-8C68-49C3-A38E-45DF40AB3B5E}" destId="{88AB5331-E117-4FD6-9041-52545995F83D}" srcOrd="1" destOrd="0" presId="urn:microsoft.com/office/officeart/2008/layout/LinedList"/>
    <dgm:cxn modelId="{62AFA16B-1A37-4C48-9DDD-066431CD03C0}" type="presParOf" srcId="{258CD88C-80AE-48EB-94B3-37D62686270E}" destId="{1E3FE5E6-219A-41BD-95C7-500E4C74928F}" srcOrd="14" destOrd="0" presId="urn:microsoft.com/office/officeart/2008/layout/LinedList"/>
    <dgm:cxn modelId="{1C693189-0CF3-42A7-8B8E-C14CCD841A29}" type="presParOf" srcId="{258CD88C-80AE-48EB-94B3-37D62686270E}" destId="{7C4E7EA8-01BE-4BDB-A105-C896250261B5}" srcOrd="15" destOrd="0" presId="urn:microsoft.com/office/officeart/2008/layout/LinedList"/>
    <dgm:cxn modelId="{7D2004F1-B0E8-4191-A527-7619796F06A9}" type="presParOf" srcId="{7C4E7EA8-01BE-4BDB-A105-C896250261B5}" destId="{02648FB6-E50B-40AB-ADFD-1057C0701B40}" srcOrd="0" destOrd="0" presId="urn:microsoft.com/office/officeart/2008/layout/LinedList"/>
    <dgm:cxn modelId="{10A9226A-EDC8-4531-9D3E-8328AAE4FB52}" type="presParOf" srcId="{7C4E7EA8-01BE-4BDB-A105-C896250261B5}" destId="{072A2329-DD88-420A-AEF8-E126D5A18CF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36E9C-0C60-49BC-865A-0C6158CDA0A0}">
      <dsp:nvSpPr>
        <dsp:cNvPr id="0" name=""/>
        <dsp:cNvSpPr/>
      </dsp:nvSpPr>
      <dsp:spPr>
        <a:xfrm>
          <a:off x="0" y="3496"/>
          <a:ext cx="5858189" cy="7448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508F4-007D-45BA-B294-58684F0465C1}">
      <dsp:nvSpPr>
        <dsp:cNvPr id="0" name=""/>
        <dsp:cNvSpPr/>
      </dsp:nvSpPr>
      <dsp:spPr>
        <a:xfrm>
          <a:off x="225311" y="171083"/>
          <a:ext cx="409657" cy="4096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4AE8E-292E-431D-BE69-ECD07D781520}">
      <dsp:nvSpPr>
        <dsp:cNvPr id="0" name=""/>
        <dsp:cNvSpPr/>
      </dsp:nvSpPr>
      <dsp:spPr>
        <a:xfrm>
          <a:off x="860279" y="3496"/>
          <a:ext cx="4997909" cy="7448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28" tIns="78828" rIns="78828" bIns="7882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Maiandra GD" panose="020E0502030308020204" pitchFamily="34" charset="0"/>
            </a:rPr>
            <a:t>Course Title:</a:t>
          </a:r>
          <a:r>
            <a:rPr lang="en-GB" sz="1400" kern="1200" dirty="0">
              <a:latin typeface="Maiandra GD" panose="020E0502030308020204" pitchFamily="34" charset="0"/>
            </a:rPr>
            <a:t> Cleaning Course for Commercial Cleaners</a:t>
          </a:r>
          <a:endParaRPr lang="en-US" sz="1400" kern="1200" dirty="0">
            <a:latin typeface="Maiandra GD" panose="020E0502030308020204" pitchFamily="34" charset="0"/>
          </a:endParaRPr>
        </a:p>
      </dsp:txBody>
      <dsp:txXfrm>
        <a:off x="860279" y="3496"/>
        <a:ext cx="4997909" cy="744831"/>
      </dsp:txXfrm>
    </dsp:sp>
    <dsp:sp modelId="{057736F9-048E-4590-A33F-64A5C5691979}">
      <dsp:nvSpPr>
        <dsp:cNvPr id="0" name=""/>
        <dsp:cNvSpPr/>
      </dsp:nvSpPr>
      <dsp:spPr>
        <a:xfrm>
          <a:off x="0" y="934535"/>
          <a:ext cx="5858189" cy="7448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445FB6-06D4-4BAA-A2ED-8B32605F3FF2}">
      <dsp:nvSpPr>
        <dsp:cNvPr id="0" name=""/>
        <dsp:cNvSpPr/>
      </dsp:nvSpPr>
      <dsp:spPr>
        <a:xfrm>
          <a:off x="225311" y="1102122"/>
          <a:ext cx="409657" cy="4096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F931F6-1FC7-4A8F-8593-662E0BC8A097}">
      <dsp:nvSpPr>
        <dsp:cNvPr id="0" name=""/>
        <dsp:cNvSpPr/>
      </dsp:nvSpPr>
      <dsp:spPr>
        <a:xfrm>
          <a:off x="860279" y="934535"/>
          <a:ext cx="4997909" cy="7448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28" tIns="78828" rIns="78828" bIns="7882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Maiandra GD" panose="020E0502030308020204" pitchFamily="34" charset="0"/>
            </a:rPr>
            <a:t>Duration:</a:t>
          </a:r>
          <a:r>
            <a:rPr lang="en-GB" sz="1400" kern="1200" dirty="0">
              <a:latin typeface="Maiandra GD" panose="020E0502030308020204" pitchFamily="34" charset="0"/>
            </a:rPr>
            <a:t> One Day</a:t>
          </a:r>
          <a:endParaRPr lang="en-US" sz="1400" kern="1200" dirty="0">
            <a:latin typeface="Maiandra GD" panose="020E0502030308020204" pitchFamily="34" charset="0"/>
          </a:endParaRPr>
        </a:p>
      </dsp:txBody>
      <dsp:txXfrm>
        <a:off x="860279" y="934535"/>
        <a:ext cx="4997909" cy="744831"/>
      </dsp:txXfrm>
    </dsp:sp>
    <dsp:sp modelId="{47B72AD6-46E8-4864-A8A5-B5019C2B6A91}">
      <dsp:nvSpPr>
        <dsp:cNvPr id="0" name=""/>
        <dsp:cNvSpPr/>
      </dsp:nvSpPr>
      <dsp:spPr>
        <a:xfrm>
          <a:off x="0" y="1865574"/>
          <a:ext cx="5858189" cy="7448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9D7BB-6B1B-4EC4-9E80-F6371FC6D42F}">
      <dsp:nvSpPr>
        <dsp:cNvPr id="0" name=""/>
        <dsp:cNvSpPr/>
      </dsp:nvSpPr>
      <dsp:spPr>
        <a:xfrm>
          <a:off x="225311" y="2033161"/>
          <a:ext cx="409657" cy="4096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D03CA-E3B9-40B4-9852-72865F0967B9}">
      <dsp:nvSpPr>
        <dsp:cNvPr id="0" name=""/>
        <dsp:cNvSpPr/>
      </dsp:nvSpPr>
      <dsp:spPr>
        <a:xfrm>
          <a:off x="860279" y="1865574"/>
          <a:ext cx="4997909" cy="7448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28" tIns="78828" rIns="78828" bIns="7882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Maiandra GD" panose="020E0502030308020204" pitchFamily="34" charset="0"/>
            </a:rPr>
            <a:t>Study Method:</a:t>
          </a:r>
          <a:r>
            <a:rPr lang="en-GB" sz="1400" kern="1200" dirty="0">
              <a:latin typeface="Maiandra GD" panose="020E0502030308020204" pitchFamily="34" charset="0"/>
            </a:rPr>
            <a:t> Online (with optional in-person sessions)</a:t>
          </a:r>
          <a:endParaRPr lang="en-US" sz="1400" kern="1200" dirty="0">
            <a:latin typeface="Maiandra GD" panose="020E0502030308020204" pitchFamily="34" charset="0"/>
          </a:endParaRPr>
        </a:p>
      </dsp:txBody>
      <dsp:txXfrm>
        <a:off x="860279" y="1865574"/>
        <a:ext cx="4997909" cy="744831"/>
      </dsp:txXfrm>
    </dsp:sp>
    <dsp:sp modelId="{EAB31223-CBA5-4919-B95C-81034B4C239E}">
      <dsp:nvSpPr>
        <dsp:cNvPr id="0" name=""/>
        <dsp:cNvSpPr/>
      </dsp:nvSpPr>
      <dsp:spPr>
        <a:xfrm>
          <a:off x="0" y="2796613"/>
          <a:ext cx="5858189" cy="7448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D77102-7395-4D4C-90CC-21F7BA5FD657}">
      <dsp:nvSpPr>
        <dsp:cNvPr id="0" name=""/>
        <dsp:cNvSpPr/>
      </dsp:nvSpPr>
      <dsp:spPr>
        <a:xfrm>
          <a:off x="225311" y="2964200"/>
          <a:ext cx="409657" cy="4096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79D49-E7B5-4B5E-BCBE-53C2E49AFBEC}">
      <dsp:nvSpPr>
        <dsp:cNvPr id="0" name=""/>
        <dsp:cNvSpPr/>
      </dsp:nvSpPr>
      <dsp:spPr>
        <a:xfrm>
          <a:off x="860279" y="2796613"/>
          <a:ext cx="4997909" cy="7448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28" tIns="78828" rIns="78828" bIns="7882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Maiandra GD" panose="020E0502030308020204" pitchFamily="34" charset="0"/>
            </a:rPr>
            <a:t>Qualification:</a:t>
          </a:r>
          <a:r>
            <a:rPr lang="en-GB" sz="1400" kern="1200" dirty="0">
              <a:latin typeface="Maiandra GD" panose="020E0502030308020204" pitchFamily="34" charset="0"/>
            </a:rPr>
            <a:t> No formal qualification required</a:t>
          </a:r>
          <a:endParaRPr lang="en-US" sz="1400" kern="1200" dirty="0">
            <a:latin typeface="Maiandra GD" panose="020E0502030308020204" pitchFamily="34" charset="0"/>
          </a:endParaRPr>
        </a:p>
      </dsp:txBody>
      <dsp:txXfrm>
        <a:off x="860279" y="2796613"/>
        <a:ext cx="4997909" cy="744831"/>
      </dsp:txXfrm>
    </dsp:sp>
    <dsp:sp modelId="{E38AEF68-49F9-42D3-8367-C5B28FD2ABC8}">
      <dsp:nvSpPr>
        <dsp:cNvPr id="0" name=""/>
        <dsp:cNvSpPr/>
      </dsp:nvSpPr>
      <dsp:spPr>
        <a:xfrm>
          <a:off x="0" y="3727652"/>
          <a:ext cx="5858189" cy="7448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13C90-4B41-482A-B23D-A413D0238F03}">
      <dsp:nvSpPr>
        <dsp:cNvPr id="0" name=""/>
        <dsp:cNvSpPr/>
      </dsp:nvSpPr>
      <dsp:spPr>
        <a:xfrm>
          <a:off x="225311" y="3895239"/>
          <a:ext cx="409657" cy="40965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4FCD0-D011-48FB-B44C-3011F6538962}">
      <dsp:nvSpPr>
        <dsp:cNvPr id="0" name=""/>
        <dsp:cNvSpPr/>
      </dsp:nvSpPr>
      <dsp:spPr>
        <a:xfrm>
          <a:off x="860279" y="3727652"/>
          <a:ext cx="4997909" cy="7448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28" tIns="78828" rIns="78828" bIns="7882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Maiandra GD" panose="020E0502030308020204" pitchFamily="34" charset="0"/>
            </a:rPr>
            <a:t>Certification:</a:t>
          </a:r>
          <a:r>
            <a:rPr lang="en-GB" sz="1400" kern="1200" dirty="0">
              <a:latin typeface="Maiandra GD" panose="020E0502030308020204" pitchFamily="34" charset="0"/>
            </a:rPr>
            <a:t> Certificate of Completion included</a:t>
          </a:r>
          <a:endParaRPr lang="en-US" sz="1400" kern="1200" dirty="0">
            <a:latin typeface="Maiandra GD" panose="020E0502030308020204" pitchFamily="34" charset="0"/>
          </a:endParaRPr>
        </a:p>
      </dsp:txBody>
      <dsp:txXfrm>
        <a:off x="860279" y="3727652"/>
        <a:ext cx="4997909" cy="744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04FB0E-B947-42B6-A5E3-531DFFDC6A49}">
      <dsp:nvSpPr>
        <dsp:cNvPr id="0" name=""/>
        <dsp:cNvSpPr/>
      </dsp:nvSpPr>
      <dsp:spPr>
        <a:xfrm>
          <a:off x="0" y="75023"/>
          <a:ext cx="53340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>
              <a:latin typeface="Maiandra GD" panose="020E0502030308020204" pitchFamily="34" charset="0"/>
            </a:rPr>
            <a:t>Why Choose This Course?</a:t>
          </a:r>
          <a:endParaRPr lang="en-US" sz="2200" kern="1200" dirty="0">
            <a:latin typeface="Maiandra GD" panose="020E0502030308020204" pitchFamily="34" charset="0"/>
          </a:endParaRPr>
        </a:p>
      </dsp:txBody>
      <dsp:txXfrm>
        <a:off x="25759" y="100782"/>
        <a:ext cx="5282482" cy="476152"/>
      </dsp:txXfrm>
    </dsp:sp>
    <dsp:sp modelId="{4A185C1D-52BE-41A8-A3A9-15F61AD7F6E6}">
      <dsp:nvSpPr>
        <dsp:cNvPr id="0" name=""/>
        <dsp:cNvSpPr/>
      </dsp:nvSpPr>
      <dsp:spPr>
        <a:xfrm>
          <a:off x="0" y="602694"/>
          <a:ext cx="5334000" cy="3005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35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1" kern="1200" dirty="0">
              <a:latin typeface="Maiandra GD" panose="020E0502030308020204" pitchFamily="34" charset="0"/>
            </a:rPr>
            <a:t>Flexible Learning:</a:t>
          </a:r>
          <a:r>
            <a:rPr lang="en-GB" sz="1700" kern="1200" dirty="0">
              <a:latin typeface="Maiandra GD" panose="020E0502030308020204" pitchFamily="34" charset="0"/>
            </a:rPr>
            <a:t> Study online at your own pace, anytime, anywhere.</a:t>
          </a:r>
          <a:endParaRPr lang="en-US" sz="1700" kern="1200" dirty="0">
            <a:latin typeface="Maiandra GD" panose="020E0502030308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700" kern="1200" dirty="0">
            <a:latin typeface="Maiandra GD" panose="020E0502030308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1" kern="1200" dirty="0">
              <a:latin typeface="Maiandra GD" panose="020E0502030308020204" pitchFamily="34" charset="0"/>
            </a:rPr>
            <a:t>Expert Support:</a:t>
          </a:r>
          <a:r>
            <a:rPr lang="en-GB" sz="1700" kern="1200" dirty="0">
              <a:latin typeface="Maiandra GD" panose="020E0502030308020204" pitchFamily="34" charset="0"/>
            </a:rPr>
            <a:t> Access 24/7 tutor assistance throughout your learning journey.</a:t>
          </a:r>
          <a:endParaRPr lang="en-US" sz="1700" kern="1200" dirty="0">
            <a:latin typeface="Maiandra GD" panose="020E0502030308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700" kern="1200" dirty="0">
            <a:latin typeface="Maiandra GD" panose="020E0502030308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1" kern="1200" dirty="0">
              <a:latin typeface="Maiandra GD" panose="020E0502030308020204" pitchFamily="34" charset="0"/>
            </a:rPr>
            <a:t>Career Boost:</a:t>
          </a:r>
          <a:r>
            <a:rPr lang="en-GB" sz="1700" kern="1200" dirty="0">
              <a:latin typeface="Maiandra GD" panose="020E0502030308020204" pitchFamily="34" charset="0"/>
            </a:rPr>
            <a:t> Gain essential skills to excel in the commercial cleaning sector.</a:t>
          </a:r>
          <a:endParaRPr lang="en-US" sz="1700" kern="1200" dirty="0">
            <a:latin typeface="Maiandra GD" panose="020E0502030308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700" kern="1200" dirty="0">
            <a:latin typeface="Maiandra GD" panose="020E0502030308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1" kern="1200" dirty="0">
              <a:latin typeface="Maiandra GD" panose="020E0502030308020204" pitchFamily="34" charset="0"/>
            </a:rPr>
            <a:t>Employability Support:</a:t>
          </a:r>
          <a:r>
            <a:rPr lang="en-GB" sz="1700" kern="1200" dirty="0">
              <a:latin typeface="Maiandra GD" panose="020E0502030308020204" pitchFamily="34" charset="0"/>
            </a:rPr>
            <a:t> 12 weeks of CV writing, job search, and application assistance.</a:t>
          </a:r>
          <a:endParaRPr lang="en-US" sz="1700" kern="1200" dirty="0">
            <a:latin typeface="Maiandra GD" panose="020E0502030308020204" pitchFamily="34" charset="0"/>
          </a:endParaRPr>
        </a:p>
      </dsp:txBody>
      <dsp:txXfrm>
        <a:off x="0" y="602694"/>
        <a:ext cx="5334000" cy="30056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D7742-46D2-4AE5-8532-C0070C59CD39}">
      <dsp:nvSpPr>
        <dsp:cNvPr id="0" name=""/>
        <dsp:cNvSpPr/>
      </dsp:nvSpPr>
      <dsp:spPr>
        <a:xfrm>
          <a:off x="0" y="0"/>
          <a:ext cx="52799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93706B-ACF3-4BEA-B201-EE1BCB78BF57}">
      <dsp:nvSpPr>
        <dsp:cNvPr id="0" name=""/>
        <dsp:cNvSpPr/>
      </dsp:nvSpPr>
      <dsp:spPr>
        <a:xfrm>
          <a:off x="0" y="0"/>
          <a:ext cx="5279923" cy="509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01:</a:t>
          </a:r>
          <a:r>
            <a:rPr lang="en-GB" sz="1600" kern="1200">
              <a:latin typeface="Maiandra GD" panose="020E0502030308020204" pitchFamily="34" charset="0"/>
            </a:rPr>
            <a:t> Introduction to Commercial Cleaning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0"/>
        <a:ext cx="5279923" cy="509125"/>
      </dsp:txXfrm>
    </dsp:sp>
    <dsp:sp modelId="{228BD604-963A-41C8-80AE-98E385231F91}">
      <dsp:nvSpPr>
        <dsp:cNvPr id="0" name=""/>
        <dsp:cNvSpPr/>
      </dsp:nvSpPr>
      <dsp:spPr>
        <a:xfrm>
          <a:off x="0" y="509125"/>
          <a:ext cx="52799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56EFD3-9A86-4DC1-B4EA-DAFA621448A1}">
      <dsp:nvSpPr>
        <dsp:cNvPr id="0" name=""/>
        <dsp:cNvSpPr/>
      </dsp:nvSpPr>
      <dsp:spPr>
        <a:xfrm>
          <a:off x="0" y="509125"/>
          <a:ext cx="5279923" cy="509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02:</a:t>
          </a:r>
          <a:r>
            <a:rPr lang="en-GB" sz="1600" kern="1200">
              <a:latin typeface="Maiandra GD" panose="020E0502030308020204" pitchFamily="34" charset="0"/>
            </a:rPr>
            <a:t> Health and Safety in Commercial Cleaning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509125"/>
        <a:ext cx="5279923" cy="509125"/>
      </dsp:txXfrm>
    </dsp:sp>
    <dsp:sp modelId="{5FF98867-1E4C-424C-85E8-84A047A3D83C}">
      <dsp:nvSpPr>
        <dsp:cNvPr id="0" name=""/>
        <dsp:cNvSpPr/>
      </dsp:nvSpPr>
      <dsp:spPr>
        <a:xfrm>
          <a:off x="0" y="1018250"/>
          <a:ext cx="52799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0E843-0FEC-46A5-BEB4-4ED6DFBFEE7C}">
      <dsp:nvSpPr>
        <dsp:cNvPr id="0" name=""/>
        <dsp:cNvSpPr/>
      </dsp:nvSpPr>
      <dsp:spPr>
        <a:xfrm>
          <a:off x="0" y="1018250"/>
          <a:ext cx="5279923" cy="509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03:</a:t>
          </a:r>
          <a:r>
            <a:rPr lang="en-GB" sz="1600" kern="1200">
              <a:latin typeface="Maiandra GD" panose="020E0502030308020204" pitchFamily="34" charset="0"/>
            </a:rPr>
            <a:t> Cleaning Tools and Equipment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1018250"/>
        <a:ext cx="5279923" cy="509125"/>
      </dsp:txXfrm>
    </dsp:sp>
    <dsp:sp modelId="{E5644677-9263-4898-BDC2-7D217763225B}">
      <dsp:nvSpPr>
        <dsp:cNvPr id="0" name=""/>
        <dsp:cNvSpPr/>
      </dsp:nvSpPr>
      <dsp:spPr>
        <a:xfrm>
          <a:off x="0" y="1527375"/>
          <a:ext cx="52799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1E4971-04A4-4588-BEE1-8B2DACBF619A}">
      <dsp:nvSpPr>
        <dsp:cNvPr id="0" name=""/>
        <dsp:cNvSpPr/>
      </dsp:nvSpPr>
      <dsp:spPr>
        <a:xfrm>
          <a:off x="0" y="1527375"/>
          <a:ext cx="5279923" cy="509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04:</a:t>
          </a:r>
          <a:r>
            <a:rPr lang="en-GB" sz="1600" kern="1200">
              <a:latin typeface="Maiandra GD" panose="020E0502030308020204" pitchFamily="34" charset="0"/>
            </a:rPr>
            <a:t> Cleaning Chemicals and Solutions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1527375"/>
        <a:ext cx="5279923" cy="509125"/>
      </dsp:txXfrm>
    </dsp:sp>
    <dsp:sp modelId="{0F37EF1E-7DCF-4703-8D1A-DF552B8A0FA5}">
      <dsp:nvSpPr>
        <dsp:cNvPr id="0" name=""/>
        <dsp:cNvSpPr/>
      </dsp:nvSpPr>
      <dsp:spPr>
        <a:xfrm>
          <a:off x="0" y="2036500"/>
          <a:ext cx="52799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413A1-AB16-42A5-B053-22F89A660B27}">
      <dsp:nvSpPr>
        <dsp:cNvPr id="0" name=""/>
        <dsp:cNvSpPr/>
      </dsp:nvSpPr>
      <dsp:spPr>
        <a:xfrm>
          <a:off x="0" y="2036500"/>
          <a:ext cx="5279923" cy="509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05:</a:t>
          </a:r>
          <a:r>
            <a:rPr lang="en-GB" sz="1600" kern="1200">
              <a:latin typeface="Maiandra GD" panose="020E0502030308020204" pitchFamily="34" charset="0"/>
            </a:rPr>
            <a:t> Floor Care Techniques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2036500"/>
        <a:ext cx="5279923" cy="509125"/>
      </dsp:txXfrm>
    </dsp:sp>
    <dsp:sp modelId="{74C11A54-72CA-45C0-8767-633D9E60D2B9}">
      <dsp:nvSpPr>
        <dsp:cNvPr id="0" name=""/>
        <dsp:cNvSpPr/>
      </dsp:nvSpPr>
      <dsp:spPr>
        <a:xfrm>
          <a:off x="0" y="2545626"/>
          <a:ext cx="52799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696E7-A25B-455A-9258-A19EF14AFD09}">
      <dsp:nvSpPr>
        <dsp:cNvPr id="0" name=""/>
        <dsp:cNvSpPr/>
      </dsp:nvSpPr>
      <dsp:spPr>
        <a:xfrm>
          <a:off x="0" y="2545626"/>
          <a:ext cx="5279923" cy="509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06:</a:t>
          </a:r>
          <a:r>
            <a:rPr lang="en-GB" sz="1600" kern="1200">
              <a:latin typeface="Maiandra GD" panose="020E0502030308020204" pitchFamily="34" charset="0"/>
            </a:rPr>
            <a:t> Restroom Cleaning Procedures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2545626"/>
        <a:ext cx="5279923" cy="509125"/>
      </dsp:txXfrm>
    </dsp:sp>
    <dsp:sp modelId="{B8ED64F2-AE7F-41E2-9E69-CB9B2AA76AB8}">
      <dsp:nvSpPr>
        <dsp:cNvPr id="0" name=""/>
        <dsp:cNvSpPr/>
      </dsp:nvSpPr>
      <dsp:spPr>
        <a:xfrm>
          <a:off x="0" y="3054751"/>
          <a:ext cx="52799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D6BB5B-05FC-4B57-820F-34336021CF80}">
      <dsp:nvSpPr>
        <dsp:cNvPr id="0" name=""/>
        <dsp:cNvSpPr/>
      </dsp:nvSpPr>
      <dsp:spPr>
        <a:xfrm>
          <a:off x="0" y="3054751"/>
          <a:ext cx="5279923" cy="509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07:</a:t>
          </a:r>
          <a:r>
            <a:rPr lang="en-GB" sz="1600" kern="1200">
              <a:latin typeface="Maiandra GD" panose="020E0502030308020204" pitchFamily="34" charset="0"/>
            </a:rPr>
            <a:t> Office and Common Area Cleaning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3054751"/>
        <a:ext cx="5279923" cy="509125"/>
      </dsp:txXfrm>
    </dsp:sp>
    <dsp:sp modelId="{1E3FE5E6-219A-41BD-95C7-500E4C74928F}">
      <dsp:nvSpPr>
        <dsp:cNvPr id="0" name=""/>
        <dsp:cNvSpPr/>
      </dsp:nvSpPr>
      <dsp:spPr>
        <a:xfrm>
          <a:off x="0" y="3563876"/>
          <a:ext cx="52799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48FB6-E50B-40AB-ADFD-1057C0701B40}">
      <dsp:nvSpPr>
        <dsp:cNvPr id="0" name=""/>
        <dsp:cNvSpPr/>
      </dsp:nvSpPr>
      <dsp:spPr>
        <a:xfrm>
          <a:off x="0" y="3563876"/>
          <a:ext cx="5279923" cy="509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08:</a:t>
          </a:r>
          <a:r>
            <a:rPr lang="en-GB" sz="1600" kern="1200">
              <a:latin typeface="Maiandra GD" panose="020E0502030308020204" pitchFamily="34" charset="0"/>
            </a:rPr>
            <a:t> Specialised Cleaning Techniques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3563876"/>
        <a:ext cx="5279923" cy="509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CA5C7-6F8F-5149-8DC0-A4FA0F70D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1735D2-D9D1-AF79-1DF6-F350F37DF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31643-474D-ADC1-8B81-D58A9F5E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2FB31-D3B9-0A48-67AC-54ECE83AC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DCB84-2488-0744-BCED-FAB88C01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9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71E0E-2CF2-2E3F-BED6-417CD438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BCCC6-9C77-93E6-5E4F-6D7AAA091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68527-51A1-51BD-C3F4-2476C92E6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06DBD-7153-09BC-E2D3-FB79031EA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B31EF-820C-35F7-8972-39234211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99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9D61AF-6B95-1ACE-8A0F-12F64DC16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505B48-CFD5-6763-299A-C79C73694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E1AAF-2E5D-8443-6769-2BBEDF8D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A39D1-9279-F428-C65D-E4D13D08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2D2AC-16A1-8597-4BC2-759422E9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2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45263-0C6C-C072-3DCB-724BE855F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EAE56-DD56-F1CB-8F96-70DB350C5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B33FC-8FF9-78A2-A90C-38FA5CC25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D0688-9E0F-E9DA-355A-F7D8DB8B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3EC16-1353-EA67-B554-226CA710B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14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87C78-9D66-07C7-1612-1588E7BDA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1E759-31C1-923B-D726-FB16B861E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7DBFF-F144-CE68-56BF-40301642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923E0-B037-3665-245C-E0D7E86AE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FCEAD-3217-9FF1-70DC-1A2F8F09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66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01B31-06DB-C4DB-7752-67F2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BF8C8-BBED-CA2F-7E67-ADF414395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5ED113-3448-5EA5-4637-E45191F03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09307-D34A-B966-C48A-0C3252BB1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F24F7-E3D0-9E1B-2E5A-93467288B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00E8B-D56F-0D62-967D-C4DBB3E7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99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5A11F-6B5C-93F1-C80D-2B9262E27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8E0EB-3725-2243-E1FB-86AF28781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D6F16E-2919-2635-1A92-999261211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FAA63-80D4-387B-9943-A43A393CC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02DFB1-CC5D-88CF-196D-3DB1E7F65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B41D04-81B5-B5E2-4BC1-AC8B4F084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CDF801-F22E-5377-63C7-590354FA5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7418BD-478B-C033-8392-B34107E92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99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9F1C3-6056-5AB9-76E5-127A68A0B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D67E9-5067-D8DD-542D-562A4645F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683DB8-ECCD-3999-332A-D41BCD97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91D71-0504-1127-FAE9-3DCA1E46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53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6E927D-6EAF-D14A-2744-D0537E36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721AF5-DB57-FAC7-A5AC-3CF2C147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1EE65-26D9-9AA1-1F4B-746806E7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79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F93E-450A-EC1F-F696-73184E59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94912-8EF3-93EB-DD48-949CC35DD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A343CB-F381-B90E-9BB9-37AFB6965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20FC0-FB77-814A-66FF-F9D2AE55C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38CB7-79DA-FDD5-16A0-06DEEBB6C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69C21-4672-D816-A631-1627870C6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87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ED310-1B17-EE2C-4C7D-F0BC51196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4A6E97-B6A5-3E10-ABC9-13512B92BA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81DB4-262D-2473-A7DA-506C0A7BA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C39D8-D1D9-C85B-3AFC-49040BE7C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B7EC07-7121-DBC4-7B97-24F15B7D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DADBA-1444-F151-D8F7-60B500F3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98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90CB52-8E1A-682A-209B-43DD28EE3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9FCC3-924C-6403-322B-D600042DB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AD3D5-94EF-5031-71E6-A1DD2495B9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38CBF6-1768-4A98-863F-6185B8934D6F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7B68D-27B9-1582-DE70-55910DC01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8300-5B90-C845-F271-F168C963A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E0A52F-F3FD-430E-BACE-7AF73F3ED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72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ourses@charltonpremierskills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8" name="Rectangle 105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6F0278-77EF-3F5B-88CE-9A74964CB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anchor="b">
            <a:normAutofit/>
          </a:bodyPr>
          <a:lstStyle/>
          <a:p>
            <a:pPr algn="l"/>
            <a:r>
              <a:rPr lang="en-GB" sz="3700" b="1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CLEANING COURSE FOR COMMERCIAL CLEANERS</a:t>
            </a:r>
            <a:br>
              <a:rPr lang="en-GB" sz="3700" b="1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GB" sz="3700" b="1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3700"/>
          </a:p>
        </p:txBody>
      </p:sp>
      <p:sp>
        <p:nvSpPr>
          <p:cNvPr id="1060" name="Rectangle 1059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Rectangle 1061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Rectangle 1063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DB7DA8-A1FD-C23A-7363-61F91FAC91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en-GB" b="1" kern="100">
                <a:solidFill>
                  <a:srgbClr val="FFFFFF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Unlock Your Potential in the Commercial Cleaning Industry!</a:t>
            </a:r>
            <a:endParaRPr lang="en-GB" kern="100">
              <a:solidFill>
                <a:srgbClr val="FFFFFF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GB">
              <a:solidFill>
                <a:srgbClr val="FFFFFF"/>
              </a:solidFill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946B399-776B-B418-AA67-458C9719D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2971" y="463404"/>
            <a:ext cx="4164894" cy="555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6" name="Rectangle 1065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64F4A0-802C-5607-D8A6-9A83DA2029B8}"/>
              </a:ext>
            </a:extLst>
          </p:cNvPr>
          <p:cNvSpPr txBox="1"/>
          <p:nvPr/>
        </p:nvSpPr>
        <p:spPr>
          <a:xfrm>
            <a:off x="350558" y="6481224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  <a:endParaRPr lang="en-GB" sz="1600">
              <a:solidFill>
                <a:schemeClr val="bg1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5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AFDEEC-F96C-6E26-4FC1-4086BF483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573" y="487646"/>
            <a:ext cx="10044023" cy="877729"/>
          </a:xfrm>
        </p:spPr>
        <p:txBody>
          <a:bodyPr anchor="ctr">
            <a:normAutofit fontScale="90000"/>
          </a:bodyPr>
          <a:lstStyle/>
          <a:p>
            <a:r>
              <a:rPr lang="en-GB" dirty="0">
                <a:solidFill>
                  <a:srgbClr val="FFFFFF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Cleaning Course for Commercial Cleaners</a:t>
            </a:r>
            <a:br>
              <a:rPr lang="en-GB" sz="2800" dirty="0">
                <a:solidFill>
                  <a:srgbClr val="FFFFFF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2800" dirty="0">
              <a:solidFill>
                <a:srgbClr val="FFFFFF"/>
              </a:solidFill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F5231E77-BB46-3D84-6239-3B95F26BDB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442584"/>
              </p:ext>
            </p:extLst>
          </p:nvPr>
        </p:nvGraphicFramePr>
        <p:xfrm>
          <a:off x="465573" y="1804240"/>
          <a:ext cx="5858189" cy="4475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5FFC907-E2D5-8759-DD36-148BB94FC3E7}"/>
              </a:ext>
            </a:extLst>
          </p:cNvPr>
          <p:cNvSpPr txBox="1"/>
          <p:nvPr/>
        </p:nvSpPr>
        <p:spPr>
          <a:xfrm>
            <a:off x="6323762" y="1924820"/>
            <a:ext cx="5304990" cy="5131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Who Should Enrol?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Aspiring cleaners looking to start a career in the industry.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 cleaners aiming to upgrade their skills.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Professionals seeking supervisory or managerial roles.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Anyone passionate about maintaining high cleanliness standards.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58395-7DFF-A068-F0EE-4C33C39D83A7}"/>
              </a:ext>
            </a:extLst>
          </p:cNvPr>
          <p:cNvSpPr txBox="1"/>
          <p:nvPr/>
        </p:nvSpPr>
        <p:spPr>
          <a:xfrm>
            <a:off x="6594042" y="1242768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3077292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697B2A-8DA5-8A30-55A4-BC50B7FB6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474025"/>
            <a:ext cx="9895951" cy="1033669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FFFFFF"/>
                </a:solidFill>
                <a:latin typeface="Maiandra GD" panose="020E0502030308020204" pitchFamily="34" charset="0"/>
              </a:rPr>
              <a:t>Why Choose This Course?</a:t>
            </a:r>
            <a:br>
              <a:rPr lang="en-GB" sz="4000" dirty="0">
                <a:solidFill>
                  <a:srgbClr val="FFFFFF"/>
                </a:solidFill>
                <a:latin typeface="Maiandra GD" panose="020E0502030308020204" pitchFamily="34" charset="0"/>
              </a:rPr>
            </a:br>
            <a:endParaRPr lang="en-GB" sz="4000" dirty="0">
              <a:solidFill>
                <a:srgbClr val="FFFFFF"/>
              </a:solidFill>
              <a:latin typeface="Maiandra GD" panose="020E0502030308020204" pitchFamily="34" charset="0"/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C089BE40-B892-F335-39C5-F73F7C7E5B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116758"/>
              </p:ext>
            </p:extLst>
          </p:nvPr>
        </p:nvGraphicFramePr>
        <p:xfrm>
          <a:off x="172064" y="1885279"/>
          <a:ext cx="5334001" cy="3683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2B0B4D9-DFA4-5634-E6C2-BF2D58A50923}"/>
              </a:ext>
            </a:extLst>
          </p:cNvPr>
          <p:cNvSpPr txBox="1"/>
          <p:nvPr/>
        </p:nvSpPr>
        <p:spPr>
          <a:xfrm>
            <a:off x="5923936" y="1689356"/>
            <a:ext cx="6096000" cy="5043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  <a:buNone/>
            </a:pPr>
            <a:r>
              <a:rPr lang="en-GB" sz="1600" b="1" kern="10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Course Highlights</a:t>
            </a:r>
          </a:p>
          <a:p>
            <a:pPr>
              <a:spcAft>
                <a:spcPts val="800"/>
              </a:spcAft>
              <a:buNone/>
            </a:pPr>
            <a:endParaRPr lang="en-GB" sz="16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Master Cleaning Techniques: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Learn the latest methods for floors, restrooms, offices, and more.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b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Safety First: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Understand health and safety protocols for hygienic and efficient cleaning.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b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Eco-Friendly Practices: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Use sustainable products and methods for environmentally friendly cleaning.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b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Maiandra GD" panose="020E0502030308020204" pitchFamily="34" charset="0"/>
              </a:rPr>
              <a:t> </a:t>
            </a: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Specialised Training: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Tackle challenges in healthcare, industrial, and retail environments.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b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Career Advancement: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Open doors to roles like Cleaning Supervisor, Manager, or Consultant.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D41B51-C107-0D67-FD38-5B1F3BFE7FA1}"/>
              </a:ext>
            </a:extLst>
          </p:cNvPr>
          <p:cNvSpPr txBox="1"/>
          <p:nvPr/>
        </p:nvSpPr>
        <p:spPr>
          <a:xfrm>
            <a:off x="6580536" y="1236869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413003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19F5E4-3AE1-8C35-C7B3-07884C48F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394442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  <a:latin typeface="Maiandra GD" panose="020E0502030308020204" pitchFamily="34" charset="0"/>
              </a:rPr>
              <a:t>What You’ll Learn</a:t>
            </a:r>
            <a:endParaRPr lang="en-GB" sz="4000" dirty="0">
              <a:solidFill>
                <a:srgbClr val="FFFFFF"/>
              </a:solidFill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E75E7B8E-7677-CC49-6183-462C9735E9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094036"/>
              </p:ext>
            </p:extLst>
          </p:nvPr>
        </p:nvGraphicFramePr>
        <p:xfrm>
          <a:off x="459349" y="2076589"/>
          <a:ext cx="5279923" cy="4073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D08B3E7-C50B-3A40-76CB-70B62E36677A}"/>
              </a:ext>
            </a:extLst>
          </p:cNvPr>
          <p:cNvSpPr txBox="1"/>
          <p:nvPr/>
        </p:nvSpPr>
        <p:spPr>
          <a:xfrm>
            <a:off x="6452727" y="2076589"/>
            <a:ext cx="5279923" cy="2491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Career Opportunities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Graduates can pursue roles such as: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Cleaning Technician | Specialist | Supervisor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Cleaning Manager | Consultant | Coordinator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many more!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1F0E44-ED97-32B9-3858-FEB9369706E8}"/>
              </a:ext>
            </a:extLst>
          </p:cNvPr>
          <p:cNvSpPr txBox="1"/>
          <p:nvPr/>
        </p:nvSpPr>
        <p:spPr>
          <a:xfrm>
            <a:off x="6580536" y="1284191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274099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29006F-1720-A719-9E6E-64443A0D0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249003"/>
            <a:ext cx="9895951" cy="1033669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FFFFFF"/>
                </a:solidFill>
                <a:latin typeface="Maiandra GD" panose="020E0502030308020204" pitchFamily="34" charset="0"/>
              </a:rPr>
              <a:t>Enrol Today and Take the First Step Toward a Rewarding Career!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A7E43-CDD9-A1EE-982C-F0E940930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91970"/>
            <a:ext cx="4272117" cy="3683358"/>
          </a:xfrm>
        </p:spPr>
        <p:txBody>
          <a:bodyPr anchor="ctr"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to Enrol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Visit our website and sign up.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learning immediately—no formal requirements!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Receive your certificate upon completion.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61121-C70B-A153-7EED-B256B54255F8}"/>
              </a:ext>
            </a:extLst>
          </p:cNvPr>
          <p:cNvSpPr txBox="1"/>
          <p:nvPr/>
        </p:nvSpPr>
        <p:spPr>
          <a:xfrm>
            <a:off x="6184491" y="2088055"/>
            <a:ext cx="4395019" cy="2604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Contact Us: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📞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07908174875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📧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Courses@charltonpremierskills.org.uk</a:t>
            </a:r>
            <a:endParaRPr lang="en-GB" kern="100" dirty="0"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🌐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www.charltonpremierskills.org.uk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7B4F58-E83A-F660-EB0C-5183B2670D0E}"/>
              </a:ext>
            </a:extLst>
          </p:cNvPr>
          <p:cNvSpPr txBox="1"/>
          <p:nvPr/>
        </p:nvSpPr>
        <p:spPr>
          <a:xfrm>
            <a:off x="6570488" y="1258879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890671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Maiandra GD</vt:lpstr>
      <vt:lpstr>Segoe UI Emoji</vt:lpstr>
      <vt:lpstr>Symbol</vt:lpstr>
      <vt:lpstr>Office Theme</vt:lpstr>
      <vt:lpstr>CLEANING COURSE FOR COMMERCIAL CLEANERS  </vt:lpstr>
      <vt:lpstr>Cleaning Course for Commercial Cleaners </vt:lpstr>
      <vt:lpstr>Why Choose This Course? </vt:lpstr>
      <vt:lpstr>What You’ll Learn</vt:lpstr>
      <vt:lpstr>Enrol Today and Take the First Step Toward a Rewarding Career!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Dennis Ssemwogerere</dc:creator>
  <cp:lastModifiedBy>Dennis Ssemwogerere</cp:lastModifiedBy>
  <cp:revision>1</cp:revision>
  <dcterms:created xsi:type="dcterms:W3CDTF">2025-05-02T21:25:06Z</dcterms:created>
  <dcterms:modified xsi:type="dcterms:W3CDTF">2025-05-03T00:36:24Z</dcterms:modified>
</cp:coreProperties>
</file>