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5" d="100"/>
          <a:sy n="65" d="100"/>
        </p:scale>
        <p:origin x="475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nis Ssemwogerere" userId="51076488-6097-425d-a7ed-547fe8a95aae" providerId="ADAL" clId="{9852BADC-F6BF-48EE-8829-1D3C8400052C}"/>
    <pc:docChg chg="undo custSel modSld">
      <pc:chgData name="Dennis Ssemwogerere" userId="51076488-6097-425d-a7ed-547fe8a95aae" providerId="ADAL" clId="{9852BADC-F6BF-48EE-8829-1D3C8400052C}" dt="2025-05-03T01:44:45.890" v="3" actId="27636"/>
      <pc:docMkLst>
        <pc:docMk/>
      </pc:docMkLst>
      <pc:sldChg chg="addSp delSp modSp mod">
        <pc:chgData name="Dennis Ssemwogerere" userId="51076488-6097-425d-a7ed-547fe8a95aae" providerId="ADAL" clId="{9852BADC-F6BF-48EE-8829-1D3C8400052C}" dt="2025-05-03T01:44:45.890" v="3" actId="27636"/>
        <pc:sldMkLst>
          <pc:docMk/>
          <pc:sldMk cId="3088706828" sldId="256"/>
        </pc:sldMkLst>
        <pc:spChg chg="mod">
          <ac:chgData name="Dennis Ssemwogerere" userId="51076488-6097-425d-a7ed-547fe8a95aae" providerId="ADAL" clId="{9852BADC-F6BF-48EE-8829-1D3C8400052C}" dt="2025-05-03T01:44:45.890" v="3" actId="27636"/>
          <ac:spMkLst>
            <pc:docMk/>
            <pc:sldMk cId="3088706828" sldId="256"/>
            <ac:spMk id="2" creationId="{BBC24754-A397-5BD0-DEF3-7FE79ADFB65A}"/>
          </ac:spMkLst>
        </pc:spChg>
        <pc:spChg chg="mod">
          <ac:chgData name="Dennis Ssemwogerere" userId="51076488-6097-425d-a7ed-547fe8a95aae" providerId="ADAL" clId="{9852BADC-F6BF-48EE-8829-1D3C8400052C}" dt="2025-05-03T01:44:45.886" v="2" actId="26606"/>
          <ac:spMkLst>
            <pc:docMk/>
            <pc:sldMk cId="3088706828" sldId="256"/>
            <ac:spMk id="3" creationId="{D49A13A2-4462-ADDF-CD85-06CDCCF2478E}"/>
          </ac:spMkLst>
        </pc:spChg>
        <pc:spChg chg="del">
          <ac:chgData name="Dennis Ssemwogerere" userId="51076488-6097-425d-a7ed-547fe8a95aae" providerId="ADAL" clId="{9852BADC-F6BF-48EE-8829-1D3C8400052C}" dt="2025-05-03T01:43:30.865" v="0" actId="26606"/>
          <ac:spMkLst>
            <pc:docMk/>
            <pc:sldMk cId="3088706828" sldId="256"/>
            <ac:spMk id="1031" creationId="{ECC07320-C2CA-4E29-8481-9D9E143C7788}"/>
          </ac:spMkLst>
        </pc:spChg>
        <pc:spChg chg="add del">
          <ac:chgData name="Dennis Ssemwogerere" userId="51076488-6097-425d-a7ed-547fe8a95aae" providerId="ADAL" clId="{9852BADC-F6BF-48EE-8829-1D3C8400052C}" dt="2025-05-03T01:44:45.886" v="2" actId="26606"/>
          <ac:spMkLst>
            <pc:docMk/>
            <pc:sldMk cId="3088706828" sldId="256"/>
            <ac:spMk id="1036" creationId="{FFCDD23B-75C8-427B-BD08-53C8156CD7CD}"/>
          </ac:spMkLst>
        </pc:spChg>
        <pc:spChg chg="add del">
          <ac:chgData name="Dennis Ssemwogerere" userId="51076488-6097-425d-a7ed-547fe8a95aae" providerId="ADAL" clId="{9852BADC-F6BF-48EE-8829-1D3C8400052C}" dt="2025-05-03T01:44:45.886" v="2" actId="26606"/>
          <ac:spMkLst>
            <pc:docMk/>
            <pc:sldMk cId="3088706828" sldId="256"/>
            <ac:spMk id="1038" creationId="{AFFC87AC-C919-4FE5-BAC3-39509E001152}"/>
          </ac:spMkLst>
        </pc:spChg>
        <pc:spChg chg="add del">
          <ac:chgData name="Dennis Ssemwogerere" userId="51076488-6097-425d-a7ed-547fe8a95aae" providerId="ADAL" clId="{9852BADC-F6BF-48EE-8829-1D3C8400052C}" dt="2025-05-03T01:44:45.886" v="2" actId="26606"/>
          <ac:spMkLst>
            <pc:docMk/>
            <pc:sldMk cId="3088706828" sldId="256"/>
            <ac:spMk id="1040" creationId="{AB5E08C4-8CDD-4623-A5B8-E998C6DEE3B7}"/>
          </ac:spMkLst>
        </pc:spChg>
        <pc:spChg chg="add del">
          <ac:chgData name="Dennis Ssemwogerere" userId="51076488-6097-425d-a7ed-547fe8a95aae" providerId="ADAL" clId="{9852BADC-F6BF-48EE-8829-1D3C8400052C}" dt="2025-05-03T01:44:45.886" v="2" actId="26606"/>
          <ac:spMkLst>
            <pc:docMk/>
            <pc:sldMk cId="3088706828" sldId="256"/>
            <ac:spMk id="1042" creationId="{15F33878-D502-4FFA-8ACE-F2AECDB2A23F}"/>
          </ac:spMkLst>
        </pc:spChg>
        <pc:spChg chg="add del">
          <ac:chgData name="Dennis Ssemwogerere" userId="51076488-6097-425d-a7ed-547fe8a95aae" providerId="ADAL" clId="{9852BADC-F6BF-48EE-8829-1D3C8400052C}" dt="2025-05-03T01:44:45.886" v="2" actId="26606"/>
          <ac:spMkLst>
            <pc:docMk/>
            <pc:sldMk cId="3088706828" sldId="256"/>
            <ac:spMk id="1047" creationId="{197C305C-0E98-44D5-A930-21F23CC52F93}"/>
          </ac:spMkLst>
        </pc:spChg>
        <pc:spChg chg="add del">
          <ac:chgData name="Dennis Ssemwogerere" userId="51076488-6097-425d-a7ed-547fe8a95aae" providerId="ADAL" clId="{9852BADC-F6BF-48EE-8829-1D3C8400052C}" dt="2025-05-03T01:44:45.886" v="2" actId="26606"/>
          <ac:spMkLst>
            <pc:docMk/>
            <pc:sldMk cId="3088706828" sldId="256"/>
            <ac:spMk id="1049" creationId="{A3473CF9-37EB-43E7-89EF-D2D1C53D1DAC}"/>
          </ac:spMkLst>
        </pc:spChg>
        <pc:spChg chg="add del">
          <ac:chgData name="Dennis Ssemwogerere" userId="51076488-6097-425d-a7ed-547fe8a95aae" providerId="ADAL" clId="{9852BADC-F6BF-48EE-8829-1D3C8400052C}" dt="2025-05-03T01:44:45.886" v="2" actId="26606"/>
          <ac:spMkLst>
            <pc:docMk/>
            <pc:sldMk cId="3088706828" sldId="256"/>
            <ac:spMk id="1051" creationId="{586B4EF9-43BA-4655-A6FF-1D8E21574C95}"/>
          </ac:spMkLst>
        </pc:spChg>
        <pc:picChg chg="mod ord">
          <ac:chgData name="Dennis Ssemwogerere" userId="51076488-6097-425d-a7ed-547fe8a95aae" providerId="ADAL" clId="{9852BADC-F6BF-48EE-8829-1D3C8400052C}" dt="2025-05-03T01:44:45.886" v="2" actId="26606"/>
          <ac:picMkLst>
            <pc:docMk/>
            <pc:sldMk cId="3088706828" sldId="256"/>
            <ac:picMk id="5" creationId="{EF1A60E4-C45C-FC90-8163-F7086EF64E47}"/>
          </ac:picMkLst>
        </pc:picChg>
        <pc:picChg chg="mod">
          <ac:chgData name="Dennis Ssemwogerere" userId="51076488-6097-425d-a7ed-547fe8a95aae" providerId="ADAL" clId="{9852BADC-F6BF-48EE-8829-1D3C8400052C}" dt="2025-05-03T01:43:30.865" v="0" actId="26606"/>
          <ac:picMkLst>
            <pc:docMk/>
            <pc:sldMk cId="3088706828" sldId="256"/>
            <ac:picMk id="1026" creationId="{95386A54-F786-4F5E-F820-2F20E886989F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97F12C-6110-4920-9C91-B922677BC48A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8673EF-00B8-4DBF-82A9-A37CFC0B951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sz="1800" b="1">
              <a:latin typeface="Maiandra GD" panose="020E0502030308020204" pitchFamily="34" charset="0"/>
            </a:rPr>
            <a:t>Entry-Level Roles:</a:t>
          </a:r>
          <a:endParaRPr lang="en-US" sz="1800">
            <a:latin typeface="Maiandra GD" panose="020E0502030308020204" pitchFamily="34" charset="0"/>
          </a:endParaRPr>
        </a:p>
      </dgm:t>
    </dgm:pt>
    <dgm:pt modelId="{CCDCFB94-D3F1-499E-9B85-405EBCB561D8}" type="parTrans" cxnId="{5882C9F5-281B-4849-B585-A9AD82289FA5}">
      <dgm:prSet/>
      <dgm:spPr/>
      <dgm:t>
        <a:bodyPr/>
        <a:lstStyle/>
        <a:p>
          <a:endParaRPr lang="en-US" sz="1800">
            <a:latin typeface="Maiandra GD" panose="020E0502030308020204" pitchFamily="34" charset="0"/>
          </a:endParaRPr>
        </a:p>
      </dgm:t>
    </dgm:pt>
    <dgm:pt modelId="{28DDEADC-DF8C-4736-A27D-EE58209A1F2F}" type="sibTrans" cxnId="{5882C9F5-281B-4849-B585-A9AD82289FA5}">
      <dgm:prSet/>
      <dgm:spPr/>
      <dgm:t>
        <a:bodyPr/>
        <a:lstStyle/>
        <a:p>
          <a:endParaRPr lang="en-US" sz="1800">
            <a:latin typeface="Maiandra GD" panose="020E0502030308020204" pitchFamily="34" charset="0"/>
          </a:endParaRPr>
        </a:p>
      </dgm:t>
    </dgm:pt>
    <dgm:pt modelId="{C320BE6D-5657-47E8-A198-E2C859E09CC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dirty="0">
              <a:latin typeface="Maiandra GD" panose="020E0502030308020204" pitchFamily="34" charset="0"/>
            </a:rPr>
            <a:t>Construction Labourer</a:t>
          </a:r>
          <a:endParaRPr lang="en-US" sz="1800" dirty="0">
            <a:latin typeface="Maiandra GD" panose="020E0502030308020204" pitchFamily="34" charset="0"/>
          </a:endParaRPr>
        </a:p>
      </dgm:t>
    </dgm:pt>
    <dgm:pt modelId="{57E77B69-E0E1-4ED2-884C-782A986F725D}" type="parTrans" cxnId="{70B3C3A4-761A-4329-82A3-959159553F86}">
      <dgm:prSet/>
      <dgm:spPr/>
      <dgm:t>
        <a:bodyPr/>
        <a:lstStyle/>
        <a:p>
          <a:endParaRPr lang="en-US" sz="1800">
            <a:latin typeface="Maiandra GD" panose="020E0502030308020204" pitchFamily="34" charset="0"/>
          </a:endParaRPr>
        </a:p>
      </dgm:t>
    </dgm:pt>
    <dgm:pt modelId="{BEF0C111-0A34-4939-9AB1-DA64C6B8A87E}" type="sibTrans" cxnId="{70B3C3A4-761A-4329-82A3-959159553F86}">
      <dgm:prSet/>
      <dgm:spPr/>
      <dgm:t>
        <a:bodyPr/>
        <a:lstStyle/>
        <a:p>
          <a:endParaRPr lang="en-US" sz="1800">
            <a:latin typeface="Maiandra GD" panose="020E0502030308020204" pitchFamily="34" charset="0"/>
          </a:endParaRPr>
        </a:p>
      </dgm:t>
    </dgm:pt>
    <dgm:pt modelId="{172530D6-423C-4E51-9853-4AB60105E68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>
              <a:latin typeface="Maiandra GD" panose="020E0502030308020204" pitchFamily="34" charset="0"/>
            </a:rPr>
            <a:t>Site Assistant</a:t>
          </a:r>
          <a:endParaRPr lang="en-US" sz="1800">
            <a:latin typeface="Maiandra GD" panose="020E0502030308020204" pitchFamily="34" charset="0"/>
          </a:endParaRPr>
        </a:p>
      </dgm:t>
    </dgm:pt>
    <dgm:pt modelId="{2D8496F9-371F-4C20-88D8-4D060108EDFD}" type="parTrans" cxnId="{B1914DF4-2234-4438-8CAA-9E3E0BFC55FE}">
      <dgm:prSet/>
      <dgm:spPr/>
      <dgm:t>
        <a:bodyPr/>
        <a:lstStyle/>
        <a:p>
          <a:endParaRPr lang="en-US" sz="1800">
            <a:latin typeface="Maiandra GD" panose="020E0502030308020204" pitchFamily="34" charset="0"/>
          </a:endParaRPr>
        </a:p>
      </dgm:t>
    </dgm:pt>
    <dgm:pt modelId="{69A99A6B-05DB-4AF8-A05B-2772DF5104D3}" type="sibTrans" cxnId="{B1914DF4-2234-4438-8CAA-9E3E0BFC55FE}">
      <dgm:prSet/>
      <dgm:spPr/>
      <dgm:t>
        <a:bodyPr/>
        <a:lstStyle/>
        <a:p>
          <a:endParaRPr lang="en-US" sz="1800">
            <a:latin typeface="Maiandra GD" panose="020E0502030308020204" pitchFamily="34" charset="0"/>
          </a:endParaRPr>
        </a:p>
      </dgm:t>
    </dgm:pt>
    <dgm:pt modelId="{6EF73725-CD8C-42AB-88F6-8B9D08B0DCC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>
              <a:latin typeface="Maiandra GD" panose="020E0502030308020204" pitchFamily="34" charset="0"/>
            </a:rPr>
            <a:t>Demolition Operative</a:t>
          </a:r>
          <a:endParaRPr lang="en-US" sz="1800">
            <a:latin typeface="Maiandra GD" panose="020E0502030308020204" pitchFamily="34" charset="0"/>
          </a:endParaRPr>
        </a:p>
      </dgm:t>
    </dgm:pt>
    <dgm:pt modelId="{78B7DBC3-CE23-4B21-93BA-BC11C2B4F128}" type="parTrans" cxnId="{128A86D4-F6F3-44B5-A94A-A7C58715F92E}">
      <dgm:prSet/>
      <dgm:spPr/>
      <dgm:t>
        <a:bodyPr/>
        <a:lstStyle/>
        <a:p>
          <a:endParaRPr lang="en-US" sz="1800">
            <a:latin typeface="Maiandra GD" panose="020E0502030308020204" pitchFamily="34" charset="0"/>
          </a:endParaRPr>
        </a:p>
      </dgm:t>
    </dgm:pt>
    <dgm:pt modelId="{79D79483-AA80-4407-9E19-69F00CEADCC2}" type="sibTrans" cxnId="{128A86D4-F6F3-44B5-A94A-A7C58715F92E}">
      <dgm:prSet/>
      <dgm:spPr/>
      <dgm:t>
        <a:bodyPr/>
        <a:lstStyle/>
        <a:p>
          <a:endParaRPr lang="en-US" sz="1800">
            <a:latin typeface="Maiandra GD" panose="020E0502030308020204" pitchFamily="34" charset="0"/>
          </a:endParaRPr>
        </a:p>
      </dgm:t>
    </dgm:pt>
    <dgm:pt modelId="{0FDDE4EB-3FB2-4401-9AB3-81D07FED108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sz="1800" b="1">
              <a:latin typeface="Maiandra GD" panose="020E0502030308020204" pitchFamily="34" charset="0"/>
            </a:rPr>
            <a:t>With Experience:</a:t>
          </a:r>
          <a:endParaRPr lang="en-US" sz="1800">
            <a:latin typeface="Maiandra GD" panose="020E0502030308020204" pitchFamily="34" charset="0"/>
          </a:endParaRPr>
        </a:p>
      </dgm:t>
    </dgm:pt>
    <dgm:pt modelId="{D9A11F5F-0006-4C3F-A9F8-666833224AB8}" type="parTrans" cxnId="{F15873EB-B225-42DD-8C02-DC27C184D29F}">
      <dgm:prSet/>
      <dgm:spPr/>
      <dgm:t>
        <a:bodyPr/>
        <a:lstStyle/>
        <a:p>
          <a:endParaRPr lang="en-US" sz="1800">
            <a:latin typeface="Maiandra GD" panose="020E0502030308020204" pitchFamily="34" charset="0"/>
          </a:endParaRPr>
        </a:p>
      </dgm:t>
    </dgm:pt>
    <dgm:pt modelId="{7725013D-5F21-49BC-9596-B3220AE96312}" type="sibTrans" cxnId="{F15873EB-B225-42DD-8C02-DC27C184D29F}">
      <dgm:prSet/>
      <dgm:spPr/>
      <dgm:t>
        <a:bodyPr/>
        <a:lstStyle/>
        <a:p>
          <a:endParaRPr lang="en-US" sz="1800">
            <a:latin typeface="Maiandra GD" panose="020E0502030308020204" pitchFamily="34" charset="0"/>
          </a:endParaRPr>
        </a:p>
      </dgm:t>
    </dgm:pt>
    <dgm:pt modelId="{01E28E87-7150-41F2-9FC2-026116C934C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dirty="0">
              <a:latin typeface="Maiandra GD" panose="020E0502030308020204" pitchFamily="34" charset="0"/>
            </a:rPr>
            <a:t>Skilled Trades (Bricklaying, Carpentry)</a:t>
          </a:r>
          <a:endParaRPr lang="en-US" sz="1800" dirty="0">
            <a:latin typeface="Maiandra GD" panose="020E0502030308020204" pitchFamily="34" charset="0"/>
          </a:endParaRPr>
        </a:p>
      </dgm:t>
    </dgm:pt>
    <dgm:pt modelId="{6E03A969-6207-4467-B879-2AF01BF43E99}" type="parTrans" cxnId="{0A117DDC-C3CB-4252-BD7C-B32DAB171287}">
      <dgm:prSet/>
      <dgm:spPr/>
      <dgm:t>
        <a:bodyPr/>
        <a:lstStyle/>
        <a:p>
          <a:endParaRPr lang="en-US" sz="1800">
            <a:latin typeface="Maiandra GD" panose="020E0502030308020204" pitchFamily="34" charset="0"/>
          </a:endParaRPr>
        </a:p>
      </dgm:t>
    </dgm:pt>
    <dgm:pt modelId="{BE61672F-3AD1-47A7-B469-3EBA9D672EB7}" type="sibTrans" cxnId="{0A117DDC-C3CB-4252-BD7C-B32DAB171287}">
      <dgm:prSet/>
      <dgm:spPr/>
      <dgm:t>
        <a:bodyPr/>
        <a:lstStyle/>
        <a:p>
          <a:endParaRPr lang="en-US" sz="1800">
            <a:latin typeface="Maiandra GD" panose="020E0502030308020204" pitchFamily="34" charset="0"/>
          </a:endParaRPr>
        </a:p>
      </dgm:t>
    </dgm:pt>
    <dgm:pt modelId="{6A1417F0-6DCC-4738-9432-F24E5DDEA57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>
              <a:latin typeface="Maiandra GD" panose="020E0502030308020204" pitchFamily="34" charset="0"/>
            </a:rPr>
            <a:t>Site Supervisor</a:t>
          </a:r>
          <a:endParaRPr lang="en-US" sz="1800">
            <a:latin typeface="Maiandra GD" panose="020E0502030308020204" pitchFamily="34" charset="0"/>
          </a:endParaRPr>
        </a:p>
      </dgm:t>
    </dgm:pt>
    <dgm:pt modelId="{68EEAF64-9414-4A38-A3C4-1B7251AE0978}" type="parTrans" cxnId="{59218058-0414-4DEF-9C35-DBF352C2038E}">
      <dgm:prSet/>
      <dgm:spPr/>
      <dgm:t>
        <a:bodyPr/>
        <a:lstStyle/>
        <a:p>
          <a:endParaRPr lang="en-US" sz="1800">
            <a:latin typeface="Maiandra GD" panose="020E0502030308020204" pitchFamily="34" charset="0"/>
          </a:endParaRPr>
        </a:p>
      </dgm:t>
    </dgm:pt>
    <dgm:pt modelId="{039FC965-9256-4703-9B67-ABAD2F6910FC}" type="sibTrans" cxnId="{59218058-0414-4DEF-9C35-DBF352C2038E}">
      <dgm:prSet/>
      <dgm:spPr/>
      <dgm:t>
        <a:bodyPr/>
        <a:lstStyle/>
        <a:p>
          <a:endParaRPr lang="en-US" sz="1800">
            <a:latin typeface="Maiandra GD" panose="020E0502030308020204" pitchFamily="34" charset="0"/>
          </a:endParaRPr>
        </a:p>
      </dgm:t>
    </dgm:pt>
    <dgm:pt modelId="{A0394D88-6C26-4AB5-B440-67BB8E29325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>
              <a:latin typeface="Maiandra GD" panose="020E0502030308020204" pitchFamily="34" charset="0"/>
            </a:rPr>
            <a:t>Plant Operator</a:t>
          </a:r>
          <a:endParaRPr lang="en-US" sz="1800">
            <a:latin typeface="Maiandra GD" panose="020E0502030308020204" pitchFamily="34" charset="0"/>
          </a:endParaRPr>
        </a:p>
      </dgm:t>
    </dgm:pt>
    <dgm:pt modelId="{38C46402-007B-430B-80F9-39E7E7D85D55}" type="parTrans" cxnId="{89E83BC5-6630-49B6-98BA-9969694C2D35}">
      <dgm:prSet/>
      <dgm:spPr/>
      <dgm:t>
        <a:bodyPr/>
        <a:lstStyle/>
        <a:p>
          <a:endParaRPr lang="en-US" sz="1800">
            <a:latin typeface="Maiandra GD" panose="020E0502030308020204" pitchFamily="34" charset="0"/>
          </a:endParaRPr>
        </a:p>
      </dgm:t>
    </dgm:pt>
    <dgm:pt modelId="{1FDEDC1F-0346-418F-83C7-D4FBCD9EA692}" type="sibTrans" cxnId="{89E83BC5-6630-49B6-98BA-9969694C2D35}">
      <dgm:prSet/>
      <dgm:spPr/>
      <dgm:t>
        <a:bodyPr/>
        <a:lstStyle/>
        <a:p>
          <a:endParaRPr lang="en-US" sz="1800">
            <a:latin typeface="Maiandra GD" panose="020E0502030308020204" pitchFamily="34" charset="0"/>
          </a:endParaRPr>
        </a:p>
      </dgm:t>
    </dgm:pt>
    <dgm:pt modelId="{CFF02202-F83E-43C8-961D-223F719A047D}" type="pres">
      <dgm:prSet presAssocID="{2997F12C-6110-4920-9C91-B922677BC48A}" presName="root" presStyleCnt="0">
        <dgm:presLayoutVars>
          <dgm:dir/>
          <dgm:resizeHandles val="exact"/>
        </dgm:presLayoutVars>
      </dgm:prSet>
      <dgm:spPr/>
    </dgm:pt>
    <dgm:pt modelId="{65140640-4500-4BEB-AD98-D6E42457ABD5}" type="pres">
      <dgm:prSet presAssocID="{168673EF-00B8-4DBF-82A9-A37CFC0B9516}" presName="compNode" presStyleCnt="0"/>
      <dgm:spPr/>
    </dgm:pt>
    <dgm:pt modelId="{EF951BFC-2390-4FDF-855D-97993B9EC756}" type="pres">
      <dgm:prSet presAssocID="{168673EF-00B8-4DBF-82A9-A37CFC0B9516}" presName="iconRect" presStyleLbl="node1" presStyleIdx="0" presStyleCnt="2" custLinFactX="182679" custLinFactNeighborX="200000" custLinFactNeighborY="319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xcavator"/>
        </a:ext>
      </dgm:extLst>
    </dgm:pt>
    <dgm:pt modelId="{B4EAD377-4AEC-47EE-B948-CEEC1F15566A}" type="pres">
      <dgm:prSet presAssocID="{168673EF-00B8-4DBF-82A9-A37CFC0B9516}" presName="iconSpace" presStyleCnt="0"/>
      <dgm:spPr/>
    </dgm:pt>
    <dgm:pt modelId="{E90CE3EB-B5E6-40D3-B9DB-C9547C8D4BD4}" type="pres">
      <dgm:prSet presAssocID="{168673EF-00B8-4DBF-82A9-A37CFC0B9516}" presName="parTx" presStyleLbl="revTx" presStyleIdx="0" presStyleCnt="4">
        <dgm:presLayoutVars>
          <dgm:chMax val="0"/>
          <dgm:chPref val="0"/>
        </dgm:presLayoutVars>
      </dgm:prSet>
      <dgm:spPr/>
    </dgm:pt>
    <dgm:pt modelId="{8D39F995-632A-4F3A-9D34-491E4B0DD767}" type="pres">
      <dgm:prSet presAssocID="{168673EF-00B8-4DBF-82A9-A37CFC0B9516}" presName="txSpace" presStyleCnt="0"/>
      <dgm:spPr/>
    </dgm:pt>
    <dgm:pt modelId="{7C7CDC7D-77C0-4046-9E8F-AE52F94298E0}" type="pres">
      <dgm:prSet presAssocID="{168673EF-00B8-4DBF-82A9-A37CFC0B9516}" presName="desTx" presStyleLbl="revTx" presStyleIdx="1" presStyleCnt="4">
        <dgm:presLayoutVars/>
      </dgm:prSet>
      <dgm:spPr/>
    </dgm:pt>
    <dgm:pt modelId="{34199EBC-3A4C-4BEA-85BF-AA2D7D2939E0}" type="pres">
      <dgm:prSet presAssocID="{28DDEADC-DF8C-4736-A27D-EE58209A1F2F}" presName="sibTrans" presStyleCnt="0"/>
      <dgm:spPr/>
    </dgm:pt>
    <dgm:pt modelId="{487C5E76-D5B3-4032-A658-CC917CF3D9F7}" type="pres">
      <dgm:prSet presAssocID="{0FDDE4EB-3FB2-4401-9AB3-81D07FED1086}" presName="compNode" presStyleCnt="0"/>
      <dgm:spPr/>
    </dgm:pt>
    <dgm:pt modelId="{FB6E0DB5-FBFC-475A-899E-5873187C7511}" type="pres">
      <dgm:prSet presAssocID="{0FDDE4EB-3FB2-4401-9AB3-81D07FED1086}" presName="iconRect" presStyleLbl="node1" presStyleIdx="1" presStyleCnt="2" custLinFactX="-109137" custLinFactNeighborX="-200000" custLinFactNeighborY="228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elder"/>
        </a:ext>
      </dgm:extLst>
    </dgm:pt>
    <dgm:pt modelId="{F3048826-4E4D-4E7B-A6E1-747D6EAF8BAC}" type="pres">
      <dgm:prSet presAssocID="{0FDDE4EB-3FB2-4401-9AB3-81D07FED1086}" presName="iconSpace" presStyleCnt="0"/>
      <dgm:spPr/>
    </dgm:pt>
    <dgm:pt modelId="{3ECBC4DD-C1BD-4AC8-9C4D-4AF931BC6986}" type="pres">
      <dgm:prSet presAssocID="{0FDDE4EB-3FB2-4401-9AB3-81D07FED1086}" presName="parTx" presStyleLbl="revTx" presStyleIdx="2" presStyleCnt="4">
        <dgm:presLayoutVars>
          <dgm:chMax val="0"/>
          <dgm:chPref val="0"/>
        </dgm:presLayoutVars>
      </dgm:prSet>
      <dgm:spPr/>
    </dgm:pt>
    <dgm:pt modelId="{A08A6FF5-F3F7-4BB8-9714-49094BD15DEC}" type="pres">
      <dgm:prSet presAssocID="{0FDDE4EB-3FB2-4401-9AB3-81D07FED1086}" presName="txSpace" presStyleCnt="0"/>
      <dgm:spPr/>
    </dgm:pt>
    <dgm:pt modelId="{F7B1C099-EC20-48FB-971D-08ED136B36B8}" type="pres">
      <dgm:prSet presAssocID="{0FDDE4EB-3FB2-4401-9AB3-81D07FED1086}" presName="desTx" presStyleLbl="revTx" presStyleIdx="3" presStyleCnt="4">
        <dgm:presLayoutVars/>
      </dgm:prSet>
      <dgm:spPr/>
    </dgm:pt>
  </dgm:ptLst>
  <dgm:cxnLst>
    <dgm:cxn modelId="{5F9BC513-FDCB-4225-8525-1C4E678E151A}" type="presOf" srcId="{168673EF-00B8-4DBF-82A9-A37CFC0B9516}" destId="{E90CE3EB-B5E6-40D3-B9DB-C9547C8D4BD4}" srcOrd="0" destOrd="0" presId="urn:microsoft.com/office/officeart/2018/2/layout/IconLabelDescriptionList"/>
    <dgm:cxn modelId="{60140C21-BB35-4229-8B35-533987C54246}" type="presOf" srcId="{6EF73725-CD8C-42AB-88F6-8B9D08B0DCC6}" destId="{7C7CDC7D-77C0-4046-9E8F-AE52F94298E0}" srcOrd="0" destOrd="2" presId="urn:microsoft.com/office/officeart/2018/2/layout/IconLabelDescriptionList"/>
    <dgm:cxn modelId="{4F475234-D609-4C17-AD31-8BEF78066AC4}" type="presOf" srcId="{A0394D88-6C26-4AB5-B440-67BB8E293253}" destId="{F7B1C099-EC20-48FB-971D-08ED136B36B8}" srcOrd="0" destOrd="2" presId="urn:microsoft.com/office/officeart/2018/2/layout/IconLabelDescriptionList"/>
    <dgm:cxn modelId="{59218058-0414-4DEF-9C35-DBF352C2038E}" srcId="{0FDDE4EB-3FB2-4401-9AB3-81D07FED1086}" destId="{6A1417F0-6DCC-4738-9432-F24E5DDEA574}" srcOrd="1" destOrd="0" parTransId="{68EEAF64-9414-4A38-A3C4-1B7251AE0978}" sibTransId="{039FC965-9256-4703-9B67-ABAD2F6910FC}"/>
    <dgm:cxn modelId="{1E0A6187-3ADC-49ED-B2EE-0961FC0398EC}" type="presOf" srcId="{0FDDE4EB-3FB2-4401-9AB3-81D07FED1086}" destId="{3ECBC4DD-C1BD-4AC8-9C4D-4AF931BC6986}" srcOrd="0" destOrd="0" presId="urn:microsoft.com/office/officeart/2018/2/layout/IconLabelDescriptionList"/>
    <dgm:cxn modelId="{E38B0C9F-A6C8-45D2-AD6F-A2E554E5EB35}" type="presOf" srcId="{6A1417F0-6DCC-4738-9432-F24E5DDEA574}" destId="{F7B1C099-EC20-48FB-971D-08ED136B36B8}" srcOrd="0" destOrd="1" presId="urn:microsoft.com/office/officeart/2018/2/layout/IconLabelDescriptionList"/>
    <dgm:cxn modelId="{70B3C3A4-761A-4329-82A3-959159553F86}" srcId="{168673EF-00B8-4DBF-82A9-A37CFC0B9516}" destId="{C320BE6D-5657-47E8-A198-E2C859E09CC0}" srcOrd="0" destOrd="0" parTransId="{57E77B69-E0E1-4ED2-884C-782A986F725D}" sibTransId="{BEF0C111-0A34-4939-9AB1-DA64C6B8A87E}"/>
    <dgm:cxn modelId="{40C02FB2-7DFC-48CA-9754-2D1419B3DC7C}" type="presOf" srcId="{172530D6-423C-4E51-9853-4AB60105E685}" destId="{7C7CDC7D-77C0-4046-9E8F-AE52F94298E0}" srcOrd="0" destOrd="1" presId="urn:microsoft.com/office/officeart/2018/2/layout/IconLabelDescriptionList"/>
    <dgm:cxn modelId="{60A257B6-4856-4506-AF43-7B5BABB490A0}" type="presOf" srcId="{01E28E87-7150-41F2-9FC2-026116C934C0}" destId="{F7B1C099-EC20-48FB-971D-08ED136B36B8}" srcOrd="0" destOrd="0" presId="urn:microsoft.com/office/officeart/2018/2/layout/IconLabelDescriptionList"/>
    <dgm:cxn modelId="{89E83BC5-6630-49B6-98BA-9969694C2D35}" srcId="{0FDDE4EB-3FB2-4401-9AB3-81D07FED1086}" destId="{A0394D88-6C26-4AB5-B440-67BB8E293253}" srcOrd="2" destOrd="0" parTransId="{38C46402-007B-430B-80F9-39E7E7D85D55}" sibTransId="{1FDEDC1F-0346-418F-83C7-D4FBCD9EA692}"/>
    <dgm:cxn modelId="{A883B9CC-B9CC-40DD-8A50-3A39E1EF223B}" type="presOf" srcId="{C320BE6D-5657-47E8-A198-E2C859E09CC0}" destId="{7C7CDC7D-77C0-4046-9E8F-AE52F94298E0}" srcOrd="0" destOrd="0" presId="urn:microsoft.com/office/officeart/2018/2/layout/IconLabelDescriptionList"/>
    <dgm:cxn modelId="{128A86D4-F6F3-44B5-A94A-A7C58715F92E}" srcId="{168673EF-00B8-4DBF-82A9-A37CFC0B9516}" destId="{6EF73725-CD8C-42AB-88F6-8B9D08B0DCC6}" srcOrd="2" destOrd="0" parTransId="{78B7DBC3-CE23-4B21-93BA-BC11C2B4F128}" sibTransId="{79D79483-AA80-4407-9E19-69F00CEADCC2}"/>
    <dgm:cxn modelId="{0A117DDC-C3CB-4252-BD7C-B32DAB171287}" srcId="{0FDDE4EB-3FB2-4401-9AB3-81D07FED1086}" destId="{01E28E87-7150-41F2-9FC2-026116C934C0}" srcOrd="0" destOrd="0" parTransId="{6E03A969-6207-4467-B879-2AF01BF43E99}" sibTransId="{BE61672F-3AD1-47A7-B469-3EBA9D672EB7}"/>
    <dgm:cxn modelId="{F15873EB-B225-42DD-8C02-DC27C184D29F}" srcId="{2997F12C-6110-4920-9C91-B922677BC48A}" destId="{0FDDE4EB-3FB2-4401-9AB3-81D07FED1086}" srcOrd="1" destOrd="0" parTransId="{D9A11F5F-0006-4C3F-A9F8-666833224AB8}" sibTransId="{7725013D-5F21-49BC-9596-B3220AE96312}"/>
    <dgm:cxn modelId="{B1914DF4-2234-4438-8CAA-9E3E0BFC55FE}" srcId="{168673EF-00B8-4DBF-82A9-A37CFC0B9516}" destId="{172530D6-423C-4E51-9853-4AB60105E685}" srcOrd="1" destOrd="0" parTransId="{2D8496F9-371F-4C20-88D8-4D060108EDFD}" sibTransId="{69A99A6B-05DB-4AF8-A05B-2772DF5104D3}"/>
    <dgm:cxn modelId="{5882C9F5-281B-4849-B585-A9AD82289FA5}" srcId="{2997F12C-6110-4920-9C91-B922677BC48A}" destId="{168673EF-00B8-4DBF-82A9-A37CFC0B9516}" srcOrd="0" destOrd="0" parTransId="{CCDCFB94-D3F1-499E-9B85-405EBCB561D8}" sibTransId="{28DDEADC-DF8C-4736-A27D-EE58209A1F2F}"/>
    <dgm:cxn modelId="{5DB582F9-B95B-49A4-97D5-B38578E36BAB}" type="presOf" srcId="{2997F12C-6110-4920-9C91-B922677BC48A}" destId="{CFF02202-F83E-43C8-961D-223F719A047D}" srcOrd="0" destOrd="0" presId="urn:microsoft.com/office/officeart/2018/2/layout/IconLabelDescriptionList"/>
    <dgm:cxn modelId="{D1B55153-27A6-4769-94BC-4C7B78AF12FF}" type="presParOf" srcId="{CFF02202-F83E-43C8-961D-223F719A047D}" destId="{65140640-4500-4BEB-AD98-D6E42457ABD5}" srcOrd="0" destOrd="0" presId="urn:microsoft.com/office/officeart/2018/2/layout/IconLabelDescriptionList"/>
    <dgm:cxn modelId="{6AF26FE7-A067-40D7-B125-EE1DD513442D}" type="presParOf" srcId="{65140640-4500-4BEB-AD98-D6E42457ABD5}" destId="{EF951BFC-2390-4FDF-855D-97993B9EC756}" srcOrd="0" destOrd="0" presId="urn:microsoft.com/office/officeart/2018/2/layout/IconLabelDescriptionList"/>
    <dgm:cxn modelId="{8B19D16C-0D42-416E-9D5A-44A1DEC9DD4A}" type="presParOf" srcId="{65140640-4500-4BEB-AD98-D6E42457ABD5}" destId="{B4EAD377-4AEC-47EE-B948-CEEC1F15566A}" srcOrd="1" destOrd="0" presId="urn:microsoft.com/office/officeart/2018/2/layout/IconLabelDescriptionList"/>
    <dgm:cxn modelId="{8B022E00-EE37-467A-9A65-3122DDCF150E}" type="presParOf" srcId="{65140640-4500-4BEB-AD98-D6E42457ABD5}" destId="{E90CE3EB-B5E6-40D3-B9DB-C9547C8D4BD4}" srcOrd="2" destOrd="0" presId="urn:microsoft.com/office/officeart/2018/2/layout/IconLabelDescriptionList"/>
    <dgm:cxn modelId="{EA005A48-4384-4BFA-903F-87F1067B85C2}" type="presParOf" srcId="{65140640-4500-4BEB-AD98-D6E42457ABD5}" destId="{8D39F995-632A-4F3A-9D34-491E4B0DD767}" srcOrd="3" destOrd="0" presId="urn:microsoft.com/office/officeart/2018/2/layout/IconLabelDescriptionList"/>
    <dgm:cxn modelId="{1377F386-2FCB-4DDE-B8D4-00BC262A2392}" type="presParOf" srcId="{65140640-4500-4BEB-AD98-D6E42457ABD5}" destId="{7C7CDC7D-77C0-4046-9E8F-AE52F94298E0}" srcOrd="4" destOrd="0" presId="urn:microsoft.com/office/officeart/2018/2/layout/IconLabelDescriptionList"/>
    <dgm:cxn modelId="{F1C32781-9C88-42AD-B900-0C08DE369350}" type="presParOf" srcId="{CFF02202-F83E-43C8-961D-223F719A047D}" destId="{34199EBC-3A4C-4BEA-85BF-AA2D7D2939E0}" srcOrd="1" destOrd="0" presId="urn:microsoft.com/office/officeart/2018/2/layout/IconLabelDescriptionList"/>
    <dgm:cxn modelId="{1424820C-31BB-4C95-A95F-582C8CA78DB8}" type="presParOf" srcId="{CFF02202-F83E-43C8-961D-223F719A047D}" destId="{487C5E76-D5B3-4032-A658-CC917CF3D9F7}" srcOrd="2" destOrd="0" presId="urn:microsoft.com/office/officeart/2018/2/layout/IconLabelDescriptionList"/>
    <dgm:cxn modelId="{B6160899-84F4-43D8-9DC8-3EA41942CED5}" type="presParOf" srcId="{487C5E76-D5B3-4032-A658-CC917CF3D9F7}" destId="{FB6E0DB5-FBFC-475A-899E-5873187C7511}" srcOrd="0" destOrd="0" presId="urn:microsoft.com/office/officeart/2018/2/layout/IconLabelDescriptionList"/>
    <dgm:cxn modelId="{BF86ED88-CFA6-4C9F-8E24-684BEED523A7}" type="presParOf" srcId="{487C5E76-D5B3-4032-A658-CC917CF3D9F7}" destId="{F3048826-4E4D-4E7B-A6E1-747D6EAF8BAC}" srcOrd="1" destOrd="0" presId="urn:microsoft.com/office/officeart/2018/2/layout/IconLabelDescriptionList"/>
    <dgm:cxn modelId="{A1A7CA80-3CC8-43E9-9242-B7C8B26E7FFE}" type="presParOf" srcId="{487C5E76-D5B3-4032-A658-CC917CF3D9F7}" destId="{3ECBC4DD-C1BD-4AC8-9C4D-4AF931BC6986}" srcOrd="2" destOrd="0" presId="urn:microsoft.com/office/officeart/2018/2/layout/IconLabelDescriptionList"/>
    <dgm:cxn modelId="{DC2F9670-03B1-45F9-9831-D3EBF740574E}" type="presParOf" srcId="{487C5E76-D5B3-4032-A658-CC917CF3D9F7}" destId="{A08A6FF5-F3F7-4BB8-9714-49094BD15DEC}" srcOrd="3" destOrd="0" presId="urn:microsoft.com/office/officeart/2018/2/layout/IconLabelDescriptionList"/>
    <dgm:cxn modelId="{B3D966C3-7B6B-48D3-B4B9-4F7DD66922B3}" type="presParOf" srcId="{487C5E76-D5B3-4032-A658-CC917CF3D9F7}" destId="{F7B1C099-EC20-48FB-971D-08ED136B36B8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951BFC-2390-4FDF-855D-97993B9EC756}">
      <dsp:nvSpPr>
        <dsp:cNvPr id="0" name=""/>
        <dsp:cNvSpPr/>
      </dsp:nvSpPr>
      <dsp:spPr>
        <a:xfrm>
          <a:off x="3937040" y="727926"/>
          <a:ext cx="1027687" cy="10276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0CE3EB-B5E6-40D3-B9DB-C9547C8D4BD4}">
      <dsp:nvSpPr>
        <dsp:cNvPr id="0" name=""/>
        <dsp:cNvSpPr/>
      </dsp:nvSpPr>
      <dsp:spPr>
        <a:xfrm>
          <a:off x="4296" y="1850099"/>
          <a:ext cx="2936250" cy="440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800" b="1" kern="1200">
              <a:latin typeface="Maiandra GD" panose="020E0502030308020204" pitchFamily="34" charset="0"/>
            </a:rPr>
            <a:t>Entry-Level Roles:</a:t>
          </a:r>
          <a:endParaRPr lang="en-US" sz="1800" kern="1200">
            <a:latin typeface="Maiandra GD" panose="020E0502030308020204" pitchFamily="34" charset="0"/>
          </a:endParaRPr>
        </a:p>
      </dsp:txBody>
      <dsp:txXfrm>
        <a:off x="4296" y="1850099"/>
        <a:ext cx="2936250" cy="440437"/>
      </dsp:txXfrm>
    </dsp:sp>
    <dsp:sp modelId="{7C7CDC7D-77C0-4046-9E8F-AE52F94298E0}">
      <dsp:nvSpPr>
        <dsp:cNvPr id="0" name=""/>
        <dsp:cNvSpPr/>
      </dsp:nvSpPr>
      <dsp:spPr>
        <a:xfrm>
          <a:off x="4296" y="2349760"/>
          <a:ext cx="2936250" cy="1306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Maiandra GD" panose="020E0502030308020204" pitchFamily="34" charset="0"/>
            </a:rPr>
            <a:t>Construction Labourer</a:t>
          </a:r>
          <a:endParaRPr lang="en-US" sz="1800" kern="1200" dirty="0">
            <a:latin typeface="Maiandra GD" panose="020E0502030308020204" pitchFamily="34" charset="0"/>
          </a:endParaRP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latin typeface="Maiandra GD" panose="020E0502030308020204" pitchFamily="34" charset="0"/>
            </a:rPr>
            <a:t>Site Assistant</a:t>
          </a:r>
          <a:endParaRPr lang="en-US" sz="1800" kern="1200">
            <a:latin typeface="Maiandra GD" panose="020E0502030308020204" pitchFamily="34" charset="0"/>
          </a:endParaRP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latin typeface="Maiandra GD" panose="020E0502030308020204" pitchFamily="34" charset="0"/>
            </a:rPr>
            <a:t>Demolition Operative</a:t>
          </a:r>
          <a:endParaRPr lang="en-US" sz="1800" kern="1200">
            <a:latin typeface="Maiandra GD" panose="020E0502030308020204" pitchFamily="34" charset="0"/>
          </a:endParaRPr>
        </a:p>
      </dsp:txBody>
      <dsp:txXfrm>
        <a:off x="4296" y="2349760"/>
        <a:ext cx="2936250" cy="1306496"/>
      </dsp:txXfrm>
    </dsp:sp>
    <dsp:sp modelId="{FB6E0DB5-FBFC-475A-899E-5873187C7511}">
      <dsp:nvSpPr>
        <dsp:cNvPr id="0" name=""/>
        <dsp:cNvSpPr/>
      </dsp:nvSpPr>
      <dsp:spPr>
        <a:xfrm>
          <a:off x="277428" y="718533"/>
          <a:ext cx="1027687" cy="10276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CBC4DD-C1BD-4AC8-9C4D-4AF931BC6986}">
      <dsp:nvSpPr>
        <dsp:cNvPr id="0" name=""/>
        <dsp:cNvSpPr/>
      </dsp:nvSpPr>
      <dsp:spPr>
        <a:xfrm>
          <a:off x="3454390" y="1850099"/>
          <a:ext cx="2936250" cy="4404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800" b="1" kern="1200">
              <a:latin typeface="Maiandra GD" panose="020E0502030308020204" pitchFamily="34" charset="0"/>
            </a:rPr>
            <a:t>With Experience:</a:t>
          </a:r>
          <a:endParaRPr lang="en-US" sz="1800" kern="1200">
            <a:latin typeface="Maiandra GD" panose="020E0502030308020204" pitchFamily="34" charset="0"/>
          </a:endParaRPr>
        </a:p>
      </dsp:txBody>
      <dsp:txXfrm>
        <a:off x="3454390" y="1850099"/>
        <a:ext cx="2936250" cy="440437"/>
      </dsp:txXfrm>
    </dsp:sp>
    <dsp:sp modelId="{F7B1C099-EC20-48FB-971D-08ED136B36B8}">
      <dsp:nvSpPr>
        <dsp:cNvPr id="0" name=""/>
        <dsp:cNvSpPr/>
      </dsp:nvSpPr>
      <dsp:spPr>
        <a:xfrm>
          <a:off x="3454390" y="2349760"/>
          <a:ext cx="2936250" cy="1306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Maiandra GD" panose="020E0502030308020204" pitchFamily="34" charset="0"/>
            </a:rPr>
            <a:t>Skilled Trades (Bricklaying, Carpentry)</a:t>
          </a:r>
          <a:endParaRPr lang="en-US" sz="1800" kern="1200" dirty="0">
            <a:latin typeface="Maiandra GD" panose="020E0502030308020204" pitchFamily="34" charset="0"/>
          </a:endParaRP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latin typeface="Maiandra GD" panose="020E0502030308020204" pitchFamily="34" charset="0"/>
            </a:rPr>
            <a:t>Site Supervisor</a:t>
          </a:r>
          <a:endParaRPr lang="en-US" sz="1800" kern="1200">
            <a:latin typeface="Maiandra GD" panose="020E0502030308020204" pitchFamily="34" charset="0"/>
          </a:endParaRPr>
        </a:p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>
              <a:latin typeface="Maiandra GD" panose="020E0502030308020204" pitchFamily="34" charset="0"/>
            </a:rPr>
            <a:t>Plant Operator</a:t>
          </a:r>
          <a:endParaRPr lang="en-US" sz="1800" kern="1200">
            <a:latin typeface="Maiandra GD" panose="020E0502030308020204" pitchFamily="34" charset="0"/>
          </a:endParaRPr>
        </a:p>
      </dsp:txBody>
      <dsp:txXfrm>
        <a:off x="3454390" y="2349760"/>
        <a:ext cx="2936250" cy="1306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864CF-AB5A-CEFB-DA38-555A22CB6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F6507C-0772-0C9D-2491-72A986E6B0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4593F-841D-1AB2-3C1F-657B6AAE4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7CB-5A9C-4E73-8AC7-38F04870A3A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3576C-CE94-6AF8-DF1B-7151DCBF7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74E9C-262B-9A36-062D-9EAE90A65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B77B-9987-4A28-AA8B-1FC8C35CC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784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B49E9-7884-43A8-D49F-4D4EDDBA9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F90D0E-6664-CC31-D0D6-1D67435AF0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4AA4A-339B-808B-00ED-9DFFB222A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7CB-5A9C-4E73-8AC7-38F04870A3A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B68EF-EFF2-8935-CF08-486F4845C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FFB94-2140-1D6C-73EA-5F2EA9AA4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B77B-9987-4A28-AA8B-1FC8C35CC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488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AD6584-27AA-7229-907E-9968C2B5D4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337CC6-7034-9961-F2E7-A37F5E571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D4A27-67E6-CAD2-4027-A2AE35CF8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7CB-5A9C-4E73-8AC7-38F04870A3A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39315-5DE2-78BD-296B-9D0DC8D36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C89F1-B38D-D860-01DC-A9BF54666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B77B-9987-4A28-AA8B-1FC8C35CC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261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4F0AD-C4F7-AD33-364A-EC30FBFC8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A6934-0280-16BE-13C0-9BBC785D1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9E101F-6A36-FF8F-5958-83895C011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7CB-5A9C-4E73-8AC7-38F04870A3A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0DEA8-12D1-77BE-C184-C6DD1D936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B7440-599D-591C-ED07-E7BF27E8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B77B-9987-4A28-AA8B-1FC8C35CC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58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448B7-87E6-B475-97CA-32FF8909A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A740E3-BA61-AA4F-5B39-C5DC16650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B4BE2-326B-39EC-AFAE-3B1EE1087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7CB-5A9C-4E73-8AC7-38F04870A3A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83302-7B1A-2469-ACF2-906DF7D2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A151A-B815-FBA4-53F2-753EF158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B77B-9987-4A28-AA8B-1FC8C35CC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922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58550-EE2D-2A8E-EE64-9E744F3CC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7203F-EFD8-1F90-29CA-702F1B6B60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A18E20-8531-5575-6B5D-7E274034D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860DC6-FE8C-B6E8-4A91-4C96989B0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7CB-5A9C-4E73-8AC7-38F04870A3A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ADACB5-B53F-D858-BE41-0C1F8001C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E032AE-97B9-8C9C-F92D-E3BE10719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B77B-9987-4A28-AA8B-1FC8C35CC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64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CF033-0C0F-D008-88DD-9CA050A15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A5A2F5-127C-8CE8-8172-3CF7DF89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EC35B-870C-851F-7629-96244C74DF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C8A6C6-ED1A-E1E4-94EB-0D98A4658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E63A5A-C99E-DAB2-41C4-98B4CC91F4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AC0E21-8ECE-0FA7-269E-26F2CD733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7CB-5A9C-4E73-8AC7-38F04870A3A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BF5AB2-ED5D-3D7E-C7C1-BB574558B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9C146-8142-381D-CE87-C8D44047A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B77B-9987-4A28-AA8B-1FC8C35CC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4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87D26-7C83-8884-B0F1-4A7314B08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079484-68EC-0B90-6D9B-371CC2E51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7CB-5A9C-4E73-8AC7-38F04870A3A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A9322C-40A1-9D5C-CD45-5EBB3E51E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AFAAE2-EF35-CD97-30D0-F251C1A64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B77B-9987-4A28-AA8B-1FC8C35CC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589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FE5DF5-D829-D001-0FEC-B3FD28A9F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7CB-5A9C-4E73-8AC7-38F04870A3A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F83BA9-F2F4-0C32-292B-CCD74EC0B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0BCE12-86C1-6F14-DC02-BC10260CE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B77B-9987-4A28-AA8B-1FC8C35CC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315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F3DB4-A897-3C77-1CF8-0750868B2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C099E-BE7E-8F27-A792-065DDC1E9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D99AE9-05F7-3E03-3D34-03C789288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AA1F8C-26FF-E67F-CE3A-ADCB14694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7CB-5A9C-4E73-8AC7-38F04870A3A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DCE496-E216-211D-04D0-DFA5DCC1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7908A2-A46E-F731-485C-D41CEBC48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B77B-9987-4A28-AA8B-1FC8C35CC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19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4F150-64A3-13B4-8C95-E9E35BC89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B78FE9-1274-2D02-9217-FCF444E583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041F2B-D8D8-B64E-E9F6-97BF82C1A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FC5DB4-3E7B-D017-A78D-552C26083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3F7CB-5A9C-4E73-8AC7-38F04870A3A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F89675-40ED-397C-1C85-B64C4C331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B85D9B-AF3B-664C-D548-252C38CB5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B77B-9987-4A28-AA8B-1FC8C35CC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375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3D9BA2-049A-996B-5337-C995984DA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065B0-ED34-BD72-E7F3-A2AFF5D93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2FCAB-91C2-22EE-111E-C00D67F178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A3F7CB-5A9C-4E73-8AC7-38F04870A3A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EFB7A-6B97-3FDD-AC38-3C843BED22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E21A4-927E-82F3-D030-122A050363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8CB77B-9987-4A28-AA8B-1FC8C35CCA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342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ourses@charltonpremierskills.org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6" name="Rectangle 1035">
            <a:extLst>
              <a:ext uri="{FF2B5EF4-FFF2-40B4-BE49-F238E27FC236}">
                <a16:creationId xmlns:a16="http://schemas.microsoft.com/office/drawing/2014/main" id="{FFCDD23B-75C8-427B-BD08-53C8156CD7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logo with text on it&#10;&#10;AI-generated content may be incorrect.">
            <a:extLst>
              <a:ext uri="{FF2B5EF4-FFF2-40B4-BE49-F238E27FC236}">
                <a16:creationId xmlns:a16="http://schemas.microsoft.com/office/drawing/2014/main" id="{EF1A60E4-C45C-FC90-8163-F7086EF64E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17" r="-1" b="35369"/>
          <a:stretch/>
        </p:blipFill>
        <p:spPr>
          <a:xfrm>
            <a:off x="-1" y="190"/>
            <a:ext cx="8128855" cy="5291194"/>
          </a:xfrm>
          <a:prstGeom prst="rect">
            <a:avLst/>
          </a:prstGeom>
        </p:spPr>
      </p:pic>
      <p:sp>
        <p:nvSpPr>
          <p:cNvPr id="1038" name="Rectangle 1037">
            <a:extLst>
              <a:ext uri="{FF2B5EF4-FFF2-40B4-BE49-F238E27FC236}">
                <a16:creationId xmlns:a16="http://schemas.microsoft.com/office/drawing/2014/main" id="{AFFC87AC-C919-4FE5-BAC3-39509E001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64" y="5282206"/>
            <a:ext cx="12192264" cy="1163844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11000"/>
                </a:schemeClr>
              </a:gs>
              <a:gs pos="100000">
                <a:srgbClr val="000000">
                  <a:alpha val="77000"/>
                </a:srgb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AB5E08C4-8CDD-4623-A5B8-E998C6DEE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5282206"/>
            <a:ext cx="12191998" cy="158648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C24754-A397-5BD0-DEF3-7FE79ADFB6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5" y="5635366"/>
            <a:ext cx="7091299" cy="898581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n-GB" sz="4000">
                <a:solidFill>
                  <a:srgbClr val="FFFFFF"/>
                </a:solidFill>
                <a:latin typeface="Maiandra GD" panose="020E0502030308020204" pitchFamily="34" charset="0"/>
              </a:rPr>
              <a:t>Construction Labourer Training</a:t>
            </a:r>
          </a:p>
        </p:txBody>
      </p:sp>
      <p:sp>
        <p:nvSpPr>
          <p:cNvPr id="1042" name="Rectangle 1041">
            <a:extLst>
              <a:ext uri="{FF2B5EF4-FFF2-40B4-BE49-F238E27FC236}">
                <a16:creationId xmlns:a16="http://schemas.microsoft.com/office/drawing/2014/main" id="{15F33878-D502-4FFA-8ACE-F2AECDB2A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5282206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9A13A2-4462-ADDF-CD85-06CDCCF24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1507" y="5669430"/>
            <a:ext cx="3291839" cy="830453"/>
          </a:xfrm>
        </p:spPr>
        <p:txBody>
          <a:bodyPr anchor="ctr">
            <a:normAutofit/>
          </a:bodyPr>
          <a:lstStyle/>
          <a:p>
            <a:pPr algn="l"/>
            <a:r>
              <a:rPr lang="en-GB" sz="2000">
                <a:solidFill>
                  <a:srgbClr val="FFFFFF"/>
                </a:solidFill>
                <a:latin typeface="Maiandra GD" panose="020E0502030308020204" pitchFamily="34" charset="0"/>
              </a:rPr>
              <a:t>Get Site-Ready in 2 Days with CSCS Green Card!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5386A54-F786-4F5E-F820-2F20E8869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2330"/>
          <a:stretch/>
        </p:blipFill>
        <p:spPr bwMode="auto">
          <a:xfrm>
            <a:off x="8128856" y="1"/>
            <a:ext cx="4063143" cy="5291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706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2AAA3-37C7-6AED-09EE-9442C823E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291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Maiandra GD" panose="020E0502030308020204" pitchFamily="34" charset="0"/>
              </a:rPr>
              <a:t>Course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9B529-2693-6056-5234-EE28CA051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90688"/>
            <a:ext cx="5468249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19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Why Choose This Course?</a:t>
            </a:r>
            <a:endParaRPr lang="en-GB" sz="19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19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GB" sz="19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GB" sz="19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CSCS Card Guarantee:</a:t>
            </a:r>
            <a:r>
              <a:rPr lang="en-GB" sz="19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Pass your CITB test &amp; get your Green Labourer Card</a:t>
            </a:r>
            <a:br>
              <a:rPr lang="en-GB" sz="19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9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GB" sz="19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Maiandra GD" panose="020E0502030308020204" pitchFamily="34" charset="0"/>
              </a:rPr>
              <a:t> </a:t>
            </a:r>
            <a:r>
              <a:rPr lang="en-GB" sz="19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All-Inclusive:</a:t>
            </a:r>
            <a:r>
              <a:rPr lang="en-GB" sz="19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No hidden fees - test fee &amp; materials covered</a:t>
            </a:r>
            <a:br>
              <a:rPr lang="en-GB" sz="19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9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GB" sz="19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Maiandra GD" panose="020E0502030308020204" pitchFamily="34" charset="0"/>
              </a:rPr>
              <a:t> </a:t>
            </a:r>
            <a:r>
              <a:rPr lang="en-GB" sz="19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Immediate Work Access:</a:t>
            </a:r>
            <a:r>
              <a:rPr lang="en-GB" sz="19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Be site-ready immediately after completion</a:t>
            </a:r>
            <a:br>
              <a:rPr lang="en-GB" sz="19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9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GB" sz="19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Maiandra GD" panose="020E0502030308020204" pitchFamily="34" charset="0"/>
              </a:rPr>
              <a:t> </a:t>
            </a:r>
            <a:r>
              <a:rPr lang="en-GB" sz="19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Industry-Recognised:</a:t>
            </a:r>
            <a:r>
              <a:rPr lang="en-GB" sz="19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Meets all CITB &amp; CSCS requirements</a:t>
            </a:r>
            <a:br>
              <a:rPr lang="en-GB" sz="19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9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✅</a:t>
            </a:r>
            <a:r>
              <a:rPr lang="en-GB" sz="19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Maiandra GD" panose="020E0502030308020204" pitchFamily="34" charset="0"/>
              </a:rPr>
              <a:t> </a:t>
            </a:r>
            <a:r>
              <a:rPr lang="en-GB" sz="19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Career Starter:</a:t>
            </a:r>
            <a:r>
              <a:rPr lang="en-GB" sz="19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Foundation for trades like bricklaying or carpentry</a:t>
            </a:r>
          </a:p>
          <a:p>
            <a:endParaRPr lang="en-GB" sz="2400" dirty="0">
              <a:latin typeface="Maiandra GD" panose="020E0502030308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CD4C8B-9E84-81FB-B8D1-8829D3CFA249}"/>
              </a:ext>
            </a:extLst>
          </p:cNvPr>
          <p:cNvSpPr txBox="1"/>
          <p:nvPr/>
        </p:nvSpPr>
        <p:spPr>
          <a:xfrm>
            <a:off x="6190352" y="1690688"/>
            <a:ext cx="5732017" cy="4638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  <a:buNone/>
            </a:pP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Duration: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2 Days (1 day training + 1 day assessment)</a:t>
            </a: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Study Method: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Online theory + In-person practical</a:t>
            </a: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Certification:</a:t>
            </a:r>
            <a:endParaRPr lang="en-GB" sz="18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Course Completion Certificate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CITB HS&amp;E Test Voucher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CSCS Green Labourer Card Eligibility</a:t>
            </a:r>
          </a:p>
          <a:p>
            <a:pPr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Employability Support: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12 weeks of CV &amp; job application guidance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6" name="Picture 5" descr="A logo with text on it&#10;&#10;AI-generated content may be incorrect.">
            <a:extLst>
              <a:ext uri="{FF2B5EF4-FFF2-40B4-BE49-F238E27FC236}">
                <a16:creationId xmlns:a16="http://schemas.microsoft.com/office/drawing/2014/main" id="{DDC5F164-9F05-812C-702D-6F86848E0B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18" b="27326"/>
          <a:stretch/>
        </p:blipFill>
        <p:spPr>
          <a:xfrm>
            <a:off x="10319354" y="28088"/>
            <a:ext cx="1778859" cy="138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63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8720B-BC74-D9B7-C84F-0991260AE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Maiandra GD" panose="020E0502030308020204" pitchFamily="34" charset="0"/>
              </a:rPr>
              <a:t>What You'll Learn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FD0D6-7759-0AC5-D688-78CCEE990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24046" cy="4351338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Day 1: Core Training</a:t>
            </a:r>
            <a:endParaRPr lang="en-GB" sz="18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🛠️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Construction Fundamentals: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Industry overview &amp; site roles</a:t>
            </a: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⚠️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Health &amp; Safety Mastery: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CDM 2015, PPE, risk assessments</a:t>
            </a: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🏗️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Practical Skills: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Material handling, tool use, waste management</a:t>
            </a: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📝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CSCS Test Prep: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Mock tests &amp; proven strategies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F81C08-DB8F-32BA-F6F3-FB43018E9E8A}"/>
              </a:ext>
            </a:extLst>
          </p:cNvPr>
          <p:cNvSpPr txBox="1"/>
          <p:nvPr/>
        </p:nvSpPr>
        <p:spPr>
          <a:xfrm>
            <a:off x="6377354" y="1870005"/>
            <a:ext cx="4824046" cy="2131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Day 2: Assessment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en-GB" sz="18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Segoe UI Symbol" panose="020B0502040204020203" pitchFamily="34" charset="0"/>
                <a:ea typeface="Aptos" panose="020B0004020202020204" pitchFamily="34" charset="0"/>
                <a:cs typeface="Segoe UI Symbol" panose="020B0502040204020203" pitchFamily="34" charset="0"/>
              </a:rPr>
              <a:t>✔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CITB Health, Safety &amp; Environment Test</a:t>
            </a: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Symbol" panose="020B0502040204020203" pitchFamily="34" charset="0"/>
                <a:ea typeface="Aptos" panose="020B0004020202020204" pitchFamily="34" charset="0"/>
                <a:cs typeface="Segoe UI Symbol" panose="020B0502040204020203" pitchFamily="34" charset="0"/>
              </a:rPr>
              <a:t>✔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Practical Skills Evaluation</a:t>
            </a: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Symbol" panose="020B0502040204020203" pitchFamily="34" charset="0"/>
                <a:ea typeface="Aptos" panose="020B0004020202020204" pitchFamily="34" charset="0"/>
                <a:cs typeface="Segoe UI Symbol" panose="020B0502040204020203" pitchFamily="34" charset="0"/>
              </a:rPr>
              <a:t>✔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CSCS Card Application Support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E2FBFD-9F19-E507-C187-67C512C9406D}"/>
              </a:ext>
            </a:extLst>
          </p:cNvPr>
          <p:cNvSpPr txBox="1"/>
          <p:nvPr/>
        </p:nvSpPr>
        <p:spPr>
          <a:xfrm>
            <a:off x="6377354" y="4353439"/>
            <a:ext cx="5509846" cy="2070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Certification Pathway</a:t>
            </a:r>
            <a:endParaRPr lang="en-GB" sz="18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Complete training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Pass CITB HS&amp;E Test (</a:t>
            </a:r>
            <a:r>
              <a:rPr lang="en-GB" sz="1800" i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free retake if needed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Receive CSCS Green Card in 5-14 days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Start working on site!</a:t>
            </a:r>
          </a:p>
        </p:txBody>
      </p:sp>
      <p:pic>
        <p:nvPicPr>
          <p:cNvPr id="9" name="Picture 8" descr="A logo with text on it&#10;&#10;AI-generated content may be incorrect.">
            <a:extLst>
              <a:ext uri="{FF2B5EF4-FFF2-40B4-BE49-F238E27FC236}">
                <a16:creationId xmlns:a16="http://schemas.microsoft.com/office/drawing/2014/main" id="{88E57D69-91EE-FBB4-E6A2-61CFA82453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18" b="27326"/>
          <a:stretch/>
        </p:blipFill>
        <p:spPr>
          <a:xfrm>
            <a:off x="10413141" y="0"/>
            <a:ext cx="1778859" cy="138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469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5F298-6F19-8ACD-ED59-466B29E7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latin typeface="Maiandra GD" panose="020E0502030308020204" pitchFamily="34" charset="0"/>
              </a:rPr>
              <a:t>Career Opportunities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77F5DDA3-8CB7-DD23-2141-D0024D98A1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0011778"/>
              </p:ext>
            </p:extLst>
          </p:nvPr>
        </p:nvGraphicFramePr>
        <p:xfrm>
          <a:off x="416168" y="1873696"/>
          <a:ext cx="639493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0620D73-4A7B-4F06-03F6-57FE94E5BBA7}"/>
              </a:ext>
            </a:extLst>
          </p:cNvPr>
          <p:cNvSpPr txBox="1"/>
          <p:nvPr/>
        </p:nvSpPr>
        <p:spPr>
          <a:xfrm>
            <a:off x="6811105" y="1594545"/>
            <a:ext cx="5076092" cy="4813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Who Is This For?</a:t>
            </a:r>
            <a:endParaRPr lang="en-GB" sz="18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🔹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Beginners with no experience (age 19+)</a:t>
            </a: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🔹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Career changers entering construction</a:t>
            </a: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🔹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Workers needing CSCS certification</a:t>
            </a: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🔹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Aspiring tradespeople</a:t>
            </a:r>
          </a:p>
          <a:p>
            <a:pPr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  <a:spcAft>
                <a:spcPts val="800"/>
              </a:spcAft>
              <a:buNone/>
            </a:pP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Enrolment Requirements</a:t>
            </a:r>
            <a:endParaRPr lang="en-GB" sz="18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Basic English comprehension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Government ID for CSCS application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 prior experience needed</a:t>
            </a:r>
          </a:p>
        </p:txBody>
      </p:sp>
      <p:pic>
        <p:nvPicPr>
          <p:cNvPr id="6" name="Picture 5" descr="A logo with text on it&#10;&#10;AI-generated content may be incorrect.">
            <a:extLst>
              <a:ext uri="{FF2B5EF4-FFF2-40B4-BE49-F238E27FC236}">
                <a16:creationId xmlns:a16="http://schemas.microsoft.com/office/drawing/2014/main" id="{296A9A06-CF2E-C80D-7BF3-0C8C7F53F0C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18" b="27326"/>
          <a:stretch/>
        </p:blipFill>
        <p:spPr>
          <a:xfrm>
            <a:off x="10413141" y="28214"/>
            <a:ext cx="1778859" cy="138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265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9D28B-9B85-8B13-9015-436A086B9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13985" cy="1325563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Maiandra GD" panose="020E0502030308020204" pitchFamily="34" charset="0"/>
              </a:rPr>
              <a:t>Enrol Today and Take the First Step Toward a Rewarding Career!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C4224AA-51FD-F2F5-F910-552CEB9AF9AA}"/>
              </a:ext>
            </a:extLst>
          </p:cNvPr>
          <p:cNvSpPr txBox="1">
            <a:spLocks/>
          </p:cNvSpPr>
          <p:nvPr/>
        </p:nvSpPr>
        <p:spPr>
          <a:xfrm>
            <a:off x="1127566" y="2618801"/>
            <a:ext cx="4272117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GB" sz="1800" b="1" kern="100" dirty="0"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 to Enrol</a:t>
            </a:r>
            <a:endParaRPr lang="en-GB" sz="1800" kern="100" dirty="0"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kern="100" dirty="0"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Visit our website and sign up.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kern="100" dirty="0"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Start learning immediately—no formal requirements!</a:t>
            </a: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kern="100" dirty="0"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Receive your certificate upon completion.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6EAC81-B9FD-63BC-493B-62D1060BD3C9}"/>
              </a:ext>
            </a:extLst>
          </p:cNvPr>
          <p:cNvSpPr txBox="1"/>
          <p:nvPr/>
        </p:nvSpPr>
        <p:spPr>
          <a:xfrm>
            <a:off x="6669415" y="3002455"/>
            <a:ext cx="4395019" cy="2604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Contact Us: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📞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07908174875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📧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Courses@charltonpremierskills.org.uk</a:t>
            </a:r>
            <a:endParaRPr lang="en-GB" kern="100" dirty="0"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b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800" kern="100" dirty="0">
                <a:effectLst/>
                <a:latin typeface="Segoe UI Emoji" panose="020B0502040204020203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🌐</a:t>
            </a:r>
            <a:r>
              <a:rPr lang="en-GB" sz="18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kern="100" dirty="0"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www.charltonpremierskills.org.uk</a:t>
            </a:r>
            <a:endParaRPr lang="en-GB" sz="18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A logo with text on it&#10;&#10;AI-generated content may be incorrect.">
            <a:extLst>
              <a:ext uri="{FF2B5EF4-FFF2-40B4-BE49-F238E27FC236}">
                <a16:creationId xmlns:a16="http://schemas.microsoft.com/office/drawing/2014/main" id="{88981F1A-913C-130E-1086-758B049817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18" b="27326"/>
          <a:stretch/>
        </p:blipFill>
        <p:spPr>
          <a:xfrm>
            <a:off x="10413141" y="79760"/>
            <a:ext cx="1778859" cy="1383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059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Aptos</vt:lpstr>
      <vt:lpstr>Aptos Display</vt:lpstr>
      <vt:lpstr>Arial</vt:lpstr>
      <vt:lpstr>Maiandra GD</vt:lpstr>
      <vt:lpstr>Segoe UI Emoji</vt:lpstr>
      <vt:lpstr>Segoe UI Symbol</vt:lpstr>
      <vt:lpstr>Symbol</vt:lpstr>
      <vt:lpstr>Office Theme</vt:lpstr>
      <vt:lpstr>Construction Labourer Training</vt:lpstr>
      <vt:lpstr>Course Overview</vt:lpstr>
      <vt:lpstr>What You'll Learn</vt:lpstr>
      <vt:lpstr>Career Opportunities</vt:lpstr>
      <vt:lpstr>Enrol Today and Take the First Step Toward a Rewarding Career!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Dennis Ssemwogerere</dc:creator>
  <cp:lastModifiedBy>Dennis Ssemwogerere</cp:lastModifiedBy>
  <cp:revision>1</cp:revision>
  <dcterms:created xsi:type="dcterms:W3CDTF">2025-05-03T00:44:53Z</dcterms:created>
  <dcterms:modified xsi:type="dcterms:W3CDTF">2025-05-03T01:44:49Z</dcterms:modified>
</cp:coreProperties>
</file>