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4017144-C866-4B26-BBDF-9E6982680B5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7FA4A0E0-6007-4DC7-8E6A-1A3B683E82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7469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7144-C866-4B26-BBDF-9E6982680B5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A0E0-6007-4DC7-8E6A-1A3B683E8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7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7144-C866-4B26-BBDF-9E6982680B5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A0E0-6007-4DC7-8E6A-1A3B683E8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9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7144-C866-4B26-BBDF-9E6982680B5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A0E0-6007-4DC7-8E6A-1A3B683E8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6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7144-C866-4B26-BBDF-9E6982680B5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A0E0-6007-4DC7-8E6A-1A3B683E82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4485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7144-C866-4B26-BBDF-9E6982680B5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A0E0-6007-4DC7-8E6A-1A3B683E8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3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7144-C866-4B26-BBDF-9E6982680B5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A0E0-6007-4DC7-8E6A-1A3B683E8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1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7144-C866-4B26-BBDF-9E6982680B5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A0E0-6007-4DC7-8E6A-1A3B683E8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9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7144-C866-4B26-BBDF-9E6982680B5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A0E0-6007-4DC7-8E6A-1A3B683E8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4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7144-C866-4B26-BBDF-9E6982680B5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A0E0-6007-4DC7-8E6A-1A3B683E8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3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7144-C866-4B26-BBDF-9E6982680B5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A0E0-6007-4DC7-8E6A-1A3B683E8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0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4017144-C866-4B26-BBDF-9E6982680B5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FA4A0E0-6007-4DC7-8E6A-1A3B683E8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0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D06F58-5BC9-42A9-883A-6E4BE24B6F8F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8867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There is a place… Only coordinates… and seen only at Google Earth… This will be first time 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D4F8C-5C60-422A-A601-1BE735C04DCD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C0756B-5513-4B85-B8E7-0D0492AB8ACE}"/>
              </a:ext>
            </a:extLst>
          </p:cNvPr>
          <p:cNvCxnSpPr/>
          <p:nvPr/>
        </p:nvCxnSpPr>
        <p:spPr>
          <a:xfrm flipV="1">
            <a:off x="2072488" y="3604846"/>
            <a:ext cx="8047024" cy="615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9D63817-D53B-441F-B236-8AA7F783FEAF}"/>
              </a:ext>
            </a:extLst>
          </p:cNvPr>
          <p:cNvSpPr txBox="1"/>
          <p:nvPr/>
        </p:nvSpPr>
        <p:spPr>
          <a:xfrm>
            <a:off x="5407269" y="3288323"/>
            <a:ext cx="80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4029D2-3091-4473-A8F3-549F26389766}"/>
              </a:ext>
            </a:extLst>
          </p:cNvPr>
          <p:cNvCxnSpPr/>
          <p:nvPr/>
        </p:nvCxnSpPr>
        <p:spPr>
          <a:xfrm>
            <a:off x="7543800" y="1143000"/>
            <a:ext cx="61546" cy="4572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39B14BF-8711-4786-A939-F164B785BB6D}"/>
              </a:ext>
            </a:extLst>
          </p:cNvPr>
          <p:cNvSpPr txBox="1"/>
          <p:nvPr/>
        </p:nvSpPr>
        <p:spPr>
          <a:xfrm>
            <a:off x="7710854" y="2634771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km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130301-0436-4710-BD99-520A1112C5D5}"/>
              </a:ext>
            </a:extLst>
          </p:cNvPr>
          <p:cNvSpPr/>
          <p:nvPr/>
        </p:nvSpPr>
        <p:spPr>
          <a:xfrm>
            <a:off x="2072488" y="1143000"/>
            <a:ext cx="8047024" cy="457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90B790-987B-4089-908F-3DD7F6909FCF}"/>
              </a:ext>
            </a:extLst>
          </p:cNvPr>
          <p:cNvCxnSpPr/>
          <p:nvPr/>
        </p:nvCxnSpPr>
        <p:spPr>
          <a:xfrm flipV="1">
            <a:off x="10119512" y="1037492"/>
            <a:ext cx="510388" cy="2198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EE5237E-E9E0-4000-B99D-0178E8D74B16}"/>
              </a:ext>
            </a:extLst>
          </p:cNvPr>
          <p:cNvSpPr txBox="1"/>
          <p:nvPr/>
        </p:nvSpPr>
        <p:spPr>
          <a:xfrm>
            <a:off x="10629900" y="829104"/>
            <a:ext cx="118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989 km2</a:t>
            </a:r>
          </a:p>
        </p:txBody>
      </p:sp>
    </p:spTree>
    <p:extLst>
      <p:ext uri="{BB962C8B-B14F-4D97-AF65-F5344CB8AC3E}">
        <p14:creationId xmlns:p14="http://schemas.microsoft.com/office/powerpoint/2010/main" val="25944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 animBg="1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35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We can easily map the Fracture Pattern and it’s relations to the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mineralizations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703FC-1E8C-4F87-B67F-A6EF5A2EB4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488" y="1143000"/>
            <a:ext cx="8047024" cy="431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18F0E9-51CD-4010-9E45-A57A8DA3B0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35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We can easily map the Main Ductile Fractures and it’s relations to the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mineralizations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BB8710-AAD8-456D-9E65-52A762911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488" y="1143000"/>
            <a:ext cx="8047024" cy="4308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404DD0-3719-4559-AE19-0A52B87854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7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35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We can easily map the Main Brittle Fractures and it’s relations to the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mineralizations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74667-D8BD-40EF-AF7D-BBE7811509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488" y="1143000"/>
            <a:ext cx="8047024" cy="431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D04A78-3AFA-410E-9A2A-E117E14ECD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3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35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All the extracted and mapped geologic features listed …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mineralizations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zones shows itself easily…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6BD76-55D1-48B1-8154-D7541F544B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AF897-6319-4DCB-AD58-A7AC3F03A7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A9046F-F5AD-4A77-B18F-BD1BD9DBCC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052963-9693-4704-A3A8-4A40CB0BD3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41A209-5E81-4DF9-AE93-9779D56B01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49751C-0A21-4264-B73D-0D92328400E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332B06-F554-4E41-B75C-966C2C891D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313BA5-E72E-442E-9350-D742996D398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9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35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All the extracted and mapped geologic features listed …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mineralizations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zones shows itself easily…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6BD76-55D1-48B1-8154-D7541F544B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AF897-6319-4DCB-AD58-A7AC3F03A7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A9046F-F5AD-4A77-B18F-BD1BD9DBCC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052963-9693-4704-A3A8-4A40CB0BD3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CBE6C0-CC7C-4784-8EC9-8E740E77E5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12223"/>
            <a:ext cx="8047024" cy="457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C82A2-8A66-4A94-8EF6-7211F87DED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12223"/>
            <a:ext cx="8047024" cy="457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848511-94C8-47AB-AC6B-7825B4BB31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12223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3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35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Hydrothermal Fluids paleo flow channels (high fractured –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porose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zones) and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mineralization corridors shows itself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AE392-4992-495E-BBAF-22CDA2D965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66126-F9C1-41FD-BA6A-ECBEBBFDBA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35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BE0326-2B3D-496A-99F2-F7D993448F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76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9521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Hydrothermal Alterations…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9B820-AC38-4964-8ED1-96A22872CD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7208" y="1274885"/>
            <a:ext cx="7772400" cy="4097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41A3EF-602E-459A-A7C4-50F573B4D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7208" y="1274885"/>
            <a:ext cx="7772400" cy="4097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9E2EF0-D910-4181-9808-8D891F9EEF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7208" y="1274884"/>
            <a:ext cx="7772400" cy="40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9521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Phyllitic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Alterations…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CD115-CF47-4FDA-BE1F-0FE0BB6AF3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7208" y="1266092"/>
            <a:ext cx="7772400" cy="410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1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Advanced Argillic  Alterations…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89AD0-0E35-4FEA-AA48-7283A58A2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274885"/>
            <a:ext cx="7763608" cy="40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37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8867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We don’t know the … the Region … the People … the Topography … the Geology … the Roads …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1E01B-2164-4D8D-B0A1-17CE221D91CE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2901B1-1491-4F8C-867D-8FD29106A79B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8BFF26-8D7A-469E-82A0-A5E5F9CE8E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BB713B-79F1-4A3D-90A2-CA2530513DDF}"/>
              </a:ext>
            </a:extLst>
          </p:cNvPr>
          <p:cNvSpPr txBox="1"/>
          <p:nvPr/>
        </p:nvSpPr>
        <p:spPr>
          <a:xfrm>
            <a:off x="10374706" y="1315632"/>
            <a:ext cx="154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Geologists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20C301-F3CD-4D59-AC5F-23F86EEB210D}"/>
              </a:ext>
            </a:extLst>
          </p:cNvPr>
          <p:cNvSpPr txBox="1"/>
          <p:nvPr/>
        </p:nvSpPr>
        <p:spPr>
          <a:xfrm>
            <a:off x="10368843" y="1721992"/>
            <a:ext cx="154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Logistics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C05757-E7F5-4D21-9B16-DD8F89DA274A}"/>
              </a:ext>
            </a:extLst>
          </p:cNvPr>
          <p:cNvSpPr txBox="1"/>
          <p:nvPr/>
        </p:nvSpPr>
        <p:spPr>
          <a:xfrm>
            <a:off x="10368843" y="2545780"/>
            <a:ext cx="154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17AB1-F5EF-437B-BC8E-DE8E2F26D747}"/>
              </a:ext>
            </a:extLst>
          </p:cNvPr>
          <p:cNvSpPr txBox="1"/>
          <p:nvPr/>
        </p:nvSpPr>
        <p:spPr>
          <a:xfrm>
            <a:off x="10368843" y="3091183"/>
            <a:ext cx="164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means, more and more 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4D52EF-E448-4516-9C35-EA51CCAD74B1}"/>
              </a:ext>
            </a:extLst>
          </p:cNvPr>
          <p:cNvSpPr txBox="1"/>
          <p:nvPr/>
        </p:nvSpPr>
        <p:spPr>
          <a:xfrm>
            <a:off x="10385993" y="3917827"/>
            <a:ext cx="1705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Time, </a:t>
            </a:r>
          </a:p>
          <a:p>
            <a:pPr marL="285750" indent="-285750">
              <a:buFontTx/>
              <a:buChar char="-"/>
            </a:pP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Energy,</a:t>
            </a:r>
          </a:p>
          <a:p>
            <a:pPr marL="285750" indent="-285750">
              <a:buFontTx/>
              <a:buChar char="-"/>
            </a:pP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Money,</a:t>
            </a:r>
          </a:p>
          <a:p>
            <a:pPr marL="285750" indent="-285750">
              <a:buFontTx/>
              <a:buChar char="-"/>
            </a:pP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Risks</a:t>
            </a:r>
          </a:p>
          <a:p>
            <a:pPr marL="285750" indent="-285750">
              <a:buFontTx/>
              <a:buChar char="-"/>
            </a:pP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many unknowns…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E00DDB-E8AF-4F37-B597-A6D64DBB61DA}"/>
              </a:ext>
            </a:extLst>
          </p:cNvPr>
          <p:cNvSpPr txBox="1"/>
          <p:nvPr/>
        </p:nvSpPr>
        <p:spPr>
          <a:xfrm>
            <a:off x="10370614" y="2149656"/>
            <a:ext cx="195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Accomodations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D70F1C-922A-4503-AA5D-27792681A335}"/>
              </a:ext>
            </a:extLst>
          </p:cNvPr>
          <p:cNvSpPr/>
          <p:nvPr/>
        </p:nvSpPr>
        <p:spPr>
          <a:xfrm>
            <a:off x="2072488" y="1143000"/>
            <a:ext cx="8047024" cy="457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616E75-7278-4A91-BA8E-658D8411B698}"/>
              </a:ext>
            </a:extLst>
          </p:cNvPr>
          <p:cNvCxnSpPr/>
          <p:nvPr/>
        </p:nvCxnSpPr>
        <p:spPr>
          <a:xfrm flipV="1">
            <a:off x="10119512" y="1037492"/>
            <a:ext cx="510388" cy="2198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5CE3953-0E15-422D-8995-C248DAC3BACD}"/>
              </a:ext>
            </a:extLst>
          </p:cNvPr>
          <p:cNvSpPr txBox="1"/>
          <p:nvPr/>
        </p:nvSpPr>
        <p:spPr>
          <a:xfrm>
            <a:off x="10629900" y="829104"/>
            <a:ext cx="118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989 km2</a:t>
            </a:r>
          </a:p>
        </p:txBody>
      </p:sp>
    </p:spTree>
    <p:extLst>
      <p:ext uri="{BB962C8B-B14F-4D97-AF65-F5344CB8AC3E}">
        <p14:creationId xmlns:p14="http://schemas.microsoft.com/office/powerpoint/2010/main" val="160235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Phyllitic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Adv.Argillic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Pyrophyllitic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Alterations…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703DE-6B0F-4E17-9AAC-DF48D73EC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274885"/>
            <a:ext cx="7763608" cy="40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4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Ironoxides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– hydroxides Alterations…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C7C82-AE99-475C-A1F5-471361D5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283677"/>
            <a:ext cx="7754815" cy="40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9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Silica – Quartz and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HydroSilica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Alterations…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F2B8E-396A-497E-B0AA-DB17B99B2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792" y="1292469"/>
            <a:ext cx="7746023" cy="40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3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Hydroxyls Group Alterations…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805C0-78F4-4E8D-B932-0EE004C17C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791" y="1274885"/>
            <a:ext cx="7754817" cy="410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Important Clay Group Alterations…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D61A8-48D8-4E82-8E8C-73D661D077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283677"/>
            <a:ext cx="7754815" cy="40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0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AlOH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White Mica related Group Alterations…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F6433-FCEF-476F-8758-7537E577BC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292469"/>
            <a:ext cx="7763608" cy="4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30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Sulfidation Image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E3DC9F-C09E-46F5-902D-A1DE703CF4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292469"/>
            <a:ext cx="7763608" cy="4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Temperature Sensible Areas Image (via Day - Night Temperature and Albedo Images)…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DD917-29B2-42D0-83CF-BC8182D9BC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584" y="1292469"/>
            <a:ext cx="7737231" cy="40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FINAL POTENTIAL GOLD MINERALIZATION IMAGE …1…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13D93-0907-4492-9E57-5B5A451811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792" y="1301262"/>
            <a:ext cx="7746023" cy="40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4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FINAL POTENTIAL GOLD MINERALIZATION IMAGE …2…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B062C-86D9-4232-BCB0-99A954048F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274885"/>
            <a:ext cx="7763608" cy="40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6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971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We have a chance to do preliminary studies at office to determine and map the mineralized areas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AREAS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7CA25-54A9-4973-8210-5A3B842DFAF0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4377C-E9F5-47D0-A7E4-3F2F74184E78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</p:spTree>
    <p:extLst>
      <p:ext uri="{BB962C8B-B14F-4D97-AF65-F5344CB8AC3E}">
        <p14:creationId xmlns:p14="http://schemas.microsoft.com/office/powerpoint/2010/main" val="1708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FINAL POTENTIAL GOLD MINERALIZATION IMAGE …3…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69222-7B1D-42F5-A33C-569EEAD6D8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301262"/>
            <a:ext cx="7754815" cy="40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3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FINAL POTENTIAL GOLD MINERALIZATION distribution IMAGE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6034F-9D14-4F20-A887-F68ED19B5C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FINAL POTENTIAL GOLD MINERALIZATION distribution and relative intensity IMAGE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A89A8-C3E8-4B3E-952C-E85D596A76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4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FINAL POTENTIAL GOLD MINERALIZATION distribution and relative intensity IMAGE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ED47A-D2B7-49CC-AE7A-86B6DFE11A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990216-D9DC-4F08-BEC9-EFD12EF0E8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52B07-0AB6-4DFE-8BE0-7805616CEC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9E8141-C219-4947-BD0C-4063D9A8E9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B357EB-BE90-4143-A176-2E2C922F47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5B0464-D29E-488B-AEEC-C5768B38D8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D9062F-C510-417F-B14B-120050AABAB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9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According to the Spectral and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Results …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probable mineralization corridors and FINAL POTENTIAL GOLD MINERALIZATION distribution and relative intensity IMAGE … Field sampling points…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28B7FD-4B2A-44C5-B4B9-F86DB8E2C7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76CA444-B7AE-4E89-8533-29B734CB4B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101954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REMARKS…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C77276-E31B-49FB-994E-D739066D7045}"/>
              </a:ext>
            </a:extLst>
          </p:cNvPr>
          <p:cNvSpPr txBox="1"/>
          <p:nvPr/>
        </p:nvSpPr>
        <p:spPr>
          <a:xfrm>
            <a:off x="2602524" y="1520785"/>
            <a:ext cx="1354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Easy,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C2131F-2215-41EF-9F60-59E77265CCA3}"/>
              </a:ext>
            </a:extLst>
          </p:cNvPr>
          <p:cNvSpPr txBox="1"/>
          <p:nvPr/>
        </p:nvSpPr>
        <p:spPr>
          <a:xfrm>
            <a:off x="2602523" y="1983135"/>
            <a:ext cx="2118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Low Cost,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E99DDE-6310-47BD-9426-D6AEA9AD503C}"/>
              </a:ext>
            </a:extLst>
          </p:cNvPr>
          <p:cNvSpPr txBox="1"/>
          <p:nvPr/>
        </p:nvSpPr>
        <p:spPr>
          <a:xfrm>
            <a:off x="2602522" y="2462074"/>
            <a:ext cx="2118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Low Risk,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4F5204-2164-4103-8710-390E284CC868}"/>
              </a:ext>
            </a:extLst>
          </p:cNvPr>
          <p:cNvSpPr txBox="1"/>
          <p:nvPr/>
        </p:nvSpPr>
        <p:spPr>
          <a:xfrm>
            <a:off x="2602521" y="2998113"/>
            <a:ext cx="36839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Fast Time,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159673-BC54-452E-B498-A7698AB72455}"/>
              </a:ext>
            </a:extLst>
          </p:cNvPr>
          <p:cNvSpPr txBox="1"/>
          <p:nvPr/>
        </p:nvSpPr>
        <p:spPr>
          <a:xfrm>
            <a:off x="2602521" y="3477052"/>
            <a:ext cx="36839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No Location Limit,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95A443-FE3E-4D36-A2C0-D78DA73465C8}"/>
              </a:ext>
            </a:extLst>
          </p:cNvPr>
          <p:cNvSpPr txBox="1"/>
          <p:nvPr/>
        </p:nvSpPr>
        <p:spPr>
          <a:xfrm>
            <a:off x="2602520" y="3977400"/>
            <a:ext cx="36839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No Time Limit,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24E73F-B8B1-4DB7-8EBC-06800D36B785}"/>
              </a:ext>
            </a:extLst>
          </p:cNvPr>
          <p:cNvSpPr txBox="1"/>
          <p:nvPr/>
        </p:nvSpPr>
        <p:spPr>
          <a:xfrm>
            <a:off x="2602519" y="4513074"/>
            <a:ext cx="48621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No Environmental Limit,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2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8867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We have a chance to explain why we should go to the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AREAS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with geologic proves…</a:t>
            </a:r>
            <a:endParaRPr lang="en-US" sz="15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</p:spTree>
    <p:extLst>
      <p:ext uri="{BB962C8B-B14F-4D97-AF65-F5344CB8AC3E}">
        <p14:creationId xmlns:p14="http://schemas.microsoft.com/office/powerpoint/2010/main" val="16526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35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Today’s capabilities give us to image the region with stereoscopic methods…This means we could see the region in 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5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6F36F8-5B79-4486-9577-B8E33BD651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488" y="1161006"/>
            <a:ext cx="8047024" cy="43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35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We can easily map the geologic formations ; the base Precambrian aged rocks which hosts the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mineralizations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BA2E6F-C8BA-42AF-B4DC-CC53006C60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488" y="1143000"/>
            <a:ext cx="8047024" cy="4299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AE7DD6-3157-4F64-BFEB-2D34273CF8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5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35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We can easily map the Thrust Faults and determine it’s relations to the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mineralizations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69048-AB6E-4D3D-8A2D-E447A772D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488" y="1143000"/>
            <a:ext cx="8047024" cy="4308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8DA07-EC2B-4B28-80E3-85BEC0C789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35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We can easily map the Geosynclines and determine it’s relations to the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mineralizations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0670E-6B2C-474D-AE67-44D31A59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488" y="1143000"/>
            <a:ext cx="8047024" cy="4308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21623F-3806-47CC-A5FF-2C8D533191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0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D9339-8DDC-49DE-A1BB-0A7DADB29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107A49-0F6C-4C9B-B1FC-58EFC86142C8}"/>
              </a:ext>
            </a:extLst>
          </p:cNvPr>
          <p:cNvSpPr txBox="1"/>
          <p:nvPr/>
        </p:nvSpPr>
        <p:spPr>
          <a:xfrm>
            <a:off x="1996580" y="6056851"/>
            <a:ext cx="9635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We can easily map the Circular Fractures and it’s relations to the </a:t>
            </a:r>
            <a:r>
              <a:rPr lang="en-US" sz="15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mineralizations</a:t>
            </a:r>
            <a:r>
              <a:rPr lang="en-US" sz="15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761EE-3A86-41F8-90A9-668B7092EC8C}"/>
              </a:ext>
            </a:extLst>
          </p:cNvPr>
          <p:cNvSpPr txBox="1"/>
          <p:nvPr/>
        </p:nvSpPr>
        <p:spPr>
          <a:xfrm>
            <a:off x="746622" y="150894"/>
            <a:ext cx="8423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Importance of Geologic Remote Sensing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Photogeology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Studies in Mineral Exploration Projects…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24B0A-6B65-4072-9A1A-F45B4ECC279A}"/>
              </a:ext>
            </a:extLst>
          </p:cNvPr>
          <p:cNvSpPr txBox="1"/>
          <p:nvPr/>
        </p:nvSpPr>
        <p:spPr>
          <a:xfrm>
            <a:off x="9063793" y="150894"/>
            <a:ext cx="166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Bahnschrift Light Condensed" panose="020B0502040204020203" pitchFamily="34" charset="0"/>
              </a:rPr>
              <a:t>by Target Geology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8BEA9-CA5E-477A-96F9-BCFBE0BF82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488" y="1143000"/>
            <a:ext cx="8047024" cy="4308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C097F5-A904-4180-B3E7-D5A7371EC3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488" y="1143000"/>
            <a:ext cx="80470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199</TotalTime>
  <Words>1256</Words>
  <Application>Microsoft Office PowerPoint</Application>
  <PresentationFormat>Widescreen</PresentationFormat>
  <Paragraphs>126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Bahnschrift Light Condensed</vt:lpstr>
      <vt:lpstr>Calibri</vt:lpstr>
      <vt:lpstr>Century Schoolbook</vt:lpstr>
      <vt:lpstr>Wingdings 2</vt:lpstr>
      <vt:lpstr>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Hansenn</dc:creator>
  <cp:lastModifiedBy>Hansenn</cp:lastModifiedBy>
  <cp:revision>53</cp:revision>
  <dcterms:created xsi:type="dcterms:W3CDTF">2024-10-02T21:59:18Z</dcterms:created>
  <dcterms:modified xsi:type="dcterms:W3CDTF">2024-10-03T01:33:14Z</dcterms:modified>
</cp:coreProperties>
</file>