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1"/>
    <p:restoredTop sz="94722"/>
  </p:normalViewPr>
  <p:slideViewPr>
    <p:cSldViewPr snapToGrid="0">
      <p:cViewPr varScale="1">
        <p:scale>
          <a:sx n="132" d="100"/>
          <a:sy n="132" d="100"/>
        </p:scale>
        <p:origin x="3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43CF46-DA5F-917D-3924-3BC08D0775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31CB00-BE91-06E1-A22D-F338442BBB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755E41C-4CCE-F1BC-A7F1-5BCDAF37E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8235C89-30FA-AB5C-7F9D-403C5AD07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7500DB-73C8-4FE6-BACF-50BCF1DEA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312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4C81D6-D4F3-472B-7D60-B65296380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BC71592-60AE-624D-FC74-B3F82895A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40AC4C-EF70-DB2E-C8FF-3F34C28CD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3F80391-19C2-9ABE-8D0B-CF5907210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4B7A98-0235-6930-FB4F-C7949252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1635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47C9399-81E2-7006-22E3-3F375A77E6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8134FD8-6F8D-3F14-A3A0-74B805A978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2FB054-01C7-3486-7051-76CC3D062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F249250-4EEE-82D0-08C8-72DA2BC69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0F774A-C279-EC6B-95FA-D5BA9C8C1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3532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19BA58-0227-3AF2-DF26-FB2922AFB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1B49E57-37E5-D24D-3E98-30F2B575A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CA44F59-1CCD-E6D8-9063-0E3A9A8BF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E4686B2-3868-E118-967C-3CB70E1F5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2839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19BA58-0227-3AF2-DF26-FB2922AFB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1B49E57-37E5-D24D-3E98-30F2B575A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CA44F59-1CCD-E6D8-9063-0E3A9A8BF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E4686B2-3868-E118-967C-3CB70E1F5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7493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35BD16-D3D7-0391-54A1-21722F1E1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F64225-D7A2-2E82-AFDD-4EF8505B3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6280E03-DB5E-1244-7804-1F509C5C5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026555-AED1-095B-19D7-29BD1D872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FD540F-3936-BB9A-F30B-652B20AC1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243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6C10CD-640A-77BA-9681-1D912A321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3F03B74-8AC6-2F04-7B89-590D8A73F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CD89E9-3DAD-10B5-6CF7-390DC3362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46C866-5EAF-AC10-4F48-1FC83C363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0578E88-EB38-DB64-2AEF-905F268EF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379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81199A-A2A7-48A3-9ACE-84966BAF2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B861AC-8FC2-94DF-0F51-5DAB70069A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BFBA099-AF68-43AE-B14E-DA9F9D21B4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6923866-9431-1BE4-C331-B10F02771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C047667-91E2-E2AE-7DFB-E904F7762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A3BB349-1B29-308E-A492-84E44A71C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226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807C83-89D4-BE54-7F76-4E1E8AD8A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A218BEB-322C-321B-61B1-3D0E716DC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AD0BB1A-D9D2-48C2-D95F-F8404E4BC9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EAB9E33-DD54-EE55-BF6A-372767746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DE2B46B-B26E-74A9-7BBD-558B13D71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EB9B832-C118-2680-63CB-A7352FB68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F2E721D-09CF-908A-1B20-E867C2B7B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AA414B6-E395-7277-44F0-1E9508CF2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67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97B4F-1FE4-A2A4-334D-BF9E75F36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40EDAF6-0B7D-F7B2-9BC5-17FB24F26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FE4EBAF-6AC6-AAF9-BAD9-78203A8E0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39847D8-687C-D7C5-C1EC-FE783CF0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05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id="{3082F84E-E2F8-F066-7075-028BBCC0AF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74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3C4FFE-0301-4FFD-AD11-D300F082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E071A0-7ECE-5B1A-A911-0C8C89774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004FEDB-E92A-180C-17EB-70E322F3F9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6BB6155-58C7-1871-0A67-123DEECCA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F36EB14-0BAC-D060-0CEF-42E5A1B63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9A50027-578C-5C7B-2D1B-6C5A587A1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7375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BA7A39-1F01-F114-7621-53442C57E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86BF9DA-3301-CBFE-4444-675ECC0EAE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CBB9FF-BF59-2673-512D-9A4AE45FD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53C0F3E-07AD-24D7-652F-150EFDBE9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3EF08DE-7789-E646-01C0-841D9B45E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098BE5D-7620-222C-1B7F-2013B7319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4077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FD08EC4-E606-CA54-9398-6E3C594D6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B3620F4-4088-F979-AA40-2A0E3144F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21F50D-6EBA-172B-E0F7-A47A16D5DF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55B30-AA20-7F45-94F4-4012DBCCD8DA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2E973C-7C29-0782-699F-1C42D0CD5D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DFC0DCA-1E3D-42A0-F0A0-7A30085C8B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0FBD656B-A680-73D8-ACB8-F083F3AC9F1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28712079-E6F8-2333-E75F-287091378E51}"/>
              </a:ext>
            </a:extLst>
          </p:cNvPr>
          <p:cNvSpPr txBox="1">
            <a:spLocks/>
          </p:cNvSpPr>
          <p:nvPr/>
        </p:nvSpPr>
        <p:spPr>
          <a:xfrm>
            <a:off x="1379621" y="1825625"/>
            <a:ext cx="9144000" cy="2387600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804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0D5626-A8CC-A1B5-2979-365BE66095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634CF9A-C7A0-2270-4DD2-729E4B089E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0975"/>
      </p:ext>
    </p:extLst>
  </p:cSld>
  <p:clrMapOvr>
    <a:masterClrMapping/>
  </p:clrMapOvr>
</p:sld>
</file>

<file path=ppt/theme/theme1.xml><?xml version="1.0" encoding="utf-8"?>
<a:theme xmlns:a="http://schemas.openxmlformats.org/drawingml/2006/main" name="Palestrante Brain Connec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lestrante Brain Connection" id="{E4752C26-E642-294F-9385-F4698A4838B1}" vid="{E0AF9934-828B-C94F-A2FB-0E8FA6EBD1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Palestrante Brain Connection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Microsoft Office User</dc:creator>
  <cp:lastModifiedBy>Microsoft Office User</cp:lastModifiedBy>
  <cp:revision>1</cp:revision>
  <dcterms:created xsi:type="dcterms:W3CDTF">2025-08-19T13:34:57Z</dcterms:created>
  <dcterms:modified xsi:type="dcterms:W3CDTF">2025-08-19T13:50:00Z</dcterms:modified>
</cp:coreProperties>
</file>