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3CF46-DA5F-917D-3924-3BC08D077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31CB00-BE91-06E1-A22D-F338442BBB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Nome do(</a:t>
            </a:r>
            <a:r>
              <a:rPr lang="pt-BR" dirty="0" err="1"/>
              <a:t>s</a:t>
            </a:r>
            <a:r>
              <a:rPr lang="pt-BR" dirty="0"/>
              <a:t>) autor(es)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55E41C-4CCE-F1BC-A7F1-5BCDAF37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235C89-30FA-AB5C-7F9D-403C5AD07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7500DB-73C8-4FE6-BACF-50BCF1DE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12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C81D6-D4F3-472B-7D60-B6529638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C71592-60AE-624D-FC74-B3F82895A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40AC4C-EF70-DB2E-C8FF-3F34C28C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F80391-19C2-9ABE-8D0B-CF590721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4B7A98-0235-6930-FB4F-C7949252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63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7C9399-81E2-7006-22E3-3F375A77E6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134FD8-6F8D-3F14-A3A0-74B805A97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2FB054-01C7-3486-7051-76CC3D06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249250-4EEE-82D0-08C8-72DA2BC6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0F774A-C279-EC6B-95FA-D5BA9C8C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53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BA58-0227-3AF2-DF26-FB2922AF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B49E57-37E5-D24D-3E98-30F2B575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A44F59-1CCD-E6D8-9063-0E3A9A8B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4686B2-3868-E118-967C-3CB70E1F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83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BA58-0227-3AF2-DF26-FB2922AF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B49E57-37E5-D24D-3E98-30F2B575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CA44F59-1CCD-E6D8-9063-0E3A9A8B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4686B2-3868-E118-967C-3CB70E1F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49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5BD16-D3D7-0391-54A1-21722F1E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F64225-D7A2-2E82-AFDD-4EF8505B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280E03-DB5E-1244-7804-1F509C5C5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26555-AED1-095B-19D7-29BD1D87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FD540F-3936-BB9A-F30B-652B20AC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43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C10CD-640A-77BA-9681-1D912A321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F03B74-8AC6-2F04-7B89-590D8A73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CD89E9-3DAD-10B5-6CF7-390DC336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46C866-5EAF-AC10-4F48-1FC83C36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578E88-EB38-DB64-2AEF-905F268EF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79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1199A-A2A7-48A3-9ACE-84966BAF2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B861AC-8FC2-94DF-0F51-5DAB70069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BFBA099-AF68-43AE-B14E-DA9F9D21B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923866-9431-1BE4-C331-B10F02771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047667-91E2-E2AE-7DFB-E904F776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A3BB349-1B29-308E-A492-84E44A71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6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07C83-89D4-BE54-7F76-4E1E8AD8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A218BEB-322C-321B-61B1-3D0E716DC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D0BB1A-D9D2-48C2-D95F-F8404E4BC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EAB9E33-DD54-EE55-BF6A-372767746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DE2B46B-B26E-74A9-7BBD-558B13D71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B9B832-C118-2680-63CB-A7352FB6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2E721D-09CF-908A-1B20-E867C2B7B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A414B6-E395-7277-44F0-1E9508CF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67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D97B4F-1FE4-A2A4-334D-BF9E75F36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0EDAF6-0B7D-F7B2-9BC5-17FB24F26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E4EBAF-6AC6-AAF9-BAD9-78203A8E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9847D8-687C-D7C5-C1EC-FE783CF0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05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3082F84E-E2F8-F066-7075-028BBCC0A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C4FFE-0301-4FFD-AD11-D300F082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E071A0-7ECE-5B1A-A911-0C8C89774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004FEDB-E92A-180C-17EB-70E322F3F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BB6155-58C7-1871-0A67-123DEECC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36EB14-0BAC-D060-0CEF-42E5A1B63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A50027-578C-5C7B-2D1B-6C5A587A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737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A7A39-1F01-F114-7621-53442C57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86BF9DA-3301-CBFE-4444-675ECC0EA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CBB9FF-BF59-2673-512D-9A4AE45FD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3C0F3E-07AD-24D7-652F-150EFDBE9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EF08DE-7789-E646-01C0-841D9B45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98BE5D-7620-222C-1B7F-2013B731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07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FD08EC4-E606-CA54-9398-6E3C594D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3620F4-4088-F979-AA40-2A0E3144F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21F50D-6EBA-172B-E0F7-A47A16D5D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5B30-AA20-7F45-94F4-4012DBCCD8DA}" type="datetimeFigureOut">
              <a:rPr lang="pt-BR" smtClean="0"/>
              <a:t>24/08/2025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2E973C-7C29-0782-699F-1C42D0CD5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FC0DCA-1E3D-42A0-F0A0-7A30085C8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11B98-ADF7-C54E-961F-FD31DABF4831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FBD656B-A680-73D8-ACB8-F083F3AC9F1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8712079-E6F8-2333-E75F-287091378E51}"/>
              </a:ext>
            </a:extLst>
          </p:cNvPr>
          <p:cNvSpPr txBox="1">
            <a:spLocks/>
          </p:cNvSpPr>
          <p:nvPr/>
        </p:nvSpPr>
        <p:spPr>
          <a:xfrm>
            <a:off x="1379621" y="1825625"/>
            <a:ext cx="9144000" cy="23876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0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D5626-A8CC-A1B5-2979-365BE6609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34CF9A-C7A0-2270-4DD2-729E4B089E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0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0BBEF-5309-FB7E-D2B0-3C33DC839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BEFD0FE-F07E-3E8F-1E46-630FCE67ECA9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C4E059F-6691-C0B5-389B-905AE8B8E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39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63D08-A8CE-E0E7-7A2F-638F2462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04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0B65072-FB90-66D3-5C2C-A1D4E85B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1B3E37D-D42E-FFFB-998C-19465AEB8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78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0683A39-2492-9E28-ADE5-823B9E6C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9FEADFAF-BC37-043A-AA87-66F1D8EEA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06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90F00D5A-8DBB-DB4E-20A3-A44563BA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38EAD53-4B33-05B5-66A2-B1F318BBE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647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67DD4180-3B9B-5A7F-4C3C-2732AE48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CED8FEF-AEA1-786B-7D67-FE8AE98D4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47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F19A6BC-0589-47DB-C496-88087BC2E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5815E1A-CC71-AD5E-4CF2-BFD1C4C26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204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7AC7F02-B302-9AB0-6F57-D7C18ABF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80F71A4-007F-FD0B-1585-F44BEEA6E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519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164FC-B9AA-7E80-A4DF-AB4D2B62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17FF95-CBD6-5F75-F4EF-8E3D1691B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4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5D012F7-9E47-0463-734A-1738F938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57AC77C-5833-AAEF-C366-6816EE7DA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625071"/>
      </p:ext>
    </p:extLst>
  </p:cSld>
  <p:clrMapOvr>
    <a:masterClrMapping/>
  </p:clrMapOvr>
</p:sld>
</file>

<file path=ppt/theme/theme1.xml><?xml version="1.0" encoding="utf-8"?>
<a:theme xmlns:a="http://schemas.openxmlformats.org/drawingml/2006/main" name="Palestrante Brain Connec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lestrante Brain Connection" id="{E4752C26-E642-294F-9385-F4698A4838B1}" vid="{E0AF9934-828B-C94F-A2FB-0E8FA6EBD1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0</Words>
  <Application>Microsoft Macintosh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Palestrante Brain Connection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Microsoft Office User</dc:creator>
  <cp:lastModifiedBy>Microsoft Office User</cp:lastModifiedBy>
  <cp:revision>2</cp:revision>
  <dcterms:created xsi:type="dcterms:W3CDTF">2025-08-19T13:34:57Z</dcterms:created>
  <dcterms:modified xsi:type="dcterms:W3CDTF">2025-08-24T20:47:26Z</dcterms:modified>
</cp:coreProperties>
</file>