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708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mani Nxumalo" userId="b931f113cdaa548e" providerId="LiveId" clId="{E593D2B8-42BA-4DE5-B53F-FDF1BC632F1D}"/>
    <pc:docChg chg="delSld">
      <pc:chgData name="Zamani Nxumalo" userId="b931f113cdaa548e" providerId="LiveId" clId="{E593D2B8-42BA-4DE5-B53F-FDF1BC632F1D}" dt="2025-12-19T08:24:45.745" v="0" actId="47"/>
      <pc:docMkLst>
        <pc:docMk/>
      </pc:docMkLst>
      <pc:sldChg chg="del">
        <pc:chgData name="Zamani Nxumalo" userId="b931f113cdaa548e" providerId="LiveId" clId="{E593D2B8-42BA-4DE5-B53F-FDF1BC632F1D}" dt="2025-12-19T08:24:45.745" v="0" actId="47"/>
        <pc:sldMkLst>
          <pc:docMk/>
          <pc:sldMk cId="0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Zamani Nxumalo</dc:creator>
  <cp:lastModifiedBy>Zamani Nxumalo</cp:lastModifiedBy>
  <cp:revision>1</cp:revision>
  <dcterms:created xsi:type="dcterms:W3CDTF">2006-08-16T00:00:00Z</dcterms:created>
  <dcterms:modified xsi:type="dcterms:W3CDTF">2025-12-19T08:24:48Z</dcterms:modified>
</cp:coreProperties>
</file>