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2FB913-E12E-41AB-8391-DDE8D74567AC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25F8D0-909D-49D1-9EF9-6C8066DB4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894C843-AC02-4B61-8506-7C7E69E0D35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F52578-AA5B-4D2F-851B-FD9FCFBFA7B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50844" y="6423022"/>
            <a:ext cx="2895600" cy="365125"/>
          </a:xfrm>
        </p:spPr>
        <p:txBody>
          <a:bodyPr/>
          <a:lstStyle/>
          <a:p>
            <a:pPr algn="r"/>
            <a:r>
              <a:rPr lang="en-US" dirty="0" smtClean="0"/>
              <a:t>2/5/20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DRH 63 Pagers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28600" y="1974144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Bariatric Surgery</a:t>
            </a:r>
          </a:p>
          <a:p>
            <a:pPr algn="ctr"/>
            <a:r>
              <a:rPr lang="en-US" sz="1200" b="1" dirty="0" smtClean="0"/>
              <a:t>2278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Attending:</a:t>
            </a:r>
          </a:p>
          <a:p>
            <a:pPr algn="ctr"/>
            <a:r>
              <a:rPr lang="en-US" sz="1200" dirty="0" smtClean="0"/>
              <a:t>A. Daniel </a:t>
            </a:r>
            <a:r>
              <a:rPr lang="en-US" sz="1200" dirty="0" err="1" smtClean="0"/>
              <a:t>Guerron</a:t>
            </a:r>
            <a:endParaRPr lang="en-US" sz="1200" dirty="0" smtClean="0"/>
          </a:p>
          <a:p>
            <a:pPr algn="ctr"/>
            <a:r>
              <a:rPr lang="en-US" sz="1200" dirty="0" err="1" smtClean="0"/>
              <a:t>Kunoor</a:t>
            </a:r>
            <a:r>
              <a:rPr lang="en-US" sz="1200" dirty="0" smtClean="0"/>
              <a:t> Jain-Spangler</a:t>
            </a:r>
            <a:endParaRPr lang="en-US" sz="1200" dirty="0" smtClean="0"/>
          </a:p>
          <a:p>
            <a:pPr algn="ctr"/>
            <a:r>
              <a:rPr lang="en-US" sz="1200" dirty="0" smtClean="0"/>
              <a:t>Dana D. </a:t>
            </a:r>
            <a:r>
              <a:rPr lang="en-US" sz="1200" dirty="0" err="1" smtClean="0"/>
              <a:t>Portenier</a:t>
            </a:r>
            <a:endParaRPr lang="en-US" sz="1200" dirty="0" smtClean="0"/>
          </a:p>
          <a:p>
            <a:pPr algn="ctr"/>
            <a:r>
              <a:rPr lang="en-US" sz="1200" dirty="0" smtClean="0"/>
              <a:t>Keri S. Seymour</a:t>
            </a:r>
          </a:p>
          <a:p>
            <a:pPr algn="ctr"/>
            <a:r>
              <a:rPr lang="en-US" sz="1200" dirty="0" err="1" smtClean="0"/>
              <a:t>Ranjan</a:t>
            </a:r>
            <a:r>
              <a:rPr lang="en-US" sz="1200" dirty="0" smtClean="0"/>
              <a:t> Sudan</a:t>
            </a:r>
          </a:p>
          <a:p>
            <a:pPr algn="ctr"/>
            <a:r>
              <a:rPr lang="en-US" sz="1200" dirty="0" err="1" smtClean="0"/>
              <a:t>Jin</a:t>
            </a:r>
            <a:r>
              <a:rPr lang="en-US" sz="1200" dirty="0"/>
              <a:t> </a:t>
            </a:r>
            <a:r>
              <a:rPr lang="en-US" sz="1200" dirty="0" smtClean="0"/>
              <a:t>S. </a:t>
            </a:r>
            <a:r>
              <a:rPr lang="en-US" sz="1200" dirty="0" err="1" smtClean="0"/>
              <a:t>Yoo</a:t>
            </a:r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Fellows:</a:t>
            </a:r>
          </a:p>
          <a:p>
            <a:pPr algn="ctr"/>
            <a:r>
              <a:rPr lang="en-US" sz="1200" dirty="0" smtClean="0"/>
              <a:t>Landin</a:t>
            </a:r>
          </a:p>
          <a:p>
            <a:pPr algn="ctr"/>
            <a:r>
              <a:rPr lang="en-US" sz="1200" dirty="0" smtClean="0"/>
              <a:t>Welsh</a:t>
            </a:r>
          </a:p>
          <a:p>
            <a:pPr algn="ctr"/>
            <a:r>
              <a:rPr lang="en-US" sz="1200" dirty="0" smtClean="0"/>
              <a:t>Youngwirth</a:t>
            </a:r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Midlevel:</a:t>
            </a:r>
          </a:p>
          <a:p>
            <a:pPr algn="ctr"/>
            <a:r>
              <a:rPr lang="en-US" sz="1200" dirty="0" smtClean="0"/>
              <a:t>Katie Williams</a:t>
            </a:r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200" b="1" dirty="0" smtClean="0"/>
              <a:t>Bariatric </a:t>
            </a:r>
          </a:p>
          <a:p>
            <a:pPr algn="ctr"/>
            <a:r>
              <a:rPr lang="en-US" sz="1200" b="1" dirty="0" smtClean="0"/>
              <a:t>Resident:</a:t>
            </a:r>
          </a:p>
          <a:p>
            <a:pPr algn="ctr"/>
            <a:r>
              <a:rPr lang="en-US" sz="1200" dirty="0" smtClean="0"/>
              <a:t>Rotating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76400" y="1940073"/>
            <a:ext cx="320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General Surgery</a:t>
            </a:r>
          </a:p>
          <a:p>
            <a:pPr algn="ctr"/>
            <a:r>
              <a:rPr lang="en-US" sz="1200" b="1" dirty="0" smtClean="0"/>
              <a:t>7874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Attending:</a:t>
            </a:r>
          </a:p>
          <a:p>
            <a:pPr algn="ctr"/>
            <a:r>
              <a:rPr lang="en-US" sz="1200" dirty="0" smtClean="0"/>
              <a:t>Phillip A. Fong</a:t>
            </a:r>
          </a:p>
          <a:p>
            <a:pPr algn="ctr"/>
            <a:r>
              <a:rPr lang="en-US" sz="1200" dirty="0" smtClean="0"/>
              <a:t>Tyler Watson</a:t>
            </a:r>
          </a:p>
          <a:p>
            <a:pPr algn="ctr"/>
            <a:r>
              <a:rPr lang="en-US" sz="1200" dirty="0" smtClean="0"/>
              <a:t>Billy Lan</a:t>
            </a:r>
            <a:endParaRPr lang="en-US" sz="1200" dirty="0" smtClean="0"/>
          </a:p>
          <a:p>
            <a:pPr algn="ctr"/>
            <a:r>
              <a:rPr lang="en-US" sz="1200" dirty="0" smtClean="0"/>
              <a:t>Cesar </a:t>
            </a:r>
            <a:r>
              <a:rPr lang="en-US" sz="1200" dirty="0" err="1" smtClean="0"/>
              <a:t>Luque</a:t>
            </a:r>
            <a:endParaRPr lang="en-US" sz="1200" dirty="0" smtClean="0"/>
          </a:p>
          <a:p>
            <a:pPr algn="ctr"/>
            <a:r>
              <a:rPr lang="en-US" sz="1200" dirty="0" smtClean="0"/>
              <a:t>Thomas L. </a:t>
            </a:r>
            <a:r>
              <a:rPr lang="en-US" sz="1200" dirty="0" err="1" smtClean="0"/>
              <a:t>Novick</a:t>
            </a:r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err="1" smtClean="0"/>
              <a:t>Midlevels</a:t>
            </a:r>
            <a:r>
              <a:rPr lang="en-US" sz="1200" b="1" dirty="0" smtClean="0"/>
              <a:t>:</a:t>
            </a:r>
          </a:p>
          <a:p>
            <a:pPr algn="ctr"/>
            <a:r>
              <a:rPr lang="en-US" sz="1200" dirty="0" smtClean="0"/>
              <a:t>Shelly </a:t>
            </a:r>
            <a:r>
              <a:rPr lang="en-US" sz="1200" dirty="0" smtClean="0"/>
              <a:t>Garcia</a:t>
            </a:r>
            <a:endParaRPr lang="en-US" sz="1200" dirty="0" smtClean="0"/>
          </a:p>
          <a:p>
            <a:pPr algn="ctr"/>
            <a:r>
              <a:rPr lang="en-US" sz="1200" dirty="0" smtClean="0"/>
              <a:t>Tristan Valdivia</a:t>
            </a:r>
          </a:p>
          <a:p>
            <a:pPr algn="ctr"/>
            <a:r>
              <a:rPr lang="en-US" sz="1200" dirty="0" smtClean="0"/>
              <a:t>Danielle King</a:t>
            </a:r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200" b="1" dirty="0" smtClean="0"/>
              <a:t>General Surgery </a:t>
            </a:r>
          </a:p>
          <a:p>
            <a:pPr algn="ctr"/>
            <a:r>
              <a:rPr lang="en-US" sz="1200" b="1" dirty="0" smtClean="0"/>
              <a:t>Resident:</a:t>
            </a:r>
          </a:p>
          <a:p>
            <a:pPr algn="ctr"/>
            <a:r>
              <a:rPr lang="en-US" sz="1200" dirty="0"/>
              <a:t>Rotating</a:t>
            </a:r>
          </a:p>
          <a:p>
            <a:pPr algn="ctr"/>
            <a:endParaRPr lang="en-US" sz="1200" b="1" dirty="0" smtClean="0"/>
          </a:p>
          <a:p>
            <a:pPr algn="ctr"/>
            <a:endParaRPr lang="en-US" sz="1200" b="1" dirty="0"/>
          </a:p>
          <a:p>
            <a:pPr algn="ctr"/>
            <a:r>
              <a:rPr lang="en-US" sz="1200" b="1" dirty="0" smtClean="0"/>
              <a:t>GS Attending</a:t>
            </a:r>
            <a:r>
              <a:rPr lang="en-US" sz="1200" b="1" dirty="0" smtClean="0"/>
              <a:t>: </a:t>
            </a:r>
            <a:r>
              <a:rPr lang="en-US" sz="1200" dirty="0" smtClean="0"/>
              <a:t>Self Cover</a:t>
            </a:r>
          </a:p>
          <a:p>
            <a:pPr algn="ctr"/>
            <a:r>
              <a:rPr lang="en-US" sz="1200" dirty="0" smtClean="0"/>
              <a:t>Kathryn M. </a:t>
            </a:r>
            <a:r>
              <a:rPr lang="en-US" sz="1200" dirty="0" err="1" smtClean="0"/>
              <a:t>Baerman</a:t>
            </a:r>
            <a:endParaRPr lang="en-US" sz="1200" dirty="0" smtClean="0"/>
          </a:p>
          <a:p>
            <a:pPr algn="ctr"/>
            <a:r>
              <a:rPr lang="en-US" sz="1200" dirty="0" smtClean="0"/>
              <a:t>Phillip </a:t>
            </a:r>
            <a:r>
              <a:rPr lang="en-US" sz="1200" dirty="0" err="1" smtClean="0"/>
              <a:t>Shadduck</a:t>
            </a:r>
            <a:endParaRPr lang="en-US" sz="1200" dirty="0" smtClean="0"/>
          </a:p>
          <a:p>
            <a:pPr algn="ctr"/>
            <a:r>
              <a:rPr lang="en-US" sz="1200" dirty="0" smtClean="0"/>
              <a:t>Allan D. Chap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1986239"/>
            <a:ext cx="32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Vascular</a:t>
            </a:r>
          </a:p>
          <a:p>
            <a:pPr algn="ctr"/>
            <a:r>
              <a:rPr lang="en-US" sz="1200" b="1" dirty="0" smtClean="0"/>
              <a:t>8277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Attending:</a:t>
            </a:r>
          </a:p>
          <a:p>
            <a:pPr algn="ctr"/>
            <a:r>
              <a:rPr lang="en-US" sz="1200" dirty="0" smtClean="0"/>
              <a:t>Ellen D. </a:t>
            </a:r>
            <a:r>
              <a:rPr lang="en-US" sz="1200" dirty="0" err="1" smtClean="0"/>
              <a:t>Dillavou</a:t>
            </a:r>
            <a:endParaRPr lang="en-US" sz="1200" dirty="0" smtClean="0"/>
          </a:p>
          <a:p>
            <a:pPr algn="ctr"/>
            <a:r>
              <a:rPr lang="en-US" sz="1200" dirty="0" smtClean="0"/>
              <a:t>Martin Taormina</a:t>
            </a:r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err="1" smtClean="0"/>
              <a:t>Midlevels</a:t>
            </a:r>
            <a:r>
              <a:rPr lang="en-US" sz="1200" b="1" dirty="0" smtClean="0"/>
              <a:t>:</a:t>
            </a:r>
          </a:p>
          <a:p>
            <a:pPr algn="ctr"/>
            <a:r>
              <a:rPr lang="en-US" sz="1200" dirty="0" smtClean="0"/>
              <a:t>Eileen Minges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General Surgery </a:t>
            </a:r>
          </a:p>
          <a:p>
            <a:pPr algn="ctr"/>
            <a:r>
              <a:rPr lang="en-US" sz="1200" b="1" dirty="0" smtClean="0"/>
              <a:t>Resident:</a:t>
            </a:r>
          </a:p>
          <a:p>
            <a:pPr algn="ctr"/>
            <a:r>
              <a:rPr lang="en-US" sz="1200" dirty="0"/>
              <a:t>Rotating</a:t>
            </a:r>
          </a:p>
          <a:p>
            <a:pPr algn="ctr"/>
            <a:endParaRPr lang="en-U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67018" y="2006596"/>
            <a:ext cx="3200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Urology</a:t>
            </a:r>
          </a:p>
          <a:p>
            <a:pPr algn="ctr"/>
            <a:r>
              <a:rPr lang="en-US" sz="1200" b="1" dirty="0" smtClean="0"/>
              <a:t>----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Attending:</a:t>
            </a:r>
          </a:p>
          <a:p>
            <a:pPr algn="ctr"/>
            <a:r>
              <a:rPr lang="en-US" sz="1200" dirty="0" smtClean="0"/>
              <a:t>Mimi Zhang</a:t>
            </a:r>
            <a:endParaRPr lang="en-US" sz="1200" dirty="0" smtClean="0"/>
          </a:p>
          <a:p>
            <a:pPr algn="ctr"/>
            <a:r>
              <a:rPr lang="en-US" sz="1200" dirty="0" smtClean="0"/>
              <a:t>E. Ross Houser</a:t>
            </a:r>
          </a:p>
          <a:p>
            <a:pPr algn="ctr"/>
            <a:r>
              <a:rPr lang="en-US" sz="1200" dirty="0" smtClean="0"/>
              <a:t>Samuel Huang</a:t>
            </a:r>
          </a:p>
          <a:p>
            <a:pPr algn="ctr"/>
            <a:r>
              <a:rPr lang="en-US" sz="1200" dirty="0" smtClean="0"/>
              <a:t>Jay Han Kim</a:t>
            </a:r>
          </a:p>
          <a:p>
            <a:pPr algn="ctr"/>
            <a:r>
              <a:rPr lang="en-US" sz="1200" dirty="0" smtClean="0"/>
              <a:t>Jason Rothman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Day-Self cover</a:t>
            </a:r>
          </a:p>
          <a:p>
            <a:pPr algn="ctr"/>
            <a:r>
              <a:rPr lang="en-US" sz="1200" dirty="0" smtClean="0"/>
              <a:t>Night- Rotate cover</a:t>
            </a:r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956778" y="2006596"/>
            <a:ext cx="25456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Other Attending: </a:t>
            </a:r>
          </a:p>
          <a:p>
            <a:pPr algn="ctr"/>
            <a:r>
              <a:rPr lang="en-US" sz="1200" dirty="0" smtClean="0"/>
              <a:t>Self Cover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Attending:</a:t>
            </a:r>
          </a:p>
          <a:p>
            <a:pPr algn="ctr"/>
            <a:r>
              <a:rPr lang="en-US" sz="1200" dirty="0" err="1" smtClean="0"/>
              <a:t>Keelee</a:t>
            </a:r>
            <a:r>
              <a:rPr lang="en-US" sz="1200" dirty="0" smtClean="0"/>
              <a:t> J. </a:t>
            </a:r>
            <a:r>
              <a:rPr lang="en-US" sz="1200" dirty="0" err="1" smtClean="0"/>
              <a:t>MacPhee</a:t>
            </a:r>
            <a:r>
              <a:rPr lang="en-US" sz="1200" b="1" dirty="0" smtClean="0"/>
              <a:t>:</a:t>
            </a:r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Plastics:</a:t>
            </a:r>
            <a:endParaRPr lang="en-US" sz="1200" b="1" dirty="0"/>
          </a:p>
          <a:p>
            <a:pPr algn="ctr"/>
            <a:r>
              <a:rPr lang="en-US" sz="1200" dirty="0" smtClean="0"/>
              <a:t>Duncan Hughes</a:t>
            </a:r>
          </a:p>
          <a:p>
            <a:pPr algn="ctr"/>
            <a:r>
              <a:rPr lang="en-US" sz="1200" dirty="0" smtClean="0"/>
              <a:t>-1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Page Plastics Fellow</a:t>
            </a:r>
          </a:p>
          <a:p>
            <a:pPr algn="ctr"/>
            <a:r>
              <a:rPr lang="en-US" sz="1200" dirty="0" smtClean="0"/>
              <a:t>9703383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Oral Surgery: </a:t>
            </a:r>
          </a:p>
          <a:p>
            <a:pPr algn="ctr"/>
            <a:r>
              <a:rPr lang="en-US" sz="1200" dirty="0" smtClean="0"/>
              <a:t>self cover</a:t>
            </a:r>
          </a:p>
          <a:p>
            <a:pPr algn="ctr"/>
            <a:r>
              <a:rPr lang="en-US" sz="1200" dirty="0" smtClean="0"/>
              <a:t>Aaron </a:t>
            </a:r>
            <a:r>
              <a:rPr lang="en-US" sz="1200" dirty="0" smtClean="0"/>
              <a:t>Park</a:t>
            </a:r>
          </a:p>
          <a:p>
            <a:pPr algn="ctr"/>
            <a:r>
              <a:rPr lang="en-US" sz="1200" dirty="0" smtClean="0"/>
              <a:t>Eric </a:t>
            </a:r>
            <a:r>
              <a:rPr lang="en-US" sz="1200" dirty="0" err="1" smtClean="0"/>
              <a:t>Hoverstad</a:t>
            </a:r>
            <a:endParaRPr lang="en-US" sz="1200" dirty="0" smtClean="0"/>
          </a:p>
          <a:p>
            <a:pPr algn="ctr"/>
            <a:r>
              <a:rPr lang="en-US" sz="1200" dirty="0" err="1" smtClean="0"/>
              <a:t>Uday</a:t>
            </a:r>
            <a:r>
              <a:rPr lang="en-US" sz="1200" dirty="0" smtClean="0"/>
              <a:t> </a:t>
            </a:r>
            <a:r>
              <a:rPr lang="en-US" sz="1200" dirty="0" err="1" smtClean="0"/>
              <a:t>Reebye</a:t>
            </a:r>
            <a:endParaRPr lang="en-US" sz="1200" dirty="0"/>
          </a:p>
          <a:p>
            <a:pPr algn="ctr"/>
            <a:endParaRPr lang="en-US" sz="1200" b="1" dirty="0" smtClean="0"/>
          </a:p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43779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</TotalTime>
  <Words>163</Words>
  <Application>Microsoft Office PowerPoint</Application>
  <PresentationFormat>On-screen Show (4:3)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DRH 63 Pagers</vt:lpstr>
    </vt:vector>
  </TitlesOfParts>
  <Company>Duke University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DRH 63 Pagers</dc:title>
  <dc:creator>Jason Miles</dc:creator>
  <cp:lastModifiedBy>Jason Miles</cp:lastModifiedBy>
  <cp:revision>8</cp:revision>
  <cp:lastPrinted>2016-08-25T14:08:43Z</cp:lastPrinted>
  <dcterms:created xsi:type="dcterms:W3CDTF">2016-08-25T13:09:16Z</dcterms:created>
  <dcterms:modified xsi:type="dcterms:W3CDTF">2020-02-05T20:20:03Z</dcterms:modified>
</cp:coreProperties>
</file>