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Gastric Bypass Diets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0B55-44F8-4CC3-BD88-0AD17BA9288A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Revised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7EB3-ED11-47DA-A74A-6E27AC69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487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Gastric Bypass Diets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769E50-DE0B-4C8D-8378-F7B91C3FF134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Revised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798371-3148-4514-B8C0-C58282A6C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61316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Gastric Bypass Diets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Revised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2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0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3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1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8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4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3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8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4CCE8-2FAE-4ED6-AA1D-DD64E702F560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00F65-E0E9-4184-8842-CD909D98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Revised 2018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19400" y="152400"/>
            <a:ext cx="371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Gastric Bypass Diets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50454"/>
              </p:ext>
            </p:extLst>
          </p:nvPr>
        </p:nvGraphicFramePr>
        <p:xfrm>
          <a:off x="152400" y="540782"/>
          <a:ext cx="8915400" cy="580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57150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Includes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Excludes</a:t>
                      </a:r>
                      <a:endParaRPr lang="en-US" dirty="0"/>
                    </a:p>
                  </a:txBody>
                  <a:tcPr/>
                </a:tc>
              </a:tr>
              <a:tr h="11457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 1 -</a:t>
                      </a:r>
                    </a:p>
                    <a:p>
                      <a:r>
                        <a:rPr lang="en-US" sz="1600" dirty="0" smtClean="0"/>
                        <a:t>Clear</a:t>
                      </a:r>
                      <a:r>
                        <a:rPr lang="en-US" sz="1600" baseline="0" dirty="0" smtClean="0"/>
                        <a:t> Liquids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Broth, Decaffeinated Unsweetened Tea/Coffee, Water, G2, No calorie</a:t>
                      </a:r>
                      <a:r>
                        <a:rPr lang="en-US" sz="1600" baseline="0" dirty="0" smtClean="0"/>
                        <a:t> flavored water, Sugar Free Popsicles</a:t>
                      </a:r>
                    </a:p>
                    <a:p>
                      <a:r>
                        <a:rPr lang="en-US" sz="1600" baseline="0" dirty="0" smtClean="0"/>
                        <a:t>GOAL: 1-2 oz/15 minutes while awake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Jello</a:t>
                      </a:r>
                      <a:r>
                        <a:rPr lang="en-US" sz="1600" baseline="0" dirty="0" smtClean="0"/>
                        <a:t> or Gelatin</a:t>
                      </a:r>
                    </a:p>
                    <a:p>
                      <a:r>
                        <a:rPr lang="en-US" sz="1600" baseline="0" dirty="0" smtClean="0"/>
                        <a:t>NO Protein</a:t>
                      </a:r>
                    </a:p>
                    <a:p>
                      <a:r>
                        <a:rPr lang="en-US" sz="1600" baseline="0" dirty="0" smtClean="0"/>
                        <a:t>NO Milk Products</a:t>
                      </a:r>
                    </a:p>
                    <a:p>
                      <a:r>
                        <a:rPr lang="en-US" sz="1600" baseline="0" dirty="0" smtClean="0"/>
                        <a:t>NO Straws</a:t>
                      </a:r>
                    </a:p>
                  </a:txBody>
                  <a:tcPr/>
                </a:tc>
              </a:tr>
              <a:tr h="16639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 2 – Modified</a:t>
                      </a:r>
                      <a:r>
                        <a:rPr lang="en-US" sz="1600" baseline="0" dirty="0" smtClean="0"/>
                        <a:t> Full Liquids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Hydration Fluids: Stage</a:t>
                      </a:r>
                      <a:r>
                        <a:rPr lang="en-US" sz="1600" baseline="0" dirty="0" smtClean="0"/>
                        <a:t> 1 + Low Sodium Tomato or V8 Juice</a:t>
                      </a:r>
                    </a:p>
                    <a:p>
                      <a:r>
                        <a:rPr lang="en-US" sz="1600" baseline="0" dirty="0" smtClean="0"/>
                        <a:t>GOAL: 1-2 oz/15 minutes while awake or 64 oz/day</a:t>
                      </a:r>
                    </a:p>
                    <a:p>
                      <a:r>
                        <a:rPr lang="en-US" sz="1600" baseline="0" dirty="0" smtClean="0"/>
                        <a:t>Protein: </a:t>
                      </a:r>
                      <a:r>
                        <a:rPr lang="en-US" sz="1600" baseline="0" dirty="0" err="1" smtClean="0"/>
                        <a:t>Prostat</a:t>
                      </a:r>
                      <a:r>
                        <a:rPr lang="en-US" sz="1600" baseline="0" dirty="0" smtClean="0"/>
                        <a:t>; Liquid Meal Replacements, Powdered protein in Skim Milk </a:t>
                      </a:r>
                    </a:p>
                    <a:p>
                      <a:r>
                        <a:rPr lang="en-US" sz="1600" baseline="0" dirty="0" smtClean="0"/>
                        <a:t>GOAL: 2 oz/</a:t>
                      </a:r>
                      <a:r>
                        <a:rPr lang="en-US" sz="1600" baseline="0" dirty="0" err="1" smtClean="0"/>
                        <a:t>hr</a:t>
                      </a:r>
                      <a:r>
                        <a:rPr lang="en-US" sz="1600" baseline="0" dirty="0" smtClean="0"/>
                        <a:t> while awake </a:t>
                      </a:r>
                    </a:p>
                    <a:p>
                      <a:r>
                        <a:rPr lang="en-US" sz="1600" baseline="0" dirty="0" smtClean="0"/>
                        <a:t>          60-80 Grams/day + 500-600 calories/day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</a:t>
                      </a:r>
                      <a:r>
                        <a:rPr lang="en-US" sz="1600" dirty="0" err="1" smtClean="0"/>
                        <a:t>Jello</a:t>
                      </a:r>
                      <a:r>
                        <a:rPr lang="en-US" sz="1600" dirty="0" smtClean="0"/>
                        <a:t> or Gelatin</a:t>
                      </a:r>
                    </a:p>
                    <a:p>
                      <a:r>
                        <a:rPr lang="en-US" sz="1600" dirty="0" smtClean="0"/>
                        <a:t>NO straws</a:t>
                      </a:r>
                    </a:p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Caffeine</a:t>
                      </a:r>
                    </a:p>
                    <a:p>
                      <a:r>
                        <a:rPr lang="en-US" sz="1600" baseline="0" dirty="0" smtClean="0"/>
                        <a:t>NO Carbonation</a:t>
                      </a:r>
                    </a:p>
                    <a:p>
                      <a:r>
                        <a:rPr lang="en-US" sz="1600" baseline="0" dirty="0" smtClean="0"/>
                        <a:t>NO SOLID FOODS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 3 – Soft</a:t>
                      </a:r>
                      <a:r>
                        <a:rPr lang="en-US" sz="1600" baseline="0" dirty="0" smtClean="0"/>
                        <a:t> Food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Soft foods every</a:t>
                      </a:r>
                      <a:r>
                        <a:rPr lang="en-US" sz="1600" baseline="0" dirty="0" smtClean="0"/>
                        <a:t> 3-4 hrs --- ½ portions</a:t>
                      </a:r>
                    </a:p>
                    <a:p>
                      <a:r>
                        <a:rPr lang="en-US" sz="1600" baseline="0" dirty="0" smtClean="0"/>
                        <a:t>Hydration Fluids: 64 oz/day</a:t>
                      </a:r>
                    </a:p>
                    <a:p>
                      <a:r>
                        <a:rPr lang="en-US" sz="1600" baseline="0" dirty="0" smtClean="0"/>
                        <a:t>Protein: Liquid Meal Replacements, Eggs, Fish, Chicken, Tofu, Tuna, Deli Meat, Cottage Cheese, Greek Yogurt, Beans</a:t>
                      </a:r>
                    </a:p>
                    <a:p>
                      <a:r>
                        <a:rPr lang="en-US" sz="1600" baseline="0" dirty="0" smtClean="0"/>
                        <a:t>         700-800 calories/day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sticky</a:t>
                      </a:r>
                      <a:r>
                        <a:rPr lang="en-US" sz="1600" baseline="0" dirty="0" smtClean="0"/>
                        <a:t> foods</a:t>
                      </a:r>
                    </a:p>
                    <a:p>
                      <a:r>
                        <a:rPr lang="en-US" sz="1600" baseline="0" dirty="0" smtClean="0"/>
                        <a:t>NO tough foods</a:t>
                      </a:r>
                    </a:p>
                    <a:p>
                      <a:r>
                        <a:rPr lang="en-US" sz="1600" baseline="0" dirty="0" smtClean="0"/>
                        <a:t>NO rubbery foods</a:t>
                      </a:r>
                    </a:p>
                    <a:p>
                      <a:r>
                        <a:rPr lang="en-US" sz="1600" baseline="0" dirty="0" smtClean="0"/>
                        <a:t>NO fried foods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r>
                        <a:rPr lang="en-US" sz="1600" baseline="0" dirty="0" smtClean="0"/>
                        <a:t> 4 – Regular Food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Solid foods – ½ portions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dirty="0" smtClean="0"/>
                        <a:t>Hydration</a:t>
                      </a:r>
                      <a:r>
                        <a:rPr lang="en-US" sz="1600" baseline="0" dirty="0" smtClean="0"/>
                        <a:t> Fluids: 64 oz/day</a:t>
                      </a:r>
                    </a:p>
                    <a:p>
                      <a:r>
                        <a:rPr lang="en-US" sz="1600" baseline="0" dirty="0" smtClean="0"/>
                        <a:t>Protein: 80-100 Grams/day + 800-1000 calories/day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Limit high</a:t>
                      </a:r>
                      <a:r>
                        <a:rPr lang="en-US" sz="1600" baseline="0" dirty="0" smtClean="0"/>
                        <a:t> fat &amp; high sugar foods</a:t>
                      </a:r>
                    </a:p>
                    <a:p>
                      <a:r>
                        <a:rPr lang="en-US" sz="1600" baseline="0" dirty="0" smtClean="0"/>
                        <a:t>Be cautious with sticky/stringy or tough fibrous foods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7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216</Words>
  <Application>Microsoft Office PowerPoint</Application>
  <PresentationFormat>On-screen Show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Duke University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Schmittle</dc:creator>
  <cp:lastModifiedBy>Janice Schmittle</cp:lastModifiedBy>
  <cp:revision>13</cp:revision>
  <cp:lastPrinted>2018-02-19T18:07:54Z</cp:lastPrinted>
  <dcterms:created xsi:type="dcterms:W3CDTF">2018-02-18T22:29:52Z</dcterms:created>
  <dcterms:modified xsi:type="dcterms:W3CDTF">2018-02-19T18:08:38Z</dcterms:modified>
</cp:coreProperties>
</file>