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058400" cy="7772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350" y="102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F7D5-EEA7-4708-824B-F1C886A950A4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755D3-A01B-4686-BD89-A879258B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08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F7D5-EEA7-4708-824B-F1C886A950A4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755D3-A01B-4686-BD89-A879258B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4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F7D5-EEA7-4708-824B-F1C886A950A4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755D3-A01B-4686-BD89-A879258B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51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F7D5-EEA7-4708-824B-F1C886A950A4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755D3-A01B-4686-BD89-A879258B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49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F7D5-EEA7-4708-824B-F1C886A950A4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755D3-A01B-4686-BD89-A879258B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013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F7D5-EEA7-4708-824B-F1C886A950A4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755D3-A01B-4686-BD89-A879258B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072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F7D5-EEA7-4708-824B-F1C886A950A4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755D3-A01B-4686-BD89-A879258B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7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F7D5-EEA7-4708-824B-F1C886A950A4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755D3-A01B-4686-BD89-A879258B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64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F7D5-EEA7-4708-824B-F1C886A950A4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755D3-A01B-4686-BD89-A879258B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53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F7D5-EEA7-4708-824B-F1C886A950A4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755D3-A01B-4686-BD89-A879258B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96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F7D5-EEA7-4708-824B-F1C886A950A4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755D3-A01B-4686-BD89-A879258B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12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8F7D5-EEA7-4708-824B-F1C886A950A4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755D3-A01B-4686-BD89-A879258B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54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4825" y="6553200"/>
            <a:ext cx="1428750" cy="1219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352800"/>
            <a:ext cx="1428750" cy="1219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3352800"/>
            <a:ext cx="1428750" cy="1219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773790"/>
            <a:ext cx="5791200" cy="612596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"/>
                    </a14:imgEffect>
                    <a14:imgEffect>
                      <a14:brightnessContrast bright="3000" contrast="-5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364" y="189689"/>
            <a:ext cx="89535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714" y="189689"/>
            <a:ext cx="89535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096000" y="189689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Top of the hour 2 ounces of protein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051945" y="4933545"/>
            <a:ext cx="28696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Every 15 minutes 1-2 ounce regular liquid of your choice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409389" y="6724311"/>
            <a:ext cx="28696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Every 15 minutes 1-2 ounce regular liquid of your choice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7745" y="4953000"/>
            <a:ext cx="28696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Every 15 </a:t>
            </a:r>
            <a:r>
              <a:rPr lang="en-US" smtClean="0"/>
              <a:t>minutes 1-2 </a:t>
            </a:r>
            <a:r>
              <a:rPr lang="en-US" dirty="0" smtClean="0"/>
              <a:t>ounce regular liquid of your choice</a:t>
            </a:r>
            <a:endParaRPr 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"/>
                    </a14:imgEffect>
                    <a14:imgEffect>
                      <a14:brightnessContrast bright="3000" contrast="-5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714" y="189689"/>
            <a:ext cx="89535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"/>
                    </a14:imgEffect>
                    <a14:imgEffect>
                      <a14:brightnessContrast bright="3000" contrast="-5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100" y="3524250"/>
            <a:ext cx="89535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"/>
                    </a14:imgEffect>
                    <a14:imgEffect>
                      <a14:brightnessContrast bright="3000" contrast="-5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3524250"/>
            <a:ext cx="89535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"/>
                    </a14:imgEffect>
                    <a14:imgEffect>
                      <a14:brightnessContrast bright="3000" contrast="-5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525" y="6793992"/>
            <a:ext cx="89535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189689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Bariatric Stage II Diet: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537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43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PIN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Genericlocaluser</dc:creator>
  <cp:lastModifiedBy>Jason Miles</cp:lastModifiedBy>
  <cp:revision>7</cp:revision>
  <cp:lastPrinted>2018-02-27T16:57:36Z</cp:lastPrinted>
  <dcterms:created xsi:type="dcterms:W3CDTF">2015-02-06T02:45:04Z</dcterms:created>
  <dcterms:modified xsi:type="dcterms:W3CDTF">2018-02-27T16:57:39Z</dcterms:modified>
</cp:coreProperties>
</file>