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0" r:id="rId7"/>
    <p:sldId id="262" r:id="rId8"/>
    <p:sldId id="264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0" r:id="rId18"/>
    <p:sldId id="278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1"/>
  </p:normalViewPr>
  <p:slideViewPr>
    <p:cSldViewPr snapToGrid="0" snapToObjects="1">
      <p:cViewPr varScale="1">
        <p:scale>
          <a:sx n="90" d="100"/>
          <a:sy n="90" d="100"/>
        </p:scale>
        <p:origin x="23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hyperlink" Target="http://www.table2mat.com/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ble2mat.com/" TargetMode="External"/><Relationship Id="rId7" Type="http://schemas.openxmlformats.org/officeDocument/2006/relationships/image" Target="../media/image9.svg"/><Relationship Id="rId2" Type="http://schemas.openxmlformats.org/officeDocument/2006/relationships/image" Target="../media/image5.svg"/><Relationship Id="rId1" Type="http://schemas.openxmlformats.org/officeDocument/2006/relationships/image" Target="../media/image10.png"/><Relationship Id="rId6" Type="http://schemas.openxmlformats.org/officeDocument/2006/relationships/image" Target="../media/image12.png"/><Relationship Id="rId5" Type="http://schemas.openxmlformats.org/officeDocument/2006/relationships/image" Target="../media/image7.svg"/><Relationship Id="rId4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8E9B4B-6995-41C9-BDD3-40F1904F6F3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8C37367-B742-476C-A134-40F33EF72E26}">
      <dgm:prSet/>
      <dgm:spPr/>
      <dgm:t>
        <a:bodyPr/>
        <a:lstStyle/>
        <a:p>
          <a:r>
            <a:rPr lang="en-US" dirty="0"/>
            <a:t>Conventional Rage: 				</a:t>
          </a:r>
        </a:p>
      </dgm:t>
    </dgm:pt>
    <dgm:pt modelId="{CFD65B47-CFB2-4881-B6FA-80F5EB4EF90C}" type="parTrans" cxnId="{2D205A51-1B3D-4058-9434-A87E8E131CBD}">
      <dgm:prSet/>
      <dgm:spPr/>
      <dgm:t>
        <a:bodyPr/>
        <a:lstStyle/>
        <a:p>
          <a:endParaRPr lang="en-US"/>
        </a:p>
      </dgm:t>
    </dgm:pt>
    <dgm:pt modelId="{49D907CE-3A07-4077-ABC0-0BB0C05258AB}" type="sibTrans" cxnId="{2D205A51-1B3D-4058-9434-A87E8E131CBD}">
      <dgm:prSet/>
      <dgm:spPr/>
      <dgm:t>
        <a:bodyPr/>
        <a:lstStyle/>
        <a:p>
          <a:endParaRPr lang="en-US"/>
        </a:p>
      </dgm:t>
    </dgm:pt>
    <dgm:pt modelId="{FCDFC86E-CF46-4039-9E80-5D7D53E636CF}">
      <dgm:prSet/>
      <dgm:spPr/>
      <dgm:t>
        <a:bodyPr/>
        <a:lstStyle/>
        <a:p>
          <a:r>
            <a:rPr lang="en-US" dirty="0"/>
            <a:t>Normal: 70-100</a:t>
          </a:r>
        </a:p>
      </dgm:t>
    </dgm:pt>
    <dgm:pt modelId="{F4BBF7D9-9A1F-41B8-B096-0C81B2CF1F8F}" type="parTrans" cxnId="{4973F629-58E9-4A22-8E50-BCA72789945C}">
      <dgm:prSet/>
      <dgm:spPr/>
      <dgm:t>
        <a:bodyPr/>
        <a:lstStyle/>
        <a:p>
          <a:endParaRPr lang="en-US"/>
        </a:p>
      </dgm:t>
    </dgm:pt>
    <dgm:pt modelId="{DB8B3546-118E-4677-90E2-169E21718214}" type="sibTrans" cxnId="{4973F629-58E9-4A22-8E50-BCA72789945C}">
      <dgm:prSet/>
      <dgm:spPr/>
      <dgm:t>
        <a:bodyPr/>
        <a:lstStyle/>
        <a:p>
          <a:endParaRPr lang="en-US"/>
        </a:p>
      </dgm:t>
    </dgm:pt>
    <dgm:pt modelId="{334DEB00-D472-471E-8AAA-D9DAD5377C90}">
      <dgm:prSet/>
      <dgm:spPr/>
      <dgm:t>
        <a:bodyPr/>
        <a:lstStyle/>
        <a:p>
          <a:r>
            <a:rPr lang="en-US" dirty="0"/>
            <a:t>Prediabetes: 100-120</a:t>
          </a:r>
        </a:p>
      </dgm:t>
    </dgm:pt>
    <dgm:pt modelId="{1E76334F-392D-4667-8EB6-3D0000769BAD}" type="parTrans" cxnId="{6C10781F-C4F6-4B3D-8874-5345D917530D}">
      <dgm:prSet/>
      <dgm:spPr/>
      <dgm:t>
        <a:bodyPr/>
        <a:lstStyle/>
        <a:p>
          <a:endParaRPr lang="en-US"/>
        </a:p>
      </dgm:t>
    </dgm:pt>
    <dgm:pt modelId="{BA2F7419-DD35-4F7E-A69E-01414DDB4A49}" type="sibTrans" cxnId="{6C10781F-C4F6-4B3D-8874-5345D917530D}">
      <dgm:prSet/>
      <dgm:spPr/>
      <dgm:t>
        <a:bodyPr/>
        <a:lstStyle/>
        <a:p>
          <a:endParaRPr lang="en-US"/>
        </a:p>
      </dgm:t>
    </dgm:pt>
    <dgm:pt modelId="{C5AA060D-BD97-4A77-8EC4-8CAD6A2AF7E6}">
      <dgm:prSet/>
      <dgm:spPr/>
      <dgm:t>
        <a:bodyPr/>
        <a:lstStyle/>
        <a:p>
          <a:r>
            <a:rPr lang="en-US" dirty="0"/>
            <a:t>Diabetes: &gt;120</a:t>
          </a:r>
        </a:p>
      </dgm:t>
    </dgm:pt>
    <dgm:pt modelId="{FBD7CD64-DD80-4B5D-AC20-707275458F20}" type="parTrans" cxnId="{9DCB7F28-4D9E-4D69-87D9-087033D9B35B}">
      <dgm:prSet/>
      <dgm:spPr/>
      <dgm:t>
        <a:bodyPr/>
        <a:lstStyle/>
        <a:p>
          <a:endParaRPr lang="en-US"/>
        </a:p>
      </dgm:t>
    </dgm:pt>
    <dgm:pt modelId="{89FCE7DB-A01B-48BE-947B-3BDF9AAFE87A}" type="sibTrans" cxnId="{9DCB7F28-4D9E-4D69-87D9-087033D9B35B}">
      <dgm:prSet/>
      <dgm:spPr/>
      <dgm:t>
        <a:bodyPr/>
        <a:lstStyle/>
        <a:p>
          <a:endParaRPr lang="en-US"/>
        </a:p>
      </dgm:t>
    </dgm:pt>
    <dgm:pt modelId="{2EB70938-B83E-446E-9F5E-296E4D3FBF7E}">
      <dgm:prSet/>
      <dgm:spPr/>
      <dgm:t>
        <a:bodyPr/>
        <a:lstStyle/>
        <a:p>
          <a:r>
            <a:rPr lang="en-US" dirty="0"/>
            <a:t>Functional Range:</a:t>
          </a:r>
        </a:p>
      </dgm:t>
    </dgm:pt>
    <dgm:pt modelId="{6ECFAF65-8360-497B-BEA7-4611D02BF6F1}" type="parTrans" cxnId="{C83E8707-27C9-413A-98A7-7F1FF05C6A85}">
      <dgm:prSet/>
      <dgm:spPr/>
      <dgm:t>
        <a:bodyPr/>
        <a:lstStyle/>
        <a:p>
          <a:endParaRPr lang="en-US"/>
        </a:p>
      </dgm:t>
    </dgm:pt>
    <dgm:pt modelId="{D3F5E119-CAB7-4088-BBD0-5DC8D04B04EC}" type="sibTrans" cxnId="{C83E8707-27C9-413A-98A7-7F1FF05C6A85}">
      <dgm:prSet/>
      <dgm:spPr/>
      <dgm:t>
        <a:bodyPr/>
        <a:lstStyle/>
        <a:p>
          <a:endParaRPr lang="en-US"/>
        </a:p>
      </dgm:t>
    </dgm:pt>
    <dgm:pt modelId="{6B2195B4-3001-4693-9A28-866BD03EE6CE}">
      <dgm:prSet/>
      <dgm:spPr/>
      <dgm:t>
        <a:bodyPr/>
        <a:lstStyle/>
        <a:p>
          <a:r>
            <a:rPr lang="en-US" dirty="0"/>
            <a:t>Normal: 80-90</a:t>
          </a:r>
        </a:p>
      </dgm:t>
    </dgm:pt>
    <dgm:pt modelId="{8A952417-C41A-47A9-B03F-0D3685C7281C}" type="parTrans" cxnId="{66999686-9117-4156-A4BE-93C40ACEF696}">
      <dgm:prSet/>
      <dgm:spPr/>
      <dgm:t>
        <a:bodyPr/>
        <a:lstStyle/>
        <a:p>
          <a:endParaRPr lang="en-US"/>
        </a:p>
      </dgm:t>
    </dgm:pt>
    <dgm:pt modelId="{1A8915FC-8A03-47A4-8F67-0B1B36CBD92D}" type="sibTrans" cxnId="{66999686-9117-4156-A4BE-93C40ACEF696}">
      <dgm:prSet/>
      <dgm:spPr/>
      <dgm:t>
        <a:bodyPr/>
        <a:lstStyle/>
        <a:p>
          <a:endParaRPr lang="en-US"/>
        </a:p>
      </dgm:t>
    </dgm:pt>
    <dgm:pt modelId="{6531503B-DEC9-BB44-A3FF-3B1EF82139E1}" type="pres">
      <dgm:prSet presAssocID="{F58E9B4B-6995-41C9-BDD3-40F1904F6F3F}" presName="linear" presStyleCnt="0">
        <dgm:presLayoutVars>
          <dgm:animLvl val="lvl"/>
          <dgm:resizeHandles val="exact"/>
        </dgm:presLayoutVars>
      </dgm:prSet>
      <dgm:spPr/>
    </dgm:pt>
    <dgm:pt modelId="{8FDFBAE0-376F-E84B-9471-8C0903864AC5}" type="pres">
      <dgm:prSet presAssocID="{88C37367-B742-476C-A134-40F33EF72E2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4B66E47-206A-7F49-9770-39E61E967A05}" type="pres">
      <dgm:prSet presAssocID="{88C37367-B742-476C-A134-40F33EF72E26}" presName="childText" presStyleLbl="revTx" presStyleIdx="0" presStyleCnt="2">
        <dgm:presLayoutVars>
          <dgm:bulletEnabled val="1"/>
        </dgm:presLayoutVars>
      </dgm:prSet>
      <dgm:spPr/>
    </dgm:pt>
    <dgm:pt modelId="{266431C0-4B2A-4449-9952-B563D6131C04}" type="pres">
      <dgm:prSet presAssocID="{2EB70938-B83E-446E-9F5E-296E4D3FBF7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262A337-714A-E747-9509-30EBC9EB762F}" type="pres">
      <dgm:prSet presAssocID="{2EB70938-B83E-446E-9F5E-296E4D3FBF7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83E8707-27C9-413A-98A7-7F1FF05C6A85}" srcId="{F58E9B4B-6995-41C9-BDD3-40F1904F6F3F}" destId="{2EB70938-B83E-446E-9F5E-296E4D3FBF7E}" srcOrd="1" destOrd="0" parTransId="{6ECFAF65-8360-497B-BEA7-4611D02BF6F1}" sibTransId="{D3F5E119-CAB7-4088-BBD0-5DC8D04B04EC}"/>
    <dgm:cxn modelId="{6C10781F-C4F6-4B3D-8874-5345D917530D}" srcId="{88C37367-B742-476C-A134-40F33EF72E26}" destId="{334DEB00-D472-471E-8AAA-D9DAD5377C90}" srcOrd="1" destOrd="0" parTransId="{1E76334F-392D-4667-8EB6-3D0000769BAD}" sibTransId="{BA2F7419-DD35-4F7E-A69E-01414DDB4A49}"/>
    <dgm:cxn modelId="{9DCB7F28-4D9E-4D69-87D9-087033D9B35B}" srcId="{88C37367-B742-476C-A134-40F33EF72E26}" destId="{C5AA060D-BD97-4A77-8EC4-8CAD6A2AF7E6}" srcOrd="2" destOrd="0" parTransId="{FBD7CD64-DD80-4B5D-AC20-707275458F20}" sibTransId="{89FCE7DB-A01B-48BE-947B-3BDF9AAFE87A}"/>
    <dgm:cxn modelId="{4973F629-58E9-4A22-8E50-BCA72789945C}" srcId="{88C37367-B742-476C-A134-40F33EF72E26}" destId="{FCDFC86E-CF46-4039-9E80-5D7D53E636CF}" srcOrd="0" destOrd="0" parTransId="{F4BBF7D9-9A1F-41B8-B096-0C81B2CF1F8F}" sibTransId="{DB8B3546-118E-4677-90E2-169E21718214}"/>
    <dgm:cxn modelId="{0D969646-5CD2-644E-8CFC-B299C21B718D}" type="presOf" srcId="{FCDFC86E-CF46-4039-9E80-5D7D53E636CF}" destId="{04B66E47-206A-7F49-9770-39E61E967A05}" srcOrd="0" destOrd="0" presId="urn:microsoft.com/office/officeart/2005/8/layout/vList2"/>
    <dgm:cxn modelId="{2D205A51-1B3D-4058-9434-A87E8E131CBD}" srcId="{F58E9B4B-6995-41C9-BDD3-40F1904F6F3F}" destId="{88C37367-B742-476C-A134-40F33EF72E26}" srcOrd="0" destOrd="0" parTransId="{CFD65B47-CFB2-4881-B6FA-80F5EB4EF90C}" sibTransId="{49D907CE-3A07-4077-ABC0-0BB0C05258AB}"/>
    <dgm:cxn modelId="{A9144457-6B1C-0544-9AAC-0E5C8C439B86}" type="presOf" srcId="{F58E9B4B-6995-41C9-BDD3-40F1904F6F3F}" destId="{6531503B-DEC9-BB44-A3FF-3B1EF82139E1}" srcOrd="0" destOrd="0" presId="urn:microsoft.com/office/officeart/2005/8/layout/vList2"/>
    <dgm:cxn modelId="{3C47707D-9AF3-F148-8D7E-29ABE867B37D}" type="presOf" srcId="{334DEB00-D472-471E-8AAA-D9DAD5377C90}" destId="{04B66E47-206A-7F49-9770-39E61E967A05}" srcOrd="0" destOrd="1" presId="urn:microsoft.com/office/officeart/2005/8/layout/vList2"/>
    <dgm:cxn modelId="{66999686-9117-4156-A4BE-93C40ACEF696}" srcId="{2EB70938-B83E-446E-9F5E-296E4D3FBF7E}" destId="{6B2195B4-3001-4693-9A28-866BD03EE6CE}" srcOrd="0" destOrd="0" parTransId="{8A952417-C41A-47A9-B03F-0D3685C7281C}" sibTransId="{1A8915FC-8A03-47A4-8F67-0B1B36CBD92D}"/>
    <dgm:cxn modelId="{74AD2D96-03B6-304E-815A-FC83A329A7C5}" type="presOf" srcId="{C5AA060D-BD97-4A77-8EC4-8CAD6A2AF7E6}" destId="{04B66E47-206A-7F49-9770-39E61E967A05}" srcOrd="0" destOrd="2" presId="urn:microsoft.com/office/officeart/2005/8/layout/vList2"/>
    <dgm:cxn modelId="{57F735C0-CEEC-2A42-B892-ACD32AE033F1}" type="presOf" srcId="{88C37367-B742-476C-A134-40F33EF72E26}" destId="{8FDFBAE0-376F-E84B-9471-8C0903864AC5}" srcOrd="0" destOrd="0" presId="urn:microsoft.com/office/officeart/2005/8/layout/vList2"/>
    <dgm:cxn modelId="{2AADDEC8-3D78-7642-A227-37592ADFEB5A}" type="presOf" srcId="{2EB70938-B83E-446E-9F5E-296E4D3FBF7E}" destId="{266431C0-4B2A-4449-9952-B563D6131C04}" srcOrd="0" destOrd="0" presId="urn:microsoft.com/office/officeart/2005/8/layout/vList2"/>
    <dgm:cxn modelId="{E5D5A3E1-F8CB-D341-B822-34A4FBC22690}" type="presOf" srcId="{6B2195B4-3001-4693-9A28-866BD03EE6CE}" destId="{7262A337-714A-E747-9509-30EBC9EB762F}" srcOrd="0" destOrd="0" presId="urn:microsoft.com/office/officeart/2005/8/layout/vList2"/>
    <dgm:cxn modelId="{43448293-4F7C-2D49-ACC7-D258627E3298}" type="presParOf" srcId="{6531503B-DEC9-BB44-A3FF-3B1EF82139E1}" destId="{8FDFBAE0-376F-E84B-9471-8C0903864AC5}" srcOrd="0" destOrd="0" presId="urn:microsoft.com/office/officeart/2005/8/layout/vList2"/>
    <dgm:cxn modelId="{747A7BC1-3665-004F-87DE-6E5B32FAC6A3}" type="presParOf" srcId="{6531503B-DEC9-BB44-A3FF-3B1EF82139E1}" destId="{04B66E47-206A-7F49-9770-39E61E967A05}" srcOrd="1" destOrd="0" presId="urn:microsoft.com/office/officeart/2005/8/layout/vList2"/>
    <dgm:cxn modelId="{251F4BEC-C227-6D4A-8D55-C32999F5B8A4}" type="presParOf" srcId="{6531503B-DEC9-BB44-A3FF-3B1EF82139E1}" destId="{266431C0-4B2A-4449-9952-B563D6131C04}" srcOrd="2" destOrd="0" presId="urn:microsoft.com/office/officeart/2005/8/layout/vList2"/>
    <dgm:cxn modelId="{2CF0FCB3-24A5-8C40-99E0-F7C50276AA84}" type="presParOf" srcId="{6531503B-DEC9-BB44-A3FF-3B1EF82139E1}" destId="{7262A337-714A-E747-9509-30EBC9EB762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16BCFC-0A78-42D5-9795-1A56F3EB3D87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BFE2A1E-0662-44D3-9B26-06210C8E685A}">
      <dgm:prSet/>
      <dgm:spPr/>
      <dgm:t>
        <a:bodyPr/>
        <a:lstStyle/>
        <a:p>
          <a:r>
            <a:rPr lang="en-US" dirty="0"/>
            <a:t>Eat meals at regular intervals</a:t>
          </a:r>
        </a:p>
      </dgm:t>
    </dgm:pt>
    <dgm:pt modelId="{A8583D27-5575-40A6-A019-BBE48AEE164C}" type="parTrans" cxnId="{75512FC5-F569-4178-8262-4AB1E14B95B9}">
      <dgm:prSet/>
      <dgm:spPr/>
      <dgm:t>
        <a:bodyPr/>
        <a:lstStyle/>
        <a:p>
          <a:endParaRPr lang="en-US"/>
        </a:p>
      </dgm:t>
    </dgm:pt>
    <dgm:pt modelId="{98C802CB-4188-41FE-A6C2-B0B5F9A9CEAA}" type="sibTrans" cxnId="{75512FC5-F569-4178-8262-4AB1E14B95B9}">
      <dgm:prSet/>
      <dgm:spPr/>
      <dgm:t>
        <a:bodyPr/>
        <a:lstStyle/>
        <a:p>
          <a:endParaRPr lang="en-US"/>
        </a:p>
      </dgm:t>
    </dgm:pt>
    <dgm:pt modelId="{E436F6D5-2B77-46F3-A3B6-556DAE48DEAB}">
      <dgm:prSet/>
      <dgm:spPr/>
      <dgm:t>
        <a:bodyPr/>
        <a:lstStyle/>
        <a:p>
          <a:r>
            <a:rPr lang="en-US" dirty="0"/>
            <a:t>6 small meals every 3 hours</a:t>
          </a:r>
        </a:p>
      </dgm:t>
    </dgm:pt>
    <dgm:pt modelId="{D58BDA6C-BEB6-4B68-9120-44FDA7858767}" type="parTrans" cxnId="{013973D7-7118-46DB-8D6C-166BFBAB3FBD}">
      <dgm:prSet/>
      <dgm:spPr/>
      <dgm:t>
        <a:bodyPr/>
        <a:lstStyle/>
        <a:p>
          <a:endParaRPr lang="en-US"/>
        </a:p>
      </dgm:t>
    </dgm:pt>
    <dgm:pt modelId="{FCFAA237-26F7-4741-AA2F-598175F9C8C4}" type="sibTrans" cxnId="{013973D7-7118-46DB-8D6C-166BFBAB3FBD}">
      <dgm:prSet/>
      <dgm:spPr/>
      <dgm:t>
        <a:bodyPr/>
        <a:lstStyle/>
        <a:p>
          <a:endParaRPr lang="en-US"/>
        </a:p>
      </dgm:t>
    </dgm:pt>
    <dgm:pt modelId="{82420853-2A41-4BEA-A585-B9833A52AE47}">
      <dgm:prSet/>
      <dgm:spPr/>
      <dgm:t>
        <a:bodyPr/>
        <a:lstStyle/>
        <a:p>
          <a:r>
            <a:rPr lang="en-US" dirty="0"/>
            <a:t>3 meals about every 5 hours</a:t>
          </a:r>
        </a:p>
      </dgm:t>
    </dgm:pt>
    <dgm:pt modelId="{DEA348BF-B27C-47E9-85B9-1E89B47929F5}" type="parTrans" cxnId="{7FC5AEA7-F43F-4E5D-95E7-EFF2655C1929}">
      <dgm:prSet/>
      <dgm:spPr/>
      <dgm:t>
        <a:bodyPr/>
        <a:lstStyle/>
        <a:p>
          <a:endParaRPr lang="en-US"/>
        </a:p>
      </dgm:t>
    </dgm:pt>
    <dgm:pt modelId="{F37B3F42-32E8-4340-846C-B4F402834525}" type="sibTrans" cxnId="{7FC5AEA7-F43F-4E5D-95E7-EFF2655C1929}">
      <dgm:prSet/>
      <dgm:spPr/>
      <dgm:t>
        <a:bodyPr/>
        <a:lstStyle/>
        <a:p>
          <a:endParaRPr lang="en-US"/>
        </a:p>
      </dgm:t>
    </dgm:pt>
    <dgm:pt modelId="{388026C9-DD4E-4593-8929-202F74D952F3}">
      <dgm:prSet/>
      <dgm:spPr/>
      <dgm:t>
        <a:bodyPr/>
        <a:lstStyle/>
        <a:p>
          <a:r>
            <a:rPr lang="en-US" dirty="0"/>
            <a:t>Do not skip meals!</a:t>
          </a:r>
        </a:p>
      </dgm:t>
    </dgm:pt>
    <dgm:pt modelId="{F50626BC-FAF6-4043-84AF-36C84FBB28A7}" type="parTrans" cxnId="{D1B35117-D1A4-4D03-9961-E7A9A14260E1}">
      <dgm:prSet/>
      <dgm:spPr/>
      <dgm:t>
        <a:bodyPr/>
        <a:lstStyle/>
        <a:p>
          <a:endParaRPr lang="en-US"/>
        </a:p>
      </dgm:t>
    </dgm:pt>
    <dgm:pt modelId="{28329F04-3340-4E52-876F-A5C342C6A8D0}" type="sibTrans" cxnId="{D1B35117-D1A4-4D03-9961-E7A9A14260E1}">
      <dgm:prSet/>
      <dgm:spPr/>
      <dgm:t>
        <a:bodyPr/>
        <a:lstStyle/>
        <a:p>
          <a:endParaRPr lang="en-US"/>
        </a:p>
      </dgm:t>
    </dgm:pt>
    <dgm:pt modelId="{AA94C935-1463-44D7-89EB-EF7AD0695F9B}">
      <dgm:prSet/>
      <dgm:spPr/>
      <dgm:t>
        <a:bodyPr/>
        <a:lstStyle/>
        <a:p>
          <a:r>
            <a:rPr lang="en-US" dirty="0"/>
            <a:t>There is benefit from intermittent fasting</a:t>
          </a:r>
        </a:p>
      </dgm:t>
    </dgm:pt>
    <dgm:pt modelId="{56636FF8-4984-4E72-88C5-84490F78ABC0}" type="parTrans" cxnId="{31260196-578B-452A-AACD-7340DE2F65B0}">
      <dgm:prSet/>
      <dgm:spPr/>
      <dgm:t>
        <a:bodyPr/>
        <a:lstStyle/>
        <a:p>
          <a:endParaRPr lang="en-US"/>
        </a:p>
      </dgm:t>
    </dgm:pt>
    <dgm:pt modelId="{E18568DE-3768-4F7C-BD1F-855C7CE790FE}" type="sibTrans" cxnId="{31260196-578B-452A-AACD-7340DE2F65B0}">
      <dgm:prSet/>
      <dgm:spPr/>
      <dgm:t>
        <a:bodyPr/>
        <a:lstStyle/>
        <a:p>
          <a:endParaRPr lang="en-US"/>
        </a:p>
      </dgm:t>
    </dgm:pt>
    <dgm:pt modelId="{4591DF47-B4F7-4900-B77A-86A32E057717}">
      <dgm:prSet/>
      <dgm:spPr/>
      <dgm:t>
        <a:bodyPr/>
        <a:lstStyle/>
        <a:p>
          <a:r>
            <a:rPr lang="en-US" dirty="0"/>
            <a:t>Only eat when the sun is up</a:t>
          </a:r>
        </a:p>
      </dgm:t>
    </dgm:pt>
    <dgm:pt modelId="{D6A11974-E63D-4ED2-917E-5664756373AB}" type="parTrans" cxnId="{953838CF-5A6B-4641-8B96-A5A8025D9D09}">
      <dgm:prSet/>
      <dgm:spPr/>
      <dgm:t>
        <a:bodyPr/>
        <a:lstStyle/>
        <a:p>
          <a:endParaRPr lang="en-US"/>
        </a:p>
      </dgm:t>
    </dgm:pt>
    <dgm:pt modelId="{6542DBE0-6F6E-46DD-9502-86A1A7BDE6FE}" type="sibTrans" cxnId="{953838CF-5A6B-4641-8B96-A5A8025D9D09}">
      <dgm:prSet/>
      <dgm:spPr/>
      <dgm:t>
        <a:bodyPr/>
        <a:lstStyle/>
        <a:p>
          <a:endParaRPr lang="en-US"/>
        </a:p>
      </dgm:t>
    </dgm:pt>
    <dgm:pt modelId="{F66E035E-8FC1-466A-ABBB-9C8865C6F1C6}">
      <dgm:prSet/>
      <dgm:spPr/>
      <dgm:t>
        <a:bodyPr/>
        <a:lstStyle/>
        <a:p>
          <a:r>
            <a:rPr lang="en-US" dirty="0"/>
            <a:t>Have at least a 12 hour break from eating</a:t>
          </a:r>
        </a:p>
      </dgm:t>
    </dgm:pt>
    <dgm:pt modelId="{A8561C99-6A19-40B1-9394-BF3FDA95D701}" type="parTrans" cxnId="{82B5783D-7756-44EB-A08A-6602E1D9F0C2}">
      <dgm:prSet/>
      <dgm:spPr/>
      <dgm:t>
        <a:bodyPr/>
        <a:lstStyle/>
        <a:p>
          <a:endParaRPr lang="en-US"/>
        </a:p>
      </dgm:t>
    </dgm:pt>
    <dgm:pt modelId="{B86EF1DF-835A-432C-A53F-7FC690231B9E}" type="sibTrans" cxnId="{82B5783D-7756-44EB-A08A-6602E1D9F0C2}">
      <dgm:prSet/>
      <dgm:spPr/>
      <dgm:t>
        <a:bodyPr/>
        <a:lstStyle/>
        <a:p>
          <a:endParaRPr lang="en-US"/>
        </a:p>
      </dgm:t>
    </dgm:pt>
    <dgm:pt modelId="{79B4A39D-50C7-FC49-94E7-6E91EC4192A4}" type="pres">
      <dgm:prSet presAssocID="{D916BCFC-0A78-42D5-9795-1A56F3EB3D87}" presName="Name0" presStyleCnt="0">
        <dgm:presLayoutVars>
          <dgm:dir/>
          <dgm:animLvl val="lvl"/>
          <dgm:resizeHandles val="exact"/>
        </dgm:presLayoutVars>
      </dgm:prSet>
      <dgm:spPr/>
    </dgm:pt>
    <dgm:pt modelId="{F62C9D43-5595-694B-8053-02751BD67D5B}" type="pres">
      <dgm:prSet presAssocID="{EBFE2A1E-0662-44D3-9B26-06210C8E685A}" presName="linNode" presStyleCnt="0"/>
      <dgm:spPr/>
    </dgm:pt>
    <dgm:pt modelId="{2D04DB93-D8F8-B847-B87D-E687E8F98F9B}" type="pres">
      <dgm:prSet presAssocID="{EBFE2A1E-0662-44D3-9B26-06210C8E685A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B089BCC-BC4F-FB41-84B7-7DF79F0152D6}" type="pres">
      <dgm:prSet presAssocID="{EBFE2A1E-0662-44D3-9B26-06210C8E685A}" presName="descendantText" presStyleLbl="alignAccFollowNode1" presStyleIdx="0" presStyleCnt="2">
        <dgm:presLayoutVars>
          <dgm:bulletEnabled val="1"/>
        </dgm:presLayoutVars>
      </dgm:prSet>
      <dgm:spPr/>
    </dgm:pt>
    <dgm:pt modelId="{73B85E33-2972-3444-B2C9-DF1E6D6C68A7}" type="pres">
      <dgm:prSet presAssocID="{98C802CB-4188-41FE-A6C2-B0B5F9A9CEAA}" presName="sp" presStyleCnt="0"/>
      <dgm:spPr/>
    </dgm:pt>
    <dgm:pt modelId="{C4E21E30-33C2-5147-8246-17141C09D167}" type="pres">
      <dgm:prSet presAssocID="{388026C9-DD4E-4593-8929-202F74D952F3}" presName="linNode" presStyleCnt="0"/>
      <dgm:spPr/>
    </dgm:pt>
    <dgm:pt modelId="{C4483B10-FEEE-D24C-8FB5-C3E494CDAAEB}" type="pres">
      <dgm:prSet presAssocID="{388026C9-DD4E-4593-8929-202F74D952F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23B2803-A3F0-C441-9BF6-5D9237F359A4}" type="pres">
      <dgm:prSet presAssocID="{28329F04-3340-4E52-876F-A5C342C6A8D0}" presName="sp" presStyleCnt="0"/>
      <dgm:spPr/>
    </dgm:pt>
    <dgm:pt modelId="{B0C05873-AAAF-ED46-8392-78CF26FABA87}" type="pres">
      <dgm:prSet presAssocID="{AA94C935-1463-44D7-89EB-EF7AD0695F9B}" presName="linNode" presStyleCnt="0"/>
      <dgm:spPr/>
    </dgm:pt>
    <dgm:pt modelId="{9CC9D037-C139-4941-B2BE-007521B7C427}" type="pres">
      <dgm:prSet presAssocID="{AA94C935-1463-44D7-89EB-EF7AD0695F9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DD2907BF-C550-454D-8C29-581E4FC609AD}" type="pres">
      <dgm:prSet presAssocID="{AA94C935-1463-44D7-89EB-EF7AD0695F9B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2FC89407-D82D-184B-BB67-6E9F3C432E9D}" type="presOf" srcId="{AA94C935-1463-44D7-89EB-EF7AD0695F9B}" destId="{9CC9D037-C139-4941-B2BE-007521B7C427}" srcOrd="0" destOrd="0" presId="urn:microsoft.com/office/officeart/2005/8/layout/vList5"/>
    <dgm:cxn modelId="{FDF44F12-EC91-D840-84E1-99AB01CF05B6}" type="presOf" srcId="{D916BCFC-0A78-42D5-9795-1A56F3EB3D87}" destId="{79B4A39D-50C7-FC49-94E7-6E91EC4192A4}" srcOrd="0" destOrd="0" presId="urn:microsoft.com/office/officeart/2005/8/layout/vList5"/>
    <dgm:cxn modelId="{FEDB8514-F233-184C-A93D-075FCE33676B}" type="presOf" srcId="{F66E035E-8FC1-466A-ABBB-9C8865C6F1C6}" destId="{DD2907BF-C550-454D-8C29-581E4FC609AD}" srcOrd="0" destOrd="1" presId="urn:microsoft.com/office/officeart/2005/8/layout/vList5"/>
    <dgm:cxn modelId="{D1B35117-D1A4-4D03-9961-E7A9A14260E1}" srcId="{D916BCFC-0A78-42D5-9795-1A56F3EB3D87}" destId="{388026C9-DD4E-4593-8929-202F74D952F3}" srcOrd="1" destOrd="0" parTransId="{F50626BC-FAF6-4043-84AF-36C84FBB28A7}" sibTransId="{28329F04-3340-4E52-876F-A5C342C6A8D0}"/>
    <dgm:cxn modelId="{82B5783D-7756-44EB-A08A-6602E1D9F0C2}" srcId="{AA94C935-1463-44D7-89EB-EF7AD0695F9B}" destId="{F66E035E-8FC1-466A-ABBB-9C8865C6F1C6}" srcOrd="1" destOrd="0" parTransId="{A8561C99-6A19-40B1-9394-BF3FDA95D701}" sibTransId="{B86EF1DF-835A-432C-A53F-7FC690231B9E}"/>
    <dgm:cxn modelId="{0402E092-22B4-AC40-809C-67FE107D030B}" type="presOf" srcId="{82420853-2A41-4BEA-A585-B9833A52AE47}" destId="{EB089BCC-BC4F-FB41-84B7-7DF79F0152D6}" srcOrd="0" destOrd="1" presId="urn:microsoft.com/office/officeart/2005/8/layout/vList5"/>
    <dgm:cxn modelId="{31260196-578B-452A-AACD-7340DE2F65B0}" srcId="{D916BCFC-0A78-42D5-9795-1A56F3EB3D87}" destId="{AA94C935-1463-44D7-89EB-EF7AD0695F9B}" srcOrd="2" destOrd="0" parTransId="{56636FF8-4984-4E72-88C5-84490F78ABC0}" sibTransId="{E18568DE-3768-4F7C-BD1F-855C7CE790FE}"/>
    <dgm:cxn modelId="{7FC5AEA7-F43F-4E5D-95E7-EFF2655C1929}" srcId="{EBFE2A1E-0662-44D3-9B26-06210C8E685A}" destId="{82420853-2A41-4BEA-A585-B9833A52AE47}" srcOrd="1" destOrd="0" parTransId="{DEA348BF-B27C-47E9-85B9-1E89B47929F5}" sibTransId="{F37B3F42-32E8-4340-846C-B4F402834525}"/>
    <dgm:cxn modelId="{75512FC5-F569-4178-8262-4AB1E14B95B9}" srcId="{D916BCFC-0A78-42D5-9795-1A56F3EB3D87}" destId="{EBFE2A1E-0662-44D3-9B26-06210C8E685A}" srcOrd="0" destOrd="0" parTransId="{A8583D27-5575-40A6-A019-BBE48AEE164C}" sibTransId="{98C802CB-4188-41FE-A6C2-B0B5F9A9CEAA}"/>
    <dgm:cxn modelId="{9C078FCC-65CC-3F41-BB74-D135DE0B9ABE}" type="presOf" srcId="{388026C9-DD4E-4593-8929-202F74D952F3}" destId="{C4483B10-FEEE-D24C-8FB5-C3E494CDAAEB}" srcOrd="0" destOrd="0" presId="urn:microsoft.com/office/officeart/2005/8/layout/vList5"/>
    <dgm:cxn modelId="{7542C5CD-E4D4-AF41-B347-0D22205EF20E}" type="presOf" srcId="{E436F6D5-2B77-46F3-A3B6-556DAE48DEAB}" destId="{EB089BCC-BC4F-FB41-84B7-7DF79F0152D6}" srcOrd="0" destOrd="0" presId="urn:microsoft.com/office/officeart/2005/8/layout/vList5"/>
    <dgm:cxn modelId="{953838CF-5A6B-4641-8B96-A5A8025D9D09}" srcId="{AA94C935-1463-44D7-89EB-EF7AD0695F9B}" destId="{4591DF47-B4F7-4900-B77A-86A32E057717}" srcOrd="0" destOrd="0" parTransId="{D6A11974-E63D-4ED2-917E-5664756373AB}" sibTransId="{6542DBE0-6F6E-46DD-9502-86A1A7BDE6FE}"/>
    <dgm:cxn modelId="{013973D7-7118-46DB-8D6C-166BFBAB3FBD}" srcId="{EBFE2A1E-0662-44D3-9B26-06210C8E685A}" destId="{E436F6D5-2B77-46F3-A3B6-556DAE48DEAB}" srcOrd="0" destOrd="0" parTransId="{D58BDA6C-BEB6-4B68-9120-44FDA7858767}" sibTransId="{FCFAA237-26F7-4741-AA2F-598175F9C8C4}"/>
    <dgm:cxn modelId="{EF10D6EB-88C0-A044-8E67-FFD59499443E}" type="presOf" srcId="{4591DF47-B4F7-4900-B77A-86A32E057717}" destId="{DD2907BF-C550-454D-8C29-581E4FC609AD}" srcOrd="0" destOrd="0" presId="urn:microsoft.com/office/officeart/2005/8/layout/vList5"/>
    <dgm:cxn modelId="{A2B3ACED-4C15-0B4B-98AA-A7F69B53AF60}" type="presOf" srcId="{EBFE2A1E-0662-44D3-9B26-06210C8E685A}" destId="{2D04DB93-D8F8-B847-B87D-E687E8F98F9B}" srcOrd="0" destOrd="0" presId="urn:microsoft.com/office/officeart/2005/8/layout/vList5"/>
    <dgm:cxn modelId="{56241EB8-42E2-1246-9055-D53EC33C7A7C}" type="presParOf" srcId="{79B4A39D-50C7-FC49-94E7-6E91EC4192A4}" destId="{F62C9D43-5595-694B-8053-02751BD67D5B}" srcOrd="0" destOrd="0" presId="urn:microsoft.com/office/officeart/2005/8/layout/vList5"/>
    <dgm:cxn modelId="{48522587-47A9-0341-8571-23CED43498F8}" type="presParOf" srcId="{F62C9D43-5595-694B-8053-02751BD67D5B}" destId="{2D04DB93-D8F8-B847-B87D-E687E8F98F9B}" srcOrd="0" destOrd="0" presId="urn:microsoft.com/office/officeart/2005/8/layout/vList5"/>
    <dgm:cxn modelId="{26B2E915-DE22-CC46-ACB8-CD975D8802F1}" type="presParOf" srcId="{F62C9D43-5595-694B-8053-02751BD67D5B}" destId="{EB089BCC-BC4F-FB41-84B7-7DF79F0152D6}" srcOrd="1" destOrd="0" presId="urn:microsoft.com/office/officeart/2005/8/layout/vList5"/>
    <dgm:cxn modelId="{C49EE76B-0EF0-2F46-A5B8-F255327B5311}" type="presParOf" srcId="{79B4A39D-50C7-FC49-94E7-6E91EC4192A4}" destId="{73B85E33-2972-3444-B2C9-DF1E6D6C68A7}" srcOrd="1" destOrd="0" presId="urn:microsoft.com/office/officeart/2005/8/layout/vList5"/>
    <dgm:cxn modelId="{7BCF9D1D-9D01-9D47-8701-DE8E95C18AC6}" type="presParOf" srcId="{79B4A39D-50C7-FC49-94E7-6E91EC4192A4}" destId="{C4E21E30-33C2-5147-8246-17141C09D167}" srcOrd="2" destOrd="0" presId="urn:microsoft.com/office/officeart/2005/8/layout/vList5"/>
    <dgm:cxn modelId="{C67FF29F-52A0-EE40-9CCF-933241DCC819}" type="presParOf" srcId="{C4E21E30-33C2-5147-8246-17141C09D167}" destId="{C4483B10-FEEE-D24C-8FB5-C3E494CDAAEB}" srcOrd="0" destOrd="0" presId="urn:microsoft.com/office/officeart/2005/8/layout/vList5"/>
    <dgm:cxn modelId="{F6E5A14B-03B8-144B-94B2-667B501896D9}" type="presParOf" srcId="{79B4A39D-50C7-FC49-94E7-6E91EC4192A4}" destId="{B23B2803-A3F0-C441-9BF6-5D9237F359A4}" srcOrd="3" destOrd="0" presId="urn:microsoft.com/office/officeart/2005/8/layout/vList5"/>
    <dgm:cxn modelId="{7EB877D4-8D68-CB44-BCE1-5733C13CC2B2}" type="presParOf" srcId="{79B4A39D-50C7-FC49-94E7-6E91EC4192A4}" destId="{B0C05873-AAAF-ED46-8392-78CF26FABA87}" srcOrd="4" destOrd="0" presId="urn:microsoft.com/office/officeart/2005/8/layout/vList5"/>
    <dgm:cxn modelId="{45F24B51-4FDE-6245-B37F-45EA43CB7D93}" type="presParOf" srcId="{B0C05873-AAAF-ED46-8392-78CF26FABA87}" destId="{9CC9D037-C139-4941-B2BE-007521B7C427}" srcOrd="0" destOrd="0" presId="urn:microsoft.com/office/officeart/2005/8/layout/vList5"/>
    <dgm:cxn modelId="{BA9CCA02-9B3D-D041-B9BC-71C1D27565E1}" type="presParOf" srcId="{B0C05873-AAAF-ED46-8392-78CF26FABA87}" destId="{DD2907BF-C550-454D-8C29-581E4FC609A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B8E3C7-7E8F-4E90-9A62-F19C0F95BBF0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AD5D25C-F0ED-464A-862D-786DF545F6FB}">
      <dgm:prSet/>
      <dgm:spPr/>
      <dgm:t>
        <a:bodyPr/>
        <a:lstStyle/>
        <a:p>
          <a:r>
            <a:rPr lang="en-US" dirty="0"/>
            <a:t>Increase Fiber</a:t>
          </a:r>
        </a:p>
      </dgm:t>
    </dgm:pt>
    <dgm:pt modelId="{1410C3CA-7B8C-42A2-B8B2-081483839D7A}" type="parTrans" cxnId="{6D9AA24E-9EE7-4AED-861E-9FF4923334BA}">
      <dgm:prSet/>
      <dgm:spPr/>
      <dgm:t>
        <a:bodyPr/>
        <a:lstStyle/>
        <a:p>
          <a:endParaRPr lang="en-US"/>
        </a:p>
      </dgm:t>
    </dgm:pt>
    <dgm:pt modelId="{BFE982B9-0B9F-4CB3-A8DA-5513C253751D}" type="sibTrans" cxnId="{6D9AA24E-9EE7-4AED-861E-9FF4923334BA}">
      <dgm:prSet/>
      <dgm:spPr/>
      <dgm:t>
        <a:bodyPr/>
        <a:lstStyle/>
        <a:p>
          <a:endParaRPr lang="en-US"/>
        </a:p>
      </dgm:t>
    </dgm:pt>
    <dgm:pt modelId="{264D8121-E7FE-4893-9558-5AF5FD035B2D}">
      <dgm:prSet/>
      <dgm:spPr/>
      <dgm:t>
        <a:bodyPr/>
        <a:lstStyle/>
        <a:p>
          <a:r>
            <a:rPr lang="en-US" dirty="0"/>
            <a:t>Aim for 40g daily</a:t>
          </a:r>
        </a:p>
      </dgm:t>
    </dgm:pt>
    <dgm:pt modelId="{D4E7E766-AD5D-4707-AAB8-30897B276019}" type="parTrans" cxnId="{F9B26473-0C12-4B03-B8E3-CE8FE6CD3113}">
      <dgm:prSet/>
      <dgm:spPr/>
      <dgm:t>
        <a:bodyPr/>
        <a:lstStyle/>
        <a:p>
          <a:endParaRPr lang="en-US"/>
        </a:p>
      </dgm:t>
    </dgm:pt>
    <dgm:pt modelId="{B74FAD49-812A-4B06-A7B7-566D2FB791BF}" type="sibTrans" cxnId="{F9B26473-0C12-4B03-B8E3-CE8FE6CD3113}">
      <dgm:prSet/>
      <dgm:spPr/>
      <dgm:t>
        <a:bodyPr/>
        <a:lstStyle/>
        <a:p>
          <a:endParaRPr lang="en-US"/>
        </a:p>
      </dgm:t>
    </dgm:pt>
    <dgm:pt modelId="{232A8926-0FD6-40FB-8921-400873926FAC}">
      <dgm:prSet/>
      <dgm:spPr/>
      <dgm:t>
        <a:bodyPr/>
        <a:lstStyle/>
        <a:p>
          <a:r>
            <a:rPr lang="en-US" dirty="0"/>
            <a:t>4-6 servings of fresh vegetables</a:t>
          </a:r>
        </a:p>
      </dgm:t>
    </dgm:pt>
    <dgm:pt modelId="{D17B9997-9237-4BD3-B176-F62345E012D1}" type="parTrans" cxnId="{2B17AF1F-196D-4594-A715-E5DEF4473FAD}">
      <dgm:prSet/>
      <dgm:spPr/>
      <dgm:t>
        <a:bodyPr/>
        <a:lstStyle/>
        <a:p>
          <a:endParaRPr lang="en-US"/>
        </a:p>
      </dgm:t>
    </dgm:pt>
    <dgm:pt modelId="{D938CC76-B808-46F6-86C8-7E1ADF54C489}" type="sibTrans" cxnId="{2B17AF1F-196D-4594-A715-E5DEF4473FAD}">
      <dgm:prSet/>
      <dgm:spPr/>
      <dgm:t>
        <a:bodyPr/>
        <a:lstStyle/>
        <a:p>
          <a:endParaRPr lang="en-US"/>
        </a:p>
      </dgm:t>
    </dgm:pt>
    <dgm:pt modelId="{3B17327B-BCA1-4825-B0AC-4AC3A98DF4E2}">
      <dgm:prSet/>
      <dgm:spPr/>
      <dgm:t>
        <a:bodyPr/>
        <a:lstStyle/>
        <a:p>
          <a:r>
            <a:rPr lang="en-US" dirty="0"/>
            <a:t>2-3 servings of fresh fruit</a:t>
          </a:r>
        </a:p>
      </dgm:t>
    </dgm:pt>
    <dgm:pt modelId="{20D0D4E2-F908-4579-875E-1F1493892898}" type="parTrans" cxnId="{32E4981E-E8F9-4390-8A86-90DC06D791EA}">
      <dgm:prSet/>
      <dgm:spPr/>
      <dgm:t>
        <a:bodyPr/>
        <a:lstStyle/>
        <a:p>
          <a:endParaRPr lang="en-US"/>
        </a:p>
      </dgm:t>
    </dgm:pt>
    <dgm:pt modelId="{9F6A94FB-433E-4235-8442-E0E93960C34B}" type="sibTrans" cxnId="{32E4981E-E8F9-4390-8A86-90DC06D791EA}">
      <dgm:prSet/>
      <dgm:spPr/>
      <dgm:t>
        <a:bodyPr/>
        <a:lstStyle/>
        <a:p>
          <a:endParaRPr lang="en-US"/>
        </a:p>
      </dgm:t>
    </dgm:pt>
    <dgm:pt modelId="{3A1A59CB-A5FB-4408-95C7-DC15AD413E1B}">
      <dgm:prSet/>
      <dgm:spPr/>
      <dgm:t>
        <a:bodyPr/>
        <a:lstStyle/>
        <a:p>
          <a:r>
            <a:rPr lang="en-US" dirty="0"/>
            <a:t>Avocado, chia seeds, flax seeds, lentils are great sources of fiber</a:t>
          </a:r>
        </a:p>
      </dgm:t>
    </dgm:pt>
    <dgm:pt modelId="{9A53DA22-E5A4-4827-8AF5-BE7802FBFB2A}" type="parTrans" cxnId="{A9CBC216-4CAA-4AAF-A960-225DF8394479}">
      <dgm:prSet/>
      <dgm:spPr/>
      <dgm:t>
        <a:bodyPr/>
        <a:lstStyle/>
        <a:p>
          <a:endParaRPr lang="en-US"/>
        </a:p>
      </dgm:t>
    </dgm:pt>
    <dgm:pt modelId="{BA03CE49-67DD-4059-B818-052438D1E5C1}" type="sibTrans" cxnId="{A9CBC216-4CAA-4AAF-A960-225DF8394479}">
      <dgm:prSet/>
      <dgm:spPr/>
      <dgm:t>
        <a:bodyPr/>
        <a:lstStyle/>
        <a:p>
          <a:endParaRPr lang="en-US"/>
        </a:p>
      </dgm:t>
    </dgm:pt>
    <dgm:pt modelId="{3548F346-8E49-4195-895B-3C1F9D5BCEDA}">
      <dgm:prSet/>
      <dgm:spPr/>
      <dgm:t>
        <a:bodyPr/>
        <a:lstStyle/>
        <a:p>
          <a:r>
            <a:rPr lang="en-US" dirty="0"/>
            <a:t>Limit Animals</a:t>
          </a:r>
        </a:p>
      </dgm:t>
    </dgm:pt>
    <dgm:pt modelId="{7648DF6E-A3D6-492B-B494-1463131C18CC}" type="parTrans" cxnId="{7C35228D-2018-489A-9021-7F6120DFCFBA}">
      <dgm:prSet/>
      <dgm:spPr/>
      <dgm:t>
        <a:bodyPr/>
        <a:lstStyle/>
        <a:p>
          <a:endParaRPr lang="en-US"/>
        </a:p>
      </dgm:t>
    </dgm:pt>
    <dgm:pt modelId="{1FD871B9-5541-49A1-B154-47E894A60427}" type="sibTrans" cxnId="{7C35228D-2018-489A-9021-7F6120DFCFBA}">
      <dgm:prSet/>
      <dgm:spPr/>
      <dgm:t>
        <a:bodyPr/>
        <a:lstStyle/>
        <a:p>
          <a:endParaRPr lang="en-US"/>
        </a:p>
      </dgm:t>
    </dgm:pt>
    <dgm:pt modelId="{8B779602-8F84-4A5D-A43F-3B6744BB854F}">
      <dgm:prSet/>
      <dgm:spPr/>
      <dgm:t>
        <a:bodyPr/>
        <a:lstStyle/>
        <a:p>
          <a:r>
            <a:rPr lang="en-US" dirty="0"/>
            <a:t>Healthy plant fats such as avocado, olives, and nuts have been shown to decrease LDL and increase HDL</a:t>
          </a:r>
        </a:p>
      </dgm:t>
    </dgm:pt>
    <dgm:pt modelId="{53B48FAF-95D8-4D92-BB54-FD61B3B47B4C}" type="parTrans" cxnId="{D5E7BA84-955A-407C-91ED-6EBC811C3CE8}">
      <dgm:prSet/>
      <dgm:spPr/>
      <dgm:t>
        <a:bodyPr/>
        <a:lstStyle/>
        <a:p>
          <a:endParaRPr lang="en-US"/>
        </a:p>
      </dgm:t>
    </dgm:pt>
    <dgm:pt modelId="{450B8846-C674-42DD-9F37-4806C9EC2117}" type="sibTrans" cxnId="{D5E7BA84-955A-407C-91ED-6EBC811C3CE8}">
      <dgm:prSet/>
      <dgm:spPr/>
      <dgm:t>
        <a:bodyPr/>
        <a:lstStyle/>
        <a:p>
          <a:endParaRPr lang="en-US"/>
        </a:p>
      </dgm:t>
    </dgm:pt>
    <dgm:pt modelId="{3D4CA194-D34A-48F4-A3C6-E0618DDB0929}">
      <dgm:prSet/>
      <dgm:spPr/>
      <dgm:t>
        <a:bodyPr/>
        <a:lstStyle/>
        <a:p>
          <a:r>
            <a:rPr lang="en-US" dirty="0"/>
            <a:t>Increase wild caught fish for Omega-3 fatty acids</a:t>
          </a:r>
        </a:p>
      </dgm:t>
    </dgm:pt>
    <dgm:pt modelId="{E88474C0-49BE-4563-9704-C76460A33338}" type="parTrans" cxnId="{8CA7C2AB-1E24-4D0B-8897-8F1D592D17BD}">
      <dgm:prSet/>
      <dgm:spPr/>
      <dgm:t>
        <a:bodyPr/>
        <a:lstStyle/>
        <a:p>
          <a:endParaRPr lang="en-US"/>
        </a:p>
      </dgm:t>
    </dgm:pt>
    <dgm:pt modelId="{9F83DF85-05B0-4544-8226-893C9416EE4E}" type="sibTrans" cxnId="{8CA7C2AB-1E24-4D0B-8897-8F1D592D17BD}">
      <dgm:prSet/>
      <dgm:spPr/>
      <dgm:t>
        <a:bodyPr/>
        <a:lstStyle/>
        <a:p>
          <a:endParaRPr lang="en-US"/>
        </a:p>
      </dgm:t>
    </dgm:pt>
    <dgm:pt modelId="{19C951F7-0CA1-4D2D-8BCF-2D42AD1480AA}">
      <dgm:prSet/>
      <dgm:spPr/>
      <dgm:t>
        <a:bodyPr/>
        <a:lstStyle/>
        <a:p>
          <a:r>
            <a:rPr lang="en-US" dirty="0"/>
            <a:t>Limit Sweeteners &amp; Alcohol</a:t>
          </a:r>
        </a:p>
      </dgm:t>
    </dgm:pt>
    <dgm:pt modelId="{B3D56EDD-5806-4941-BB2C-523BAC1D1EF3}" type="parTrans" cxnId="{DC023D37-2C6F-4E3A-AEFD-2C8946B23ED8}">
      <dgm:prSet/>
      <dgm:spPr/>
      <dgm:t>
        <a:bodyPr/>
        <a:lstStyle/>
        <a:p>
          <a:endParaRPr lang="en-US"/>
        </a:p>
      </dgm:t>
    </dgm:pt>
    <dgm:pt modelId="{2BD952C8-376B-4B8C-B426-128D1EE958D4}" type="sibTrans" cxnId="{DC023D37-2C6F-4E3A-AEFD-2C8946B23ED8}">
      <dgm:prSet/>
      <dgm:spPr/>
      <dgm:t>
        <a:bodyPr/>
        <a:lstStyle/>
        <a:p>
          <a:endParaRPr lang="en-US"/>
        </a:p>
      </dgm:t>
    </dgm:pt>
    <dgm:pt modelId="{FC8DDDEA-7009-4B77-837E-0C7556DC25D0}">
      <dgm:prSet/>
      <dgm:spPr/>
      <dgm:t>
        <a:bodyPr/>
        <a:lstStyle/>
        <a:p>
          <a:r>
            <a:rPr lang="en-US" dirty="0"/>
            <a:t>Cholesterol is more negatively impacted by sugar </a:t>
          </a:r>
        </a:p>
      </dgm:t>
    </dgm:pt>
    <dgm:pt modelId="{C4BCF571-6AC8-44A0-A591-5BCC75461C9F}" type="parTrans" cxnId="{7C88893F-6AC5-4DC3-BE21-AD18F6F5F667}">
      <dgm:prSet/>
      <dgm:spPr/>
      <dgm:t>
        <a:bodyPr/>
        <a:lstStyle/>
        <a:p>
          <a:endParaRPr lang="en-US"/>
        </a:p>
      </dgm:t>
    </dgm:pt>
    <dgm:pt modelId="{47444898-35A2-4EB4-929C-CE9CA469F842}" type="sibTrans" cxnId="{7C88893F-6AC5-4DC3-BE21-AD18F6F5F667}">
      <dgm:prSet/>
      <dgm:spPr/>
      <dgm:t>
        <a:bodyPr/>
        <a:lstStyle/>
        <a:p>
          <a:endParaRPr lang="en-US"/>
        </a:p>
      </dgm:t>
    </dgm:pt>
    <dgm:pt modelId="{AE846CDF-42E0-48B8-B431-388A1D8E7DFF}">
      <dgm:prSet/>
      <dgm:spPr/>
      <dgm:t>
        <a:bodyPr/>
        <a:lstStyle/>
        <a:p>
          <a:r>
            <a:rPr lang="en-US" dirty="0"/>
            <a:t>Triglycerides are negatively impacted by sugar, alcohol and artificial sweeteners</a:t>
          </a:r>
        </a:p>
      </dgm:t>
    </dgm:pt>
    <dgm:pt modelId="{C7CB75B1-C36F-4D58-929D-3EE0648E1834}" type="parTrans" cxnId="{18EE44F1-A73E-4B6A-88D7-FFE625418B6B}">
      <dgm:prSet/>
      <dgm:spPr/>
      <dgm:t>
        <a:bodyPr/>
        <a:lstStyle/>
        <a:p>
          <a:endParaRPr lang="en-US"/>
        </a:p>
      </dgm:t>
    </dgm:pt>
    <dgm:pt modelId="{4B9F4657-3A64-420B-8D4B-00243EA43DA3}" type="sibTrans" cxnId="{18EE44F1-A73E-4B6A-88D7-FFE625418B6B}">
      <dgm:prSet/>
      <dgm:spPr/>
      <dgm:t>
        <a:bodyPr/>
        <a:lstStyle/>
        <a:p>
          <a:endParaRPr lang="en-US"/>
        </a:p>
      </dgm:t>
    </dgm:pt>
    <dgm:pt modelId="{5F06548F-D9AA-2845-A2E9-88A056AC999B}" type="pres">
      <dgm:prSet presAssocID="{BAB8E3C7-7E8F-4E90-9A62-F19C0F95BBF0}" presName="Name0" presStyleCnt="0">
        <dgm:presLayoutVars>
          <dgm:dir/>
          <dgm:animLvl val="lvl"/>
          <dgm:resizeHandles val="exact"/>
        </dgm:presLayoutVars>
      </dgm:prSet>
      <dgm:spPr/>
    </dgm:pt>
    <dgm:pt modelId="{A537B37E-6A34-544A-8BCA-B7358A8120D9}" type="pres">
      <dgm:prSet presAssocID="{4AD5D25C-F0ED-464A-862D-786DF545F6FB}" presName="composite" presStyleCnt="0"/>
      <dgm:spPr/>
    </dgm:pt>
    <dgm:pt modelId="{77483E65-CE6B-144C-B102-BD2F128809AA}" type="pres">
      <dgm:prSet presAssocID="{4AD5D25C-F0ED-464A-862D-786DF545F6FB}" presName="parTx" presStyleLbl="alignNode1" presStyleIdx="0" presStyleCnt="3">
        <dgm:presLayoutVars>
          <dgm:chMax val="0"/>
          <dgm:chPref val="0"/>
        </dgm:presLayoutVars>
      </dgm:prSet>
      <dgm:spPr/>
    </dgm:pt>
    <dgm:pt modelId="{962ED998-A6A3-5548-843A-8D7731A8BF6C}" type="pres">
      <dgm:prSet presAssocID="{4AD5D25C-F0ED-464A-862D-786DF545F6FB}" presName="desTx" presStyleLbl="alignAccFollowNode1" presStyleIdx="0" presStyleCnt="3">
        <dgm:presLayoutVars/>
      </dgm:prSet>
      <dgm:spPr/>
    </dgm:pt>
    <dgm:pt modelId="{D48E1185-C04E-424F-8247-8B4FA4F112E5}" type="pres">
      <dgm:prSet presAssocID="{BFE982B9-0B9F-4CB3-A8DA-5513C253751D}" presName="space" presStyleCnt="0"/>
      <dgm:spPr/>
    </dgm:pt>
    <dgm:pt modelId="{11DAFD17-9C40-614D-ADCD-EA462545D787}" type="pres">
      <dgm:prSet presAssocID="{3548F346-8E49-4195-895B-3C1F9D5BCEDA}" presName="composite" presStyleCnt="0"/>
      <dgm:spPr/>
    </dgm:pt>
    <dgm:pt modelId="{14FC9B49-CE03-A942-8521-500F47202565}" type="pres">
      <dgm:prSet presAssocID="{3548F346-8E49-4195-895B-3C1F9D5BCEDA}" presName="parTx" presStyleLbl="alignNode1" presStyleIdx="1" presStyleCnt="3">
        <dgm:presLayoutVars>
          <dgm:chMax val="0"/>
          <dgm:chPref val="0"/>
        </dgm:presLayoutVars>
      </dgm:prSet>
      <dgm:spPr/>
    </dgm:pt>
    <dgm:pt modelId="{DE829A25-83DF-6A4A-9A87-11591A1ACE91}" type="pres">
      <dgm:prSet presAssocID="{3548F346-8E49-4195-895B-3C1F9D5BCEDA}" presName="desTx" presStyleLbl="alignAccFollowNode1" presStyleIdx="1" presStyleCnt="3">
        <dgm:presLayoutVars/>
      </dgm:prSet>
      <dgm:spPr/>
    </dgm:pt>
    <dgm:pt modelId="{2EDB3DCB-425D-7644-87F0-3BCB5A4D99D6}" type="pres">
      <dgm:prSet presAssocID="{1FD871B9-5541-49A1-B154-47E894A60427}" presName="space" presStyleCnt="0"/>
      <dgm:spPr/>
    </dgm:pt>
    <dgm:pt modelId="{822900DD-FCE5-3C49-B027-82E107E434B4}" type="pres">
      <dgm:prSet presAssocID="{19C951F7-0CA1-4D2D-8BCF-2D42AD1480AA}" presName="composite" presStyleCnt="0"/>
      <dgm:spPr/>
    </dgm:pt>
    <dgm:pt modelId="{389042AC-620A-D148-B8E6-62B3411131AC}" type="pres">
      <dgm:prSet presAssocID="{19C951F7-0CA1-4D2D-8BCF-2D42AD1480AA}" presName="parTx" presStyleLbl="alignNode1" presStyleIdx="2" presStyleCnt="3">
        <dgm:presLayoutVars>
          <dgm:chMax val="0"/>
          <dgm:chPref val="0"/>
        </dgm:presLayoutVars>
      </dgm:prSet>
      <dgm:spPr/>
    </dgm:pt>
    <dgm:pt modelId="{1AD974D2-143F-CF40-9F0A-D88A78D542F0}" type="pres">
      <dgm:prSet presAssocID="{19C951F7-0CA1-4D2D-8BCF-2D42AD1480AA}" presName="desTx" presStyleLbl="alignAccFollowNode1" presStyleIdx="2" presStyleCnt="3">
        <dgm:presLayoutVars/>
      </dgm:prSet>
      <dgm:spPr/>
    </dgm:pt>
  </dgm:ptLst>
  <dgm:cxnLst>
    <dgm:cxn modelId="{67B5C002-00EF-4F44-8892-1E384832EB88}" type="presOf" srcId="{3D4CA194-D34A-48F4-A3C6-E0618DDB0929}" destId="{DE829A25-83DF-6A4A-9A87-11591A1ACE91}" srcOrd="0" destOrd="1" presId="urn:microsoft.com/office/officeart/2016/7/layout/HorizontalActionList"/>
    <dgm:cxn modelId="{49D47312-8675-944A-BAF2-F13F5DDD4B1F}" type="presOf" srcId="{8B779602-8F84-4A5D-A43F-3B6744BB854F}" destId="{DE829A25-83DF-6A4A-9A87-11591A1ACE91}" srcOrd="0" destOrd="0" presId="urn:microsoft.com/office/officeart/2016/7/layout/HorizontalActionList"/>
    <dgm:cxn modelId="{A9CBC216-4CAA-4AAF-A960-225DF8394479}" srcId="{4AD5D25C-F0ED-464A-862D-786DF545F6FB}" destId="{3A1A59CB-A5FB-4408-95C7-DC15AD413E1B}" srcOrd="3" destOrd="0" parTransId="{9A53DA22-E5A4-4827-8AF5-BE7802FBFB2A}" sibTransId="{BA03CE49-67DD-4059-B818-052438D1E5C1}"/>
    <dgm:cxn modelId="{32E4981E-E8F9-4390-8A86-90DC06D791EA}" srcId="{4AD5D25C-F0ED-464A-862D-786DF545F6FB}" destId="{3B17327B-BCA1-4825-B0AC-4AC3A98DF4E2}" srcOrd="2" destOrd="0" parTransId="{20D0D4E2-F908-4579-875E-1F1493892898}" sibTransId="{9F6A94FB-433E-4235-8442-E0E93960C34B}"/>
    <dgm:cxn modelId="{2B17AF1F-196D-4594-A715-E5DEF4473FAD}" srcId="{4AD5D25C-F0ED-464A-862D-786DF545F6FB}" destId="{232A8926-0FD6-40FB-8921-400873926FAC}" srcOrd="1" destOrd="0" parTransId="{D17B9997-9237-4BD3-B176-F62345E012D1}" sibTransId="{D938CC76-B808-46F6-86C8-7E1ADF54C489}"/>
    <dgm:cxn modelId="{84D80B36-EA83-0340-9ED0-0168E3EF460F}" type="presOf" srcId="{BAB8E3C7-7E8F-4E90-9A62-F19C0F95BBF0}" destId="{5F06548F-D9AA-2845-A2E9-88A056AC999B}" srcOrd="0" destOrd="0" presId="urn:microsoft.com/office/officeart/2016/7/layout/HorizontalActionList"/>
    <dgm:cxn modelId="{DC023D37-2C6F-4E3A-AEFD-2C8946B23ED8}" srcId="{BAB8E3C7-7E8F-4E90-9A62-F19C0F95BBF0}" destId="{19C951F7-0CA1-4D2D-8BCF-2D42AD1480AA}" srcOrd="2" destOrd="0" parTransId="{B3D56EDD-5806-4941-BB2C-523BAC1D1EF3}" sibTransId="{2BD952C8-376B-4B8C-B426-128D1EE958D4}"/>
    <dgm:cxn modelId="{482CC339-F5D0-0B41-9D7A-5D0886EB916C}" type="presOf" srcId="{19C951F7-0CA1-4D2D-8BCF-2D42AD1480AA}" destId="{389042AC-620A-D148-B8E6-62B3411131AC}" srcOrd="0" destOrd="0" presId="urn:microsoft.com/office/officeart/2016/7/layout/HorizontalActionList"/>
    <dgm:cxn modelId="{7C88893F-6AC5-4DC3-BE21-AD18F6F5F667}" srcId="{19C951F7-0CA1-4D2D-8BCF-2D42AD1480AA}" destId="{FC8DDDEA-7009-4B77-837E-0C7556DC25D0}" srcOrd="0" destOrd="0" parTransId="{C4BCF571-6AC8-44A0-A591-5BCC75461C9F}" sibTransId="{47444898-35A2-4EB4-929C-CE9CA469F842}"/>
    <dgm:cxn modelId="{6D9AA24E-9EE7-4AED-861E-9FF4923334BA}" srcId="{BAB8E3C7-7E8F-4E90-9A62-F19C0F95BBF0}" destId="{4AD5D25C-F0ED-464A-862D-786DF545F6FB}" srcOrd="0" destOrd="0" parTransId="{1410C3CA-7B8C-42A2-B8B2-081483839D7A}" sibTransId="{BFE982B9-0B9F-4CB3-A8DA-5513C253751D}"/>
    <dgm:cxn modelId="{DF97CE65-B2F5-4142-BB19-21B1CBE9FE76}" type="presOf" srcId="{3A1A59CB-A5FB-4408-95C7-DC15AD413E1B}" destId="{962ED998-A6A3-5548-843A-8D7731A8BF6C}" srcOrd="0" destOrd="3" presId="urn:microsoft.com/office/officeart/2016/7/layout/HorizontalActionList"/>
    <dgm:cxn modelId="{F9B26473-0C12-4B03-B8E3-CE8FE6CD3113}" srcId="{4AD5D25C-F0ED-464A-862D-786DF545F6FB}" destId="{264D8121-E7FE-4893-9558-5AF5FD035B2D}" srcOrd="0" destOrd="0" parTransId="{D4E7E766-AD5D-4707-AAB8-30897B276019}" sibTransId="{B74FAD49-812A-4B06-A7B7-566D2FB791BF}"/>
    <dgm:cxn modelId="{CB42B579-E026-5443-B785-DD18BF2CC693}" type="presOf" srcId="{3548F346-8E49-4195-895B-3C1F9D5BCEDA}" destId="{14FC9B49-CE03-A942-8521-500F47202565}" srcOrd="0" destOrd="0" presId="urn:microsoft.com/office/officeart/2016/7/layout/HorizontalActionList"/>
    <dgm:cxn modelId="{D5E7BA84-955A-407C-91ED-6EBC811C3CE8}" srcId="{3548F346-8E49-4195-895B-3C1F9D5BCEDA}" destId="{8B779602-8F84-4A5D-A43F-3B6744BB854F}" srcOrd="0" destOrd="0" parTransId="{53B48FAF-95D8-4D92-BB54-FD61B3B47B4C}" sibTransId="{450B8846-C674-42DD-9F37-4806C9EC2117}"/>
    <dgm:cxn modelId="{2BD83488-239A-D640-80C4-A0DEB8D25E22}" type="presOf" srcId="{AE846CDF-42E0-48B8-B431-388A1D8E7DFF}" destId="{1AD974D2-143F-CF40-9F0A-D88A78D542F0}" srcOrd="0" destOrd="1" presId="urn:microsoft.com/office/officeart/2016/7/layout/HorizontalActionList"/>
    <dgm:cxn modelId="{7C35228D-2018-489A-9021-7F6120DFCFBA}" srcId="{BAB8E3C7-7E8F-4E90-9A62-F19C0F95BBF0}" destId="{3548F346-8E49-4195-895B-3C1F9D5BCEDA}" srcOrd="1" destOrd="0" parTransId="{7648DF6E-A3D6-492B-B494-1463131C18CC}" sibTransId="{1FD871B9-5541-49A1-B154-47E894A60427}"/>
    <dgm:cxn modelId="{5BF8DC9A-D523-C349-B4C1-F94A9EC5B41F}" type="presOf" srcId="{FC8DDDEA-7009-4B77-837E-0C7556DC25D0}" destId="{1AD974D2-143F-CF40-9F0A-D88A78D542F0}" srcOrd="0" destOrd="0" presId="urn:microsoft.com/office/officeart/2016/7/layout/HorizontalActionList"/>
    <dgm:cxn modelId="{01CAF19E-4D83-3147-B77A-9FFCA354B059}" type="presOf" srcId="{232A8926-0FD6-40FB-8921-400873926FAC}" destId="{962ED998-A6A3-5548-843A-8D7731A8BF6C}" srcOrd="0" destOrd="1" presId="urn:microsoft.com/office/officeart/2016/7/layout/HorizontalActionList"/>
    <dgm:cxn modelId="{8CA7C2AB-1E24-4D0B-8897-8F1D592D17BD}" srcId="{3548F346-8E49-4195-895B-3C1F9D5BCEDA}" destId="{3D4CA194-D34A-48F4-A3C6-E0618DDB0929}" srcOrd="1" destOrd="0" parTransId="{E88474C0-49BE-4563-9704-C76460A33338}" sibTransId="{9F83DF85-05B0-4544-8226-893C9416EE4E}"/>
    <dgm:cxn modelId="{53F300B6-3F24-BF4B-997D-010605423538}" type="presOf" srcId="{4AD5D25C-F0ED-464A-862D-786DF545F6FB}" destId="{77483E65-CE6B-144C-B102-BD2F128809AA}" srcOrd="0" destOrd="0" presId="urn:microsoft.com/office/officeart/2016/7/layout/HorizontalActionList"/>
    <dgm:cxn modelId="{323E57D3-2A09-ED4A-A362-3AE50E02A592}" type="presOf" srcId="{3B17327B-BCA1-4825-B0AC-4AC3A98DF4E2}" destId="{962ED998-A6A3-5548-843A-8D7731A8BF6C}" srcOrd="0" destOrd="2" presId="urn:microsoft.com/office/officeart/2016/7/layout/HorizontalActionList"/>
    <dgm:cxn modelId="{02331EF0-22C6-6246-B2B3-8491F2F1ACEE}" type="presOf" srcId="{264D8121-E7FE-4893-9558-5AF5FD035B2D}" destId="{962ED998-A6A3-5548-843A-8D7731A8BF6C}" srcOrd="0" destOrd="0" presId="urn:microsoft.com/office/officeart/2016/7/layout/HorizontalActionList"/>
    <dgm:cxn modelId="{18EE44F1-A73E-4B6A-88D7-FFE625418B6B}" srcId="{19C951F7-0CA1-4D2D-8BCF-2D42AD1480AA}" destId="{AE846CDF-42E0-48B8-B431-388A1D8E7DFF}" srcOrd="1" destOrd="0" parTransId="{C7CB75B1-C36F-4D58-929D-3EE0648E1834}" sibTransId="{4B9F4657-3A64-420B-8D4B-00243EA43DA3}"/>
    <dgm:cxn modelId="{8DBC35E1-E01E-2B43-8420-98DCF73BEAA9}" type="presParOf" srcId="{5F06548F-D9AA-2845-A2E9-88A056AC999B}" destId="{A537B37E-6A34-544A-8BCA-B7358A8120D9}" srcOrd="0" destOrd="0" presId="urn:microsoft.com/office/officeart/2016/7/layout/HorizontalActionList"/>
    <dgm:cxn modelId="{A353E685-0B4A-0E41-AC92-DB819384ADCC}" type="presParOf" srcId="{A537B37E-6A34-544A-8BCA-B7358A8120D9}" destId="{77483E65-CE6B-144C-B102-BD2F128809AA}" srcOrd="0" destOrd="0" presId="urn:microsoft.com/office/officeart/2016/7/layout/HorizontalActionList"/>
    <dgm:cxn modelId="{DE51DDFA-B273-FA4A-B2CA-235C7DC2C643}" type="presParOf" srcId="{A537B37E-6A34-544A-8BCA-B7358A8120D9}" destId="{962ED998-A6A3-5548-843A-8D7731A8BF6C}" srcOrd="1" destOrd="0" presId="urn:microsoft.com/office/officeart/2016/7/layout/HorizontalActionList"/>
    <dgm:cxn modelId="{A0E3CAB8-318B-DA44-8941-7AA822889305}" type="presParOf" srcId="{5F06548F-D9AA-2845-A2E9-88A056AC999B}" destId="{D48E1185-C04E-424F-8247-8B4FA4F112E5}" srcOrd="1" destOrd="0" presId="urn:microsoft.com/office/officeart/2016/7/layout/HorizontalActionList"/>
    <dgm:cxn modelId="{3510AC70-0FB4-4D4F-B607-DDBAE3A6EF2F}" type="presParOf" srcId="{5F06548F-D9AA-2845-A2E9-88A056AC999B}" destId="{11DAFD17-9C40-614D-ADCD-EA462545D787}" srcOrd="2" destOrd="0" presId="urn:microsoft.com/office/officeart/2016/7/layout/HorizontalActionList"/>
    <dgm:cxn modelId="{E2DB8C3B-1056-E846-91C7-17F72B5F32DF}" type="presParOf" srcId="{11DAFD17-9C40-614D-ADCD-EA462545D787}" destId="{14FC9B49-CE03-A942-8521-500F47202565}" srcOrd="0" destOrd="0" presId="urn:microsoft.com/office/officeart/2016/7/layout/HorizontalActionList"/>
    <dgm:cxn modelId="{0BE68CDC-CCC6-CB42-AC6F-1927491977BA}" type="presParOf" srcId="{11DAFD17-9C40-614D-ADCD-EA462545D787}" destId="{DE829A25-83DF-6A4A-9A87-11591A1ACE91}" srcOrd="1" destOrd="0" presId="urn:microsoft.com/office/officeart/2016/7/layout/HorizontalActionList"/>
    <dgm:cxn modelId="{E422E815-3D0A-CD46-B76B-9B695435527F}" type="presParOf" srcId="{5F06548F-D9AA-2845-A2E9-88A056AC999B}" destId="{2EDB3DCB-425D-7644-87F0-3BCB5A4D99D6}" srcOrd="3" destOrd="0" presId="urn:microsoft.com/office/officeart/2016/7/layout/HorizontalActionList"/>
    <dgm:cxn modelId="{B09EC0DF-2D84-AD46-B79C-3B38EE27DC72}" type="presParOf" srcId="{5F06548F-D9AA-2845-A2E9-88A056AC999B}" destId="{822900DD-FCE5-3C49-B027-82E107E434B4}" srcOrd="4" destOrd="0" presId="urn:microsoft.com/office/officeart/2016/7/layout/HorizontalActionList"/>
    <dgm:cxn modelId="{115E7869-4F6E-AE4D-9525-5D5874C9B607}" type="presParOf" srcId="{822900DD-FCE5-3C49-B027-82E107E434B4}" destId="{389042AC-620A-D148-B8E6-62B3411131AC}" srcOrd="0" destOrd="0" presId="urn:microsoft.com/office/officeart/2016/7/layout/HorizontalActionList"/>
    <dgm:cxn modelId="{E0AD8879-B65F-8540-8DA0-3B2384FB2343}" type="presParOf" srcId="{822900DD-FCE5-3C49-B027-82E107E434B4}" destId="{1AD974D2-143F-CF40-9F0A-D88A78D542F0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1B4623-26DE-4B78-8760-A546EB54F28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5F76350-69AC-4836-B187-47CCB7CE6F65}">
      <dgm:prSet/>
      <dgm:spPr/>
      <dgm:t>
        <a:bodyPr/>
        <a:lstStyle/>
        <a:p>
          <a:r>
            <a:rPr lang="en-US" dirty="0"/>
            <a:t>Breakfast:  Spinach Quiche Cups and an Orange</a:t>
          </a:r>
        </a:p>
      </dgm:t>
    </dgm:pt>
    <dgm:pt modelId="{F11904C4-EF94-4040-A9DD-E7640FBCEE1C}" type="parTrans" cxnId="{C5A53DE7-04DC-4D08-9AF7-04CB2472AFD3}">
      <dgm:prSet/>
      <dgm:spPr/>
      <dgm:t>
        <a:bodyPr/>
        <a:lstStyle/>
        <a:p>
          <a:endParaRPr lang="en-US"/>
        </a:p>
      </dgm:t>
    </dgm:pt>
    <dgm:pt modelId="{6888D089-E4E8-43EB-A3F6-F8ABB800BBDC}" type="sibTrans" cxnId="{C5A53DE7-04DC-4D08-9AF7-04CB2472AFD3}">
      <dgm:prSet/>
      <dgm:spPr/>
      <dgm:t>
        <a:bodyPr/>
        <a:lstStyle/>
        <a:p>
          <a:endParaRPr lang="en-US"/>
        </a:p>
      </dgm:t>
    </dgm:pt>
    <dgm:pt modelId="{9BB03CD0-A77B-4A9C-96E8-D3967E1F7EE3}">
      <dgm:prSet/>
      <dgm:spPr/>
      <dgm:t>
        <a:bodyPr/>
        <a:lstStyle/>
        <a:p>
          <a:r>
            <a:rPr lang="en-US" dirty="0"/>
            <a:t>Snack: Greek yogurt with Blackberries</a:t>
          </a:r>
        </a:p>
      </dgm:t>
    </dgm:pt>
    <dgm:pt modelId="{D506C974-D62F-4CA0-ADA6-A5FD2A51517D}" type="parTrans" cxnId="{7BE74D03-EB25-449A-813C-05EF6B47B316}">
      <dgm:prSet/>
      <dgm:spPr/>
      <dgm:t>
        <a:bodyPr/>
        <a:lstStyle/>
        <a:p>
          <a:endParaRPr lang="en-US"/>
        </a:p>
      </dgm:t>
    </dgm:pt>
    <dgm:pt modelId="{0BF97B1F-8309-4B5F-9AEB-AD96B966ACEF}" type="sibTrans" cxnId="{7BE74D03-EB25-449A-813C-05EF6B47B316}">
      <dgm:prSet/>
      <dgm:spPr/>
      <dgm:t>
        <a:bodyPr/>
        <a:lstStyle/>
        <a:p>
          <a:endParaRPr lang="en-US"/>
        </a:p>
      </dgm:t>
    </dgm:pt>
    <dgm:pt modelId="{353D816C-F87A-4554-B2C7-5B80308E62F6}">
      <dgm:prSet/>
      <dgm:spPr/>
      <dgm:t>
        <a:bodyPr/>
        <a:lstStyle/>
        <a:p>
          <a:r>
            <a:rPr lang="en-US" dirty="0"/>
            <a:t>Lunch: Chicken Quinoa Salad and Sugar Snap Peas, Carrots and Yellow Pepper Sticks</a:t>
          </a:r>
        </a:p>
      </dgm:t>
    </dgm:pt>
    <dgm:pt modelId="{99A3B83D-55BD-4242-A3F4-0F479774A0FE}" type="parTrans" cxnId="{4022385C-E7EB-403A-8C0E-FD8F64F4FC10}">
      <dgm:prSet/>
      <dgm:spPr/>
      <dgm:t>
        <a:bodyPr/>
        <a:lstStyle/>
        <a:p>
          <a:endParaRPr lang="en-US"/>
        </a:p>
      </dgm:t>
    </dgm:pt>
    <dgm:pt modelId="{F26F3610-38E7-444E-8ADE-9B52ED5E0236}" type="sibTrans" cxnId="{4022385C-E7EB-403A-8C0E-FD8F64F4FC10}">
      <dgm:prSet/>
      <dgm:spPr/>
      <dgm:t>
        <a:bodyPr/>
        <a:lstStyle/>
        <a:p>
          <a:endParaRPr lang="en-US"/>
        </a:p>
      </dgm:t>
    </dgm:pt>
    <dgm:pt modelId="{21A9EAF0-90D7-46BB-BE15-291CA5A28653}">
      <dgm:prSet/>
      <dgm:spPr/>
      <dgm:t>
        <a:bodyPr/>
        <a:lstStyle/>
        <a:p>
          <a:r>
            <a:rPr lang="en-US" dirty="0"/>
            <a:t>Snack: Almonds with 1oz dark chocolate</a:t>
          </a:r>
        </a:p>
      </dgm:t>
    </dgm:pt>
    <dgm:pt modelId="{3C7D8963-7415-4C5C-B0ED-DE98D53F6A30}" type="parTrans" cxnId="{7725AA8E-D1D5-4FC3-AE07-6A6FF391514C}">
      <dgm:prSet/>
      <dgm:spPr/>
      <dgm:t>
        <a:bodyPr/>
        <a:lstStyle/>
        <a:p>
          <a:endParaRPr lang="en-US"/>
        </a:p>
      </dgm:t>
    </dgm:pt>
    <dgm:pt modelId="{A039ADEB-3F76-40DB-9612-58C9C96723A7}" type="sibTrans" cxnId="{7725AA8E-D1D5-4FC3-AE07-6A6FF391514C}">
      <dgm:prSet/>
      <dgm:spPr/>
      <dgm:t>
        <a:bodyPr/>
        <a:lstStyle/>
        <a:p>
          <a:endParaRPr lang="en-US"/>
        </a:p>
      </dgm:t>
    </dgm:pt>
    <dgm:pt modelId="{6A1997EB-D975-4677-BD1F-DE956164E310}">
      <dgm:prSet/>
      <dgm:spPr/>
      <dgm:t>
        <a:bodyPr/>
        <a:lstStyle/>
        <a:p>
          <a:r>
            <a:rPr lang="en-US" dirty="0"/>
            <a:t>Dinner: Vegetable Soup with Tempe and Mary’s Gone Crackers</a:t>
          </a:r>
        </a:p>
      </dgm:t>
    </dgm:pt>
    <dgm:pt modelId="{7FB76A10-A778-495E-BAC0-BE30373E4101}" type="parTrans" cxnId="{2F01779A-9B84-4B11-BC6E-ADC26EFB2785}">
      <dgm:prSet/>
      <dgm:spPr/>
      <dgm:t>
        <a:bodyPr/>
        <a:lstStyle/>
        <a:p>
          <a:endParaRPr lang="en-US"/>
        </a:p>
      </dgm:t>
    </dgm:pt>
    <dgm:pt modelId="{00490F07-D77D-4AA2-B3E3-54B1D69F4BC9}" type="sibTrans" cxnId="{2F01779A-9B84-4B11-BC6E-ADC26EFB2785}">
      <dgm:prSet/>
      <dgm:spPr/>
      <dgm:t>
        <a:bodyPr/>
        <a:lstStyle/>
        <a:p>
          <a:endParaRPr lang="en-US"/>
        </a:p>
      </dgm:t>
    </dgm:pt>
    <dgm:pt modelId="{605B3A29-0C97-D147-9039-1C1992B863B5}" type="pres">
      <dgm:prSet presAssocID="{241B4623-26DE-4B78-8760-A546EB54F28B}" presName="linear" presStyleCnt="0">
        <dgm:presLayoutVars>
          <dgm:animLvl val="lvl"/>
          <dgm:resizeHandles val="exact"/>
        </dgm:presLayoutVars>
      </dgm:prSet>
      <dgm:spPr/>
    </dgm:pt>
    <dgm:pt modelId="{BD652F78-4ACD-5944-AEB8-408E80DC054F}" type="pres">
      <dgm:prSet presAssocID="{D5F76350-69AC-4836-B187-47CCB7CE6F6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AD80B32-8656-9049-BBE4-02710EB7F626}" type="pres">
      <dgm:prSet presAssocID="{6888D089-E4E8-43EB-A3F6-F8ABB800BBDC}" presName="spacer" presStyleCnt="0"/>
      <dgm:spPr/>
    </dgm:pt>
    <dgm:pt modelId="{50279F16-CBDC-F74D-9940-C9DC30DE39CC}" type="pres">
      <dgm:prSet presAssocID="{9BB03CD0-A77B-4A9C-96E8-D3967E1F7EE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40E1188-7F42-4E4B-A281-2A2FF5E2B576}" type="pres">
      <dgm:prSet presAssocID="{0BF97B1F-8309-4B5F-9AEB-AD96B966ACEF}" presName="spacer" presStyleCnt="0"/>
      <dgm:spPr/>
    </dgm:pt>
    <dgm:pt modelId="{B36A0807-43E3-6847-A519-57FAFCA3E692}" type="pres">
      <dgm:prSet presAssocID="{353D816C-F87A-4554-B2C7-5B80308E62F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2BA8ED0-0EC8-6445-8523-2D30220CBA50}" type="pres">
      <dgm:prSet presAssocID="{F26F3610-38E7-444E-8ADE-9B52ED5E0236}" presName="spacer" presStyleCnt="0"/>
      <dgm:spPr/>
    </dgm:pt>
    <dgm:pt modelId="{CE258602-027B-4E44-B124-23F5A39AA062}" type="pres">
      <dgm:prSet presAssocID="{21A9EAF0-90D7-46BB-BE15-291CA5A2865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3D99B44-6B2D-874E-8036-C9D90CB50174}" type="pres">
      <dgm:prSet presAssocID="{A039ADEB-3F76-40DB-9612-58C9C96723A7}" presName="spacer" presStyleCnt="0"/>
      <dgm:spPr/>
    </dgm:pt>
    <dgm:pt modelId="{C80AEDC9-9AA7-1449-BCA1-878F541A7B87}" type="pres">
      <dgm:prSet presAssocID="{6A1997EB-D975-4677-BD1F-DE956164E31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BE74D03-EB25-449A-813C-05EF6B47B316}" srcId="{241B4623-26DE-4B78-8760-A546EB54F28B}" destId="{9BB03CD0-A77B-4A9C-96E8-D3967E1F7EE3}" srcOrd="1" destOrd="0" parTransId="{D506C974-D62F-4CA0-ADA6-A5FD2A51517D}" sibTransId="{0BF97B1F-8309-4B5F-9AEB-AD96B966ACEF}"/>
    <dgm:cxn modelId="{8A163D23-F093-2748-84C4-B6DDEF3E56CB}" type="presOf" srcId="{241B4623-26DE-4B78-8760-A546EB54F28B}" destId="{605B3A29-0C97-D147-9039-1C1992B863B5}" srcOrd="0" destOrd="0" presId="urn:microsoft.com/office/officeart/2005/8/layout/vList2"/>
    <dgm:cxn modelId="{4022385C-E7EB-403A-8C0E-FD8F64F4FC10}" srcId="{241B4623-26DE-4B78-8760-A546EB54F28B}" destId="{353D816C-F87A-4554-B2C7-5B80308E62F6}" srcOrd="2" destOrd="0" parTransId="{99A3B83D-55BD-4242-A3F4-0F479774A0FE}" sibTransId="{F26F3610-38E7-444E-8ADE-9B52ED5E0236}"/>
    <dgm:cxn modelId="{C0B96D7D-C3FB-FC40-ACFB-B2BF005CA3D9}" type="presOf" srcId="{21A9EAF0-90D7-46BB-BE15-291CA5A28653}" destId="{CE258602-027B-4E44-B124-23F5A39AA062}" srcOrd="0" destOrd="0" presId="urn:microsoft.com/office/officeart/2005/8/layout/vList2"/>
    <dgm:cxn modelId="{FC89AA89-1829-4449-A0D5-D27AEB613AF8}" type="presOf" srcId="{353D816C-F87A-4554-B2C7-5B80308E62F6}" destId="{B36A0807-43E3-6847-A519-57FAFCA3E692}" srcOrd="0" destOrd="0" presId="urn:microsoft.com/office/officeart/2005/8/layout/vList2"/>
    <dgm:cxn modelId="{7725AA8E-D1D5-4FC3-AE07-6A6FF391514C}" srcId="{241B4623-26DE-4B78-8760-A546EB54F28B}" destId="{21A9EAF0-90D7-46BB-BE15-291CA5A28653}" srcOrd="3" destOrd="0" parTransId="{3C7D8963-7415-4C5C-B0ED-DE98D53F6A30}" sibTransId="{A039ADEB-3F76-40DB-9612-58C9C96723A7}"/>
    <dgm:cxn modelId="{46394B8F-9DC6-6949-B534-D25F452421BC}" type="presOf" srcId="{6A1997EB-D975-4677-BD1F-DE956164E310}" destId="{C80AEDC9-9AA7-1449-BCA1-878F541A7B87}" srcOrd="0" destOrd="0" presId="urn:microsoft.com/office/officeart/2005/8/layout/vList2"/>
    <dgm:cxn modelId="{6A07399A-9DEC-F64C-B4F2-F427FCE9864A}" type="presOf" srcId="{9BB03CD0-A77B-4A9C-96E8-D3967E1F7EE3}" destId="{50279F16-CBDC-F74D-9940-C9DC30DE39CC}" srcOrd="0" destOrd="0" presId="urn:microsoft.com/office/officeart/2005/8/layout/vList2"/>
    <dgm:cxn modelId="{2F01779A-9B84-4B11-BC6E-ADC26EFB2785}" srcId="{241B4623-26DE-4B78-8760-A546EB54F28B}" destId="{6A1997EB-D975-4677-BD1F-DE956164E310}" srcOrd="4" destOrd="0" parTransId="{7FB76A10-A778-495E-BAC0-BE30373E4101}" sibTransId="{00490F07-D77D-4AA2-B3E3-54B1D69F4BC9}"/>
    <dgm:cxn modelId="{EB8B54C8-5719-4043-8668-40D9F0C76590}" type="presOf" srcId="{D5F76350-69AC-4836-B187-47CCB7CE6F65}" destId="{BD652F78-4ACD-5944-AEB8-408E80DC054F}" srcOrd="0" destOrd="0" presId="urn:microsoft.com/office/officeart/2005/8/layout/vList2"/>
    <dgm:cxn modelId="{C5A53DE7-04DC-4D08-9AF7-04CB2472AFD3}" srcId="{241B4623-26DE-4B78-8760-A546EB54F28B}" destId="{D5F76350-69AC-4836-B187-47CCB7CE6F65}" srcOrd="0" destOrd="0" parTransId="{F11904C4-EF94-4040-A9DD-E7640FBCEE1C}" sibTransId="{6888D089-E4E8-43EB-A3F6-F8ABB800BBDC}"/>
    <dgm:cxn modelId="{8246D956-5F8F-E941-91CE-E8E0C4413229}" type="presParOf" srcId="{605B3A29-0C97-D147-9039-1C1992B863B5}" destId="{BD652F78-4ACD-5944-AEB8-408E80DC054F}" srcOrd="0" destOrd="0" presId="urn:microsoft.com/office/officeart/2005/8/layout/vList2"/>
    <dgm:cxn modelId="{BA15C764-EA89-4047-A04C-2CE18E7748C9}" type="presParOf" srcId="{605B3A29-0C97-D147-9039-1C1992B863B5}" destId="{5AD80B32-8656-9049-BBE4-02710EB7F626}" srcOrd="1" destOrd="0" presId="urn:microsoft.com/office/officeart/2005/8/layout/vList2"/>
    <dgm:cxn modelId="{A239B1C0-6A1F-9148-BA0E-43071E1460ED}" type="presParOf" srcId="{605B3A29-0C97-D147-9039-1C1992B863B5}" destId="{50279F16-CBDC-F74D-9940-C9DC30DE39CC}" srcOrd="2" destOrd="0" presId="urn:microsoft.com/office/officeart/2005/8/layout/vList2"/>
    <dgm:cxn modelId="{1E79AF17-4F6B-634C-A95A-9B035737FF80}" type="presParOf" srcId="{605B3A29-0C97-D147-9039-1C1992B863B5}" destId="{A40E1188-7F42-4E4B-A281-2A2FF5E2B576}" srcOrd="3" destOrd="0" presId="urn:microsoft.com/office/officeart/2005/8/layout/vList2"/>
    <dgm:cxn modelId="{238F7F05-5D9D-724E-A0FD-071B32B0ABA7}" type="presParOf" srcId="{605B3A29-0C97-D147-9039-1C1992B863B5}" destId="{B36A0807-43E3-6847-A519-57FAFCA3E692}" srcOrd="4" destOrd="0" presId="urn:microsoft.com/office/officeart/2005/8/layout/vList2"/>
    <dgm:cxn modelId="{010EF6D7-1DA5-4645-8688-E0D352098E6E}" type="presParOf" srcId="{605B3A29-0C97-D147-9039-1C1992B863B5}" destId="{12BA8ED0-0EC8-6445-8523-2D30220CBA50}" srcOrd="5" destOrd="0" presId="urn:microsoft.com/office/officeart/2005/8/layout/vList2"/>
    <dgm:cxn modelId="{B80839B3-0CAE-6345-A84B-C8885196FC74}" type="presParOf" srcId="{605B3A29-0C97-D147-9039-1C1992B863B5}" destId="{CE258602-027B-4E44-B124-23F5A39AA062}" srcOrd="6" destOrd="0" presId="urn:microsoft.com/office/officeart/2005/8/layout/vList2"/>
    <dgm:cxn modelId="{C6F825C1-DBFC-8F46-A99C-31B7E356F472}" type="presParOf" srcId="{605B3A29-0C97-D147-9039-1C1992B863B5}" destId="{93D99B44-6B2D-874E-8036-C9D90CB50174}" srcOrd="7" destOrd="0" presId="urn:microsoft.com/office/officeart/2005/8/layout/vList2"/>
    <dgm:cxn modelId="{3E6232D8-42B5-A049-AE17-51A70F009C97}" type="presParOf" srcId="{605B3A29-0C97-D147-9039-1C1992B863B5}" destId="{C80AEDC9-9AA7-1449-BCA1-878F541A7B8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37A63D-8AA4-4354-B5C9-07F50769A35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1706208-C170-4616-9F09-83825F0F32D6}">
      <dgm:prSet/>
      <dgm:spPr/>
      <dgm:t>
        <a:bodyPr/>
        <a:lstStyle/>
        <a:p>
          <a:r>
            <a:rPr lang="en-US"/>
            <a:t>Go to </a:t>
          </a:r>
          <a:r>
            <a:rPr lang="en-US">
              <a:hlinkClick xmlns:r="http://schemas.openxmlformats.org/officeDocument/2006/relationships" r:id="rId1"/>
            </a:rPr>
            <a:t>www.table2mat.com</a:t>
          </a:r>
          <a:r>
            <a:rPr lang="en-US"/>
            <a:t> </a:t>
          </a:r>
        </a:p>
      </dgm:t>
    </dgm:pt>
    <dgm:pt modelId="{9FF76391-BA28-4835-8805-17F9DAE8973C}" type="parTrans" cxnId="{5198EB19-70C0-46AB-9C9E-7CB9934A0652}">
      <dgm:prSet/>
      <dgm:spPr/>
      <dgm:t>
        <a:bodyPr/>
        <a:lstStyle/>
        <a:p>
          <a:endParaRPr lang="en-US"/>
        </a:p>
      </dgm:t>
    </dgm:pt>
    <dgm:pt modelId="{8D1895E3-B665-48AA-88F0-804D073A7F37}" type="sibTrans" cxnId="{5198EB19-70C0-46AB-9C9E-7CB9934A0652}">
      <dgm:prSet/>
      <dgm:spPr/>
      <dgm:t>
        <a:bodyPr/>
        <a:lstStyle/>
        <a:p>
          <a:endParaRPr lang="en-US"/>
        </a:p>
      </dgm:t>
    </dgm:pt>
    <dgm:pt modelId="{EC9F9784-8EB5-41EC-A883-4738CD06E0F7}">
      <dgm:prSet/>
      <dgm:spPr/>
      <dgm:t>
        <a:bodyPr/>
        <a:lstStyle/>
        <a:p>
          <a:r>
            <a:rPr lang="en-US"/>
            <a:t>Click “events”</a:t>
          </a:r>
        </a:p>
      </dgm:t>
    </dgm:pt>
    <dgm:pt modelId="{73D42D1D-0E58-4E6B-979C-B894197D371F}" type="parTrans" cxnId="{1ABD9457-3755-4187-B07A-A96E2798602C}">
      <dgm:prSet/>
      <dgm:spPr/>
      <dgm:t>
        <a:bodyPr/>
        <a:lstStyle/>
        <a:p>
          <a:endParaRPr lang="en-US"/>
        </a:p>
      </dgm:t>
    </dgm:pt>
    <dgm:pt modelId="{7D94439A-8B54-4408-ADDA-43DEC6F9EA56}" type="sibTrans" cxnId="{1ABD9457-3755-4187-B07A-A96E2798602C}">
      <dgm:prSet/>
      <dgm:spPr/>
      <dgm:t>
        <a:bodyPr/>
        <a:lstStyle/>
        <a:p>
          <a:endParaRPr lang="en-US"/>
        </a:p>
      </dgm:t>
    </dgm:pt>
    <dgm:pt modelId="{3263EC4B-586F-4354-901A-CFDDAD9DD1AE}">
      <dgm:prSet/>
      <dgm:spPr/>
      <dgm:t>
        <a:bodyPr/>
        <a:lstStyle/>
        <a:p>
          <a:r>
            <a:rPr lang="en-US"/>
            <a:t>Download presentation</a:t>
          </a:r>
        </a:p>
      </dgm:t>
    </dgm:pt>
    <dgm:pt modelId="{4DAC449C-9F90-4E7A-8814-EB502E3DBBC2}" type="parTrans" cxnId="{8D2F343E-3BA8-49A9-BE68-57D924D27473}">
      <dgm:prSet/>
      <dgm:spPr/>
      <dgm:t>
        <a:bodyPr/>
        <a:lstStyle/>
        <a:p>
          <a:endParaRPr lang="en-US"/>
        </a:p>
      </dgm:t>
    </dgm:pt>
    <dgm:pt modelId="{CA47A7B7-47D6-4CFC-9819-135A599B001B}" type="sibTrans" cxnId="{8D2F343E-3BA8-49A9-BE68-57D924D27473}">
      <dgm:prSet/>
      <dgm:spPr/>
      <dgm:t>
        <a:bodyPr/>
        <a:lstStyle/>
        <a:p>
          <a:endParaRPr lang="en-US"/>
        </a:p>
      </dgm:t>
    </dgm:pt>
    <dgm:pt modelId="{35B96825-CD26-4FB4-B7EB-4B3D0F484E44}" type="pres">
      <dgm:prSet presAssocID="{4037A63D-8AA4-4354-B5C9-07F50769A35B}" presName="root" presStyleCnt="0">
        <dgm:presLayoutVars>
          <dgm:dir/>
          <dgm:resizeHandles val="exact"/>
        </dgm:presLayoutVars>
      </dgm:prSet>
      <dgm:spPr/>
    </dgm:pt>
    <dgm:pt modelId="{81687710-A7B4-493F-B284-C9B84C1AEC69}" type="pres">
      <dgm:prSet presAssocID="{71706208-C170-4616-9F09-83825F0F32D6}" presName="compNode" presStyleCnt="0"/>
      <dgm:spPr/>
    </dgm:pt>
    <dgm:pt modelId="{ABEC656D-EF68-4409-A97C-E3D61BF2EDD0}" type="pres">
      <dgm:prSet presAssocID="{71706208-C170-4616-9F09-83825F0F32D6}" presName="bgRect" presStyleLbl="bgShp" presStyleIdx="0" presStyleCnt="3"/>
      <dgm:spPr/>
    </dgm:pt>
    <dgm:pt modelId="{2BE570FE-DD65-4ED6-90CD-095DF203D163}" type="pres">
      <dgm:prSet presAssocID="{71706208-C170-4616-9F09-83825F0F32D6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I"/>
        </a:ext>
      </dgm:extLst>
    </dgm:pt>
    <dgm:pt modelId="{B1838D87-09BC-4679-92B8-55199E6B342C}" type="pres">
      <dgm:prSet presAssocID="{71706208-C170-4616-9F09-83825F0F32D6}" presName="spaceRect" presStyleCnt="0"/>
      <dgm:spPr/>
    </dgm:pt>
    <dgm:pt modelId="{40676A63-4CBB-44C9-A5F2-72DE0F2D95FC}" type="pres">
      <dgm:prSet presAssocID="{71706208-C170-4616-9F09-83825F0F32D6}" presName="parTx" presStyleLbl="revTx" presStyleIdx="0" presStyleCnt="3">
        <dgm:presLayoutVars>
          <dgm:chMax val="0"/>
          <dgm:chPref val="0"/>
        </dgm:presLayoutVars>
      </dgm:prSet>
      <dgm:spPr/>
    </dgm:pt>
    <dgm:pt modelId="{909D305D-BAD2-4A48-A894-50ED5B46A2DD}" type="pres">
      <dgm:prSet presAssocID="{8D1895E3-B665-48AA-88F0-804D073A7F37}" presName="sibTrans" presStyleCnt="0"/>
      <dgm:spPr/>
    </dgm:pt>
    <dgm:pt modelId="{347AFF16-6D72-4EF8-8452-3CFF0F1FC368}" type="pres">
      <dgm:prSet presAssocID="{EC9F9784-8EB5-41EC-A883-4738CD06E0F7}" presName="compNode" presStyleCnt="0"/>
      <dgm:spPr/>
    </dgm:pt>
    <dgm:pt modelId="{9F185AFE-5DD7-4123-807D-3437AA75B4C9}" type="pres">
      <dgm:prSet presAssocID="{EC9F9784-8EB5-41EC-A883-4738CD06E0F7}" presName="bgRect" presStyleLbl="bgShp" presStyleIdx="1" presStyleCnt="3"/>
      <dgm:spPr/>
    </dgm:pt>
    <dgm:pt modelId="{E3CAB00E-713D-4B2B-98AA-37DF8B7DBEEF}" type="pres">
      <dgm:prSet presAssocID="{EC9F9784-8EB5-41EC-A883-4738CD06E0F7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er"/>
        </a:ext>
      </dgm:extLst>
    </dgm:pt>
    <dgm:pt modelId="{59310429-79A7-43B8-9014-5D27E2BFB06E}" type="pres">
      <dgm:prSet presAssocID="{EC9F9784-8EB5-41EC-A883-4738CD06E0F7}" presName="spaceRect" presStyleCnt="0"/>
      <dgm:spPr/>
    </dgm:pt>
    <dgm:pt modelId="{8FC01753-6523-469B-8D8C-74F913404CA7}" type="pres">
      <dgm:prSet presAssocID="{EC9F9784-8EB5-41EC-A883-4738CD06E0F7}" presName="parTx" presStyleLbl="revTx" presStyleIdx="1" presStyleCnt="3">
        <dgm:presLayoutVars>
          <dgm:chMax val="0"/>
          <dgm:chPref val="0"/>
        </dgm:presLayoutVars>
      </dgm:prSet>
      <dgm:spPr/>
    </dgm:pt>
    <dgm:pt modelId="{A2D49186-4854-449C-9078-F8F832E6F766}" type="pres">
      <dgm:prSet presAssocID="{7D94439A-8B54-4408-ADDA-43DEC6F9EA56}" presName="sibTrans" presStyleCnt="0"/>
      <dgm:spPr/>
    </dgm:pt>
    <dgm:pt modelId="{95A90D7E-9C54-4E5B-9974-1746429D0F28}" type="pres">
      <dgm:prSet presAssocID="{3263EC4B-586F-4354-901A-CFDDAD9DD1AE}" presName="compNode" presStyleCnt="0"/>
      <dgm:spPr/>
    </dgm:pt>
    <dgm:pt modelId="{92F7A0F0-40F2-4148-B182-BA5F138B5A16}" type="pres">
      <dgm:prSet presAssocID="{3263EC4B-586F-4354-901A-CFDDAD9DD1AE}" presName="bgRect" presStyleLbl="bgShp" presStyleIdx="2" presStyleCnt="3"/>
      <dgm:spPr/>
    </dgm:pt>
    <dgm:pt modelId="{A7ACEB80-C09E-4399-A685-40EC603573F7}" type="pres">
      <dgm:prSet presAssocID="{3263EC4B-586F-4354-901A-CFDDAD9DD1AE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dTo"/>
        </a:ext>
      </dgm:extLst>
    </dgm:pt>
    <dgm:pt modelId="{81B80C09-722B-4CB6-ADB5-47844A4A86AA}" type="pres">
      <dgm:prSet presAssocID="{3263EC4B-586F-4354-901A-CFDDAD9DD1AE}" presName="spaceRect" presStyleCnt="0"/>
      <dgm:spPr/>
    </dgm:pt>
    <dgm:pt modelId="{0C321848-ADFA-4C91-8BA0-B3224E92BF03}" type="pres">
      <dgm:prSet presAssocID="{3263EC4B-586F-4354-901A-CFDDAD9DD1A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198EB19-70C0-46AB-9C9E-7CB9934A0652}" srcId="{4037A63D-8AA4-4354-B5C9-07F50769A35B}" destId="{71706208-C170-4616-9F09-83825F0F32D6}" srcOrd="0" destOrd="0" parTransId="{9FF76391-BA28-4835-8805-17F9DAE8973C}" sibTransId="{8D1895E3-B665-48AA-88F0-804D073A7F37}"/>
    <dgm:cxn modelId="{8D2F343E-3BA8-49A9-BE68-57D924D27473}" srcId="{4037A63D-8AA4-4354-B5C9-07F50769A35B}" destId="{3263EC4B-586F-4354-901A-CFDDAD9DD1AE}" srcOrd="2" destOrd="0" parTransId="{4DAC449C-9F90-4E7A-8814-EB502E3DBBC2}" sibTransId="{CA47A7B7-47D6-4CFC-9819-135A599B001B}"/>
    <dgm:cxn modelId="{0C3CE551-C4C7-4B0E-A44F-1159D374B092}" type="presOf" srcId="{71706208-C170-4616-9F09-83825F0F32D6}" destId="{40676A63-4CBB-44C9-A5F2-72DE0F2D95FC}" srcOrd="0" destOrd="0" presId="urn:microsoft.com/office/officeart/2018/2/layout/IconVerticalSolidList"/>
    <dgm:cxn modelId="{EE861853-6279-42C6-9CCA-A6824A3B997C}" type="presOf" srcId="{4037A63D-8AA4-4354-B5C9-07F50769A35B}" destId="{35B96825-CD26-4FB4-B7EB-4B3D0F484E44}" srcOrd="0" destOrd="0" presId="urn:microsoft.com/office/officeart/2018/2/layout/IconVerticalSolidList"/>
    <dgm:cxn modelId="{1ABD9457-3755-4187-B07A-A96E2798602C}" srcId="{4037A63D-8AA4-4354-B5C9-07F50769A35B}" destId="{EC9F9784-8EB5-41EC-A883-4738CD06E0F7}" srcOrd="1" destOrd="0" parTransId="{73D42D1D-0E58-4E6B-979C-B894197D371F}" sibTransId="{7D94439A-8B54-4408-ADDA-43DEC6F9EA56}"/>
    <dgm:cxn modelId="{1EFE8267-F142-46BD-B661-18B0C56357B2}" type="presOf" srcId="{EC9F9784-8EB5-41EC-A883-4738CD06E0F7}" destId="{8FC01753-6523-469B-8D8C-74F913404CA7}" srcOrd="0" destOrd="0" presId="urn:microsoft.com/office/officeart/2018/2/layout/IconVerticalSolidList"/>
    <dgm:cxn modelId="{C70B11AD-93BA-41AE-B1DC-F62A5D100CD5}" type="presOf" srcId="{3263EC4B-586F-4354-901A-CFDDAD9DD1AE}" destId="{0C321848-ADFA-4C91-8BA0-B3224E92BF03}" srcOrd="0" destOrd="0" presId="urn:microsoft.com/office/officeart/2018/2/layout/IconVerticalSolidList"/>
    <dgm:cxn modelId="{F8423ADF-A354-4E05-A471-ED9224AE2A74}" type="presParOf" srcId="{35B96825-CD26-4FB4-B7EB-4B3D0F484E44}" destId="{81687710-A7B4-493F-B284-C9B84C1AEC69}" srcOrd="0" destOrd="0" presId="urn:microsoft.com/office/officeart/2018/2/layout/IconVerticalSolidList"/>
    <dgm:cxn modelId="{8BEF7A82-1937-43F4-825D-7F4B21A4F7D4}" type="presParOf" srcId="{81687710-A7B4-493F-B284-C9B84C1AEC69}" destId="{ABEC656D-EF68-4409-A97C-E3D61BF2EDD0}" srcOrd="0" destOrd="0" presId="urn:microsoft.com/office/officeart/2018/2/layout/IconVerticalSolidList"/>
    <dgm:cxn modelId="{BE83A2D3-B842-454D-91E5-80DA7DBC94C1}" type="presParOf" srcId="{81687710-A7B4-493F-B284-C9B84C1AEC69}" destId="{2BE570FE-DD65-4ED6-90CD-095DF203D163}" srcOrd="1" destOrd="0" presId="urn:microsoft.com/office/officeart/2018/2/layout/IconVerticalSolidList"/>
    <dgm:cxn modelId="{016E7B0C-3FBA-43D8-81FD-13606E3254F6}" type="presParOf" srcId="{81687710-A7B4-493F-B284-C9B84C1AEC69}" destId="{B1838D87-09BC-4679-92B8-55199E6B342C}" srcOrd="2" destOrd="0" presId="urn:microsoft.com/office/officeart/2018/2/layout/IconVerticalSolidList"/>
    <dgm:cxn modelId="{B56A68CD-FEF6-4207-BC1E-DDF9BF452C9B}" type="presParOf" srcId="{81687710-A7B4-493F-B284-C9B84C1AEC69}" destId="{40676A63-4CBB-44C9-A5F2-72DE0F2D95FC}" srcOrd="3" destOrd="0" presId="urn:microsoft.com/office/officeart/2018/2/layout/IconVerticalSolidList"/>
    <dgm:cxn modelId="{37E0CA28-3199-4A37-945A-ADF9E721647A}" type="presParOf" srcId="{35B96825-CD26-4FB4-B7EB-4B3D0F484E44}" destId="{909D305D-BAD2-4A48-A894-50ED5B46A2DD}" srcOrd="1" destOrd="0" presId="urn:microsoft.com/office/officeart/2018/2/layout/IconVerticalSolidList"/>
    <dgm:cxn modelId="{1C990A52-9FAE-4A1B-87D0-47F524FE6C2A}" type="presParOf" srcId="{35B96825-CD26-4FB4-B7EB-4B3D0F484E44}" destId="{347AFF16-6D72-4EF8-8452-3CFF0F1FC368}" srcOrd="2" destOrd="0" presId="urn:microsoft.com/office/officeart/2018/2/layout/IconVerticalSolidList"/>
    <dgm:cxn modelId="{D3E55DA7-4CD3-43F6-958F-4E54A3FD5F69}" type="presParOf" srcId="{347AFF16-6D72-4EF8-8452-3CFF0F1FC368}" destId="{9F185AFE-5DD7-4123-807D-3437AA75B4C9}" srcOrd="0" destOrd="0" presId="urn:microsoft.com/office/officeart/2018/2/layout/IconVerticalSolidList"/>
    <dgm:cxn modelId="{1C54CB5E-C6BE-4ECF-983D-B02F4EB22011}" type="presParOf" srcId="{347AFF16-6D72-4EF8-8452-3CFF0F1FC368}" destId="{E3CAB00E-713D-4B2B-98AA-37DF8B7DBEEF}" srcOrd="1" destOrd="0" presId="urn:microsoft.com/office/officeart/2018/2/layout/IconVerticalSolidList"/>
    <dgm:cxn modelId="{9A4FFE7C-9A1D-4020-B9E5-59185D6B184F}" type="presParOf" srcId="{347AFF16-6D72-4EF8-8452-3CFF0F1FC368}" destId="{59310429-79A7-43B8-9014-5D27E2BFB06E}" srcOrd="2" destOrd="0" presId="urn:microsoft.com/office/officeart/2018/2/layout/IconVerticalSolidList"/>
    <dgm:cxn modelId="{1AAC4D8F-C8ED-414B-8170-46A83994DEE7}" type="presParOf" srcId="{347AFF16-6D72-4EF8-8452-3CFF0F1FC368}" destId="{8FC01753-6523-469B-8D8C-74F913404CA7}" srcOrd="3" destOrd="0" presId="urn:microsoft.com/office/officeart/2018/2/layout/IconVerticalSolidList"/>
    <dgm:cxn modelId="{E41D5FE8-FA97-4532-AD03-05745843DA6B}" type="presParOf" srcId="{35B96825-CD26-4FB4-B7EB-4B3D0F484E44}" destId="{A2D49186-4854-449C-9078-F8F832E6F766}" srcOrd="3" destOrd="0" presId="urn:microsoft.com/office/officeart/2018/2/layout/IconVerticalSolidList"/>
    <dgm:cxn modelId="{C157FAEE-6BC6-4F7C-B443-7B841B1DCA65}" type="presParOf" srcId="{35B96825-CD26-4FB4-B7EB-4B3D0F484E44}" destId="{95A90D7E-9C54-4E5B-9974-1746429D0F28}" srcOrd="4" destOrd="0" presId="urn:microsoft.com/office/officeart/2018/2/layout/IconVerticalSolidList"/>
    <dgm:cxn modelId="{82480A96-5752-4743-AF52-4122427AA6B3}" type="presParOf" srcId="{95A90D7E-9C54-4E5B-9974-1746429D0F28}" destId="{92F7A0F0-40F2-4148-B182-BA5F138B5A16}" srcOrd="0" destOrd="0" presId="urn:microsoft.com/office/officeart/2018/2/layout/IconVerticalSolidList"/>
    <dgm:cxn modelId="{68812855-AC43-4495-910C-F3269BD80EA5}" type="presParOf" srcId="{95A90D7E-9C54-4E5B-9974-1746429D0F28}" destId="{A7ACEB80-C09E-4399-A685-40EC603573F7}" srcOrd="1" destOrd="0" presId="urn:microsoft.com/office/officeart/2018/2/layout/IconVerticalSolidList"/>
    <dgm:cxn modelId="{18D42707-28E2-4E82-AF4D-59DF13E798F6}" type="presParOf" srcId="{95A90D7E-9C54-4E5B-9974-1746429D0F28}" destId="{81B80C09-722B-4CB6-ADB5-47844A4A86AA}" srcOrd="2" destOrd="0" presId="urn:microsoft.com/office/officeart/2018/2/layout/IconVerticalSolidList"/>
    <dgm:cxn modelId="{959B7B19-0E8E-4C4F-8AED-95C6AE8F87A6}" type="presParOf" srcId="{95A90D7E-9C54-4E5B-9974-1746429D0F28}" destId="{0C321848-ADFA-4C91-8BA0-B3224E92BF0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FBAE0-376F-E84B-9471-8C0903864AC5}">
      <dsp:nvSpPr>
        <dsp:cNvPr id="0" name=""/>
        <dsp:cNvSpPr/>
      </dsp:nvSpPr>
      <dsp:spPr>
        <a:xfrm>
          <a:off x="0" y="235111"/>
          <a:ext cx="10515600" cy="8874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Conventional Rage: 				</a:t>
          </a:r>
        </a:p>
      </dsp:txBody>
      <dsp:txXfrm>
        <a:off x="43321" y="278432"/>
        <a:ext cx="10428958" cy="800803"/>
      </dsp:txXfrm>
    </dsp:sp>
    <dsp:sp modelId="{04B66E47-206A-7F49-9770-39E61E967A05}">
      <dsp:nvSpPr>
        <dsp:cNvPr id="0" name=""/>
        <dsp:cNvSpPr/>
      </dsp:nvSpPr>
      <dsp:spPr>
        <a:xfrm>
          <a:off x="0" y="1122556"/>
          <a:ext cx="10515600" cy="1493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 dirty="0"/>
            <a:t>Normal: 70-100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 dirty="0"/>
            <a:t>Prediabetes: 100-120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 dirty="0"/>
            <a:t>Diabetes: &gt;120</a:t>
          </a:r>
        </a:p>
      </dsp:txBody>
      <dsp:txXfrm>
        <a:off x="0" y="1122556"/>
        <a:ext cx="10515600" cy="1493505"/>
      </dsp:txXfrm>
    </dsp:sp>
    <dsp:sp modelId="{266431C0-4B2A-4449-9952-B563D6131C04}">
      <dsp:nvSpPr>
        <dsp:cNvPr id="0" name=""/>
        <dsp:cNvSpPr/>
      </dsp:nvSpPr>
      <dsp:spPr>
        <a:xfrm>
          <a:off x="0" y="2616061"/>
          <a:ext cx="10515600" cy="8874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Functional Range:</a:t>
          </a:r>
        </a:p>
      </dsp:txBody>
      <dsp:txXfrm>
        <a:off x="43321" y="2659382"/>
        <a:ext cx="10428958" cy="800803"/>
      </dsp:txXfrm>
    </dsp:sp>
    <dsp:sp modelId="{7262A337-714A-E747-9509-30EBC9EB762F}">
      <dsp:nvSpPr>
        <dsp:cNvPr id="0" name=""/>
        <dsp:cNvSpPr/>
      </dsp:nvSpPr>
      <dsp:spPr>
        <a:xfrm>
          <a:off x="0" y="3503506"/>
          <a:ext cx="10515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 dirty="0"/>
            <a:t>Normal: 80-90</a:t>
          </a:r>
        </a:p>
      </dsp:txBody>
      <dsp:txXfrm>
        <a:off x="0" y="3503506"/>
        <a:ext cx="10515600" cy="612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89BCC-BC4F-FB41-84B7-7DF79F0152D6}">
      <dsp:nvSpPr>
        <dsp:cNvPr id="0" name=""/>
        <dsp:cNvSpPr/>
      </dsp:nvSpPr>
      <dsp:spPr>
        <a:xfrm rot="5400000">
          <a:off x="6589693" y="-2661723"/>
          <a:ext cx="1121829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6 small meals every 3 hours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3 meals about every 5 hours</a:t>
          </a:r>
        </a:p>
      </dsp:txBody>
      <dsp:txXfrm rot="-5400000">
        <a:off x="3785616" y="197117"/>
        <a:ext cx="6675221" cy="1012303"/>
      </dsp:txXfrm>
    </dsp:sp>
    <dsp:sp modelId="{2D04DB93-D8F8-B847-B87D-E687E8F98F9B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Eat meals at regular intervals</a:t>
          </a:r>
        </a:p>
      </dsp:txBody>
      <dsp:txXfrm>
        <a:off x="68454" y="70578"/>
        <a:ext cx="3648708" cy="1265378"/>
      </dsp:txXfrm>
    </dsp:sp>
    <dsp:sp modelId="{C4483B10-FEEE-D24C-8FB5-C3E494CDAAEB}">
      <dsp:nvSpPr>
        <dsp:cNvPr id="0" name=""/>
        <dsp:cNvSpPr/>
      </dsp:nvSpPr>
      <dsp:spPr>
        <a:xfrm>
          <a:off x="0" y="1474525"/>
          <a:ext cx="3785616" cy="1402286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Do not skip meals!</a:t>
          </a:r>
        </a:p>
      </dsp:txBody>
      <dsp:txXfrm>
        <a:off x="68454" y="1542979"/>
        <a:ext cx="3648708" cy="1265378"/>
      </dsp:txXfrm>
    </dsp:sp>
    <dsp:sp modelId="{DD2907BF-C550-454D-8C29-581E4FC609AD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Only eat when the sun is up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Have at least a 12 hour break from eating</a:t>
          </a:r>
        </a:p>
      </dsp:txBody>
      <dsp:txXfrm rot="-5400000">
        <a:off x="3785616" y="3141918"/>
        <a:ext cx="6675221" cy="1012303"/>
      </dsp:txXfrm>
    </dsp:sp>
    <dsp:sp modelId="{9CC9D037-C139-4941-B2BE-007521B7C427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There is benefit from intermittent fasting</a:t>
          </a:r>
        </a:p>
      </dsp:txBody>
      <dsp:txXfrm>
        <a:off x="68454" y="3015380"/>
        <a:ext cx="3648708" cy="12653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83E65-CE6B-144C-B102-BD2F128809AA}">
      <dsp:nvSpPr>
        <dsp:cNvPr id="0" name=""/>
        <dsp:cNvSpPr/>
      </dsp:nvSpPr>
      <dsp:spPr>
        <a:xfrm>
          <a:off x="6439" y="309823"/>
          <a:ext cx="3320527" cy="9961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395" tIns="262395" rIns="262395" bIns="2623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Increase Fiber</a:t>
          </a:r>
        </a:p>
      </dsp:txBody>
      <dsp:txXfrm>
        <a:off x="6439" y="309823"/>
        <a:ext cx="3320527" cy="996158"/>
      </dsp:txXfrm>
    </dsp:sp>
    <dsp:sp modelId="{962ED998-A6A3-5548-843A-8D7731A8BF6C}">
      <dsp:nvSpPr>
        <dsp:cNvPr id="0" name=""/>
        <dsp:cNvSpPr/>
      </dsp:nvSpPr>
      <dsp:spPr>
        <a:xfrm>
          <a:off x="6439" y="1305981"/>
          <a:ext cx="3320527" cy="200203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994" tIns="327994" rIns="327994" bIns="327994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Aim for 40g daily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4-6 servings of fresh vegetables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2-3 servings of fresh fruit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Avocado, chia seeds, flax seeds, lentils are great sources of fiber</a:t>
          </a:r>
        </a:p>
      </dsp:txBody>
      <dsp:txXfrm>
        <a:off x="6439" y="1305981"/>
        <a:ext cx="3320527" cy="2002039"/>
      </dsp:txXfrm>
    </dsp:sp>
    <dsp:sp modelId="{14FC9B49-CE03-A942-8521-500F47202565}">
      <dsp:nvSpPr>
        <dsp:cNvPr id="0" name=""/>
        <dsp:cNvSpPr/>
      </dsp:nvSpPr>
      <dsp:spPr>
        <a:xfrm>
          <a:off x="3434862" y="309823"/>
          <a:ext cx="3320527" cy="996158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395" tIns="262395" rIns="262395" bIns="2623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Limit Animals</a:t>
          </a:r>
        </a:p>
      </dsp:txBody>
      <dsp:txXfrm>
        <a:off x="3434862" y="309823"/>
        <a:ext cx="3320527" cy="996158"/>
      </dsp:txXfrm>
    </dsp:sp>
    <dsp:sp modelId="{DE829A25-83DF-6A4A-9A87-11591A1ACE91}">
      <dsp:nvSpPr>
        <dsp:cNvPr id="0" name=""/>
        <dsp:cNvSpPr/>
      </dsp:nvSpPr>
      <dsp:spPr>
        <a:xfrm>
          <a:off x="3434862" y="1305981"/>
          <a:ext cx="3320527" cy="2002039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994" tIns="327994" rIns="327994" bIns="327994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Healthy plant fats such as avocado, olives, and nuts have been shown to decrease LDL and increase HDL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Increase wild caught fish for Omega-3 fatty acids</a:t>
          </a:r>
        </a:p>
      </dsp:txBody>
      <dsp:txXfrm>
        <a:off x="3434862" y="1305981"/>
        <a:ext cx="3320527" cy="2002039"/>
      </dsp:txXfrm>
    </dsp:sp>
    <dsp:sp modelId="{389042AC-620A-D148-B8E6-62B3411131AC}">
      <dsp:nvSpPr>
        <dsp:cNvPr id="0" name=""/>
        <dsp:cNvSpPr/>
      </dsp:nvSpPr>
      <dsp:spPr>
        <a:xfrm>
          <a:off x="6863284" y="309823"/>
          <a:ext cx="3320527" cy="996158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395" tIns="262395" rIns="262395" bIns="2623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Limit Sweeteners &amp; Alcohol</a:t>
          </a:r>
        </a:p>
      </dsp:txBody>
      <dsp:txXfrm>
        <a:off x="6863284" y="309823"/>
        <a:ext cx="3320527" cy="996158"/>
      </dsp:txXfrm>
    </dsp:sp>
    <dsp:sp modelId="{1AD974D2-143F-CF40-9F0A-D88A78D542F0}">
      <dsp:nvSpPr>
        <dsp:cNvPr id="0" name=""/>
        <dsp:cNvSpPr/>
      </dsp:nvSpPr>
      <dsp:spPr>
        <a:xfrm>
          <a:off x="6863284" y="1305981"/>
          <a:ext cx="3320527" cy="2002039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994" tIns="327994" rIns="327994" bIns="327994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Cholesterol is more negatively impacted by sugar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Triglycerides are negatively impacted by sugar, alcohol and artificial sweeteners</a:t>
          </a:r>
        </a:p>
      </dsp:txBody>
      <dsp:txXfrm>
        <a:off x="6863284" y="1305981"/>
        <a:ext cx="3320527" cy="20020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52F78-4ACD-5944-AEB8-408E80DC054F}">
      <dsp:nvSpPr>
        <dsp:cNvPr id="0" name=""/>
        <dsp:cNvSpPr/>
      </dsp:nvSpPr>
      <dsp:spPr>
        <a:xfrm>
          <a:off x="0" y="102043"/>
          <a:ext cx="6513603" cy="10740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Breakfast:  Spinach Quiche Cups and an Orange</a:t>
          </a:r>
        </a:p>
      </dsp:txBody>
      <dsp:txXfrm>
        <a:off x="52431" y="154474"/>
        <a:ext cx="6408741" cy="969198"/>
      </dsp:txXfrm>
    </dsp:sp>
    <dsp:sp modelId="{50279F16-CBDC-F74D-9940-C9DC30DE39CC}">
      <dsp:nvSpPr>
        <dsp:cNvPr id="0" name=""/>
        <dsp:cNvSpPr/>
      </dsp:nvSpPr>
      <dsp:spPr>
        <a:xfrm>
          <a:off x="0" y="1253863"/>
          <a:ext cx="6513603" cy="107406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Snack: Greek yogurt with Blackberries</a:t>
          </a:r>
        </a:p>
      </dsp:txBody>
      <dsp:txXfrm>
        <a:off x="52431" y="1306294"/>
        <a:ext cx="6408741" cy="969198"/>
      </dsp:txXfrm>
    </dsp:sp>
    <dsp:sp modelId="{B36A0807-43E3-6847-A519-57FAFCA3E692}">
      <dsp:nvSpPr>
        <dsp:cNvPr id="0" name=""/>
        <dsp:cNvSpPr/>
      </dsp:nvSpPr>
      <dsp:spPr>
        <a:xfrm>
          <a:off x="0" y="2405683"/>
          <a:ext cx="6513603" cy="10740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Lunch: Chicken Quinoa Salad and Sugar Snap Peas, Carrots and Yellow Pepper Sticks</a:t>
          </a:r>
        </a:p>
      </dsp:txBody>
      <dsp:txXfrm>
        <a:off x="52431" y="2458114"/>
        <a:ext cx="6408741" cy="969198"/>
      </dsp:txXfrm>
    </dsp:sp>
    <dsp:sp modelId="{CE258602-027B-4E44-B124-23F5A39AA062}">
      <dsp:nvSpPr>
        <dsp:cNvPr id="0" name=""/>
        <dsp:cNvSpPr/>
      </dsp:nvSpPr>
      <dsp:spPr>
        <a:xfrm>
          <a:off x="0" y="3557503"/>
          <a:ext cx="6513603" cy="107406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Snack: Almonds with 1oz dark chocolate</a:t>
          </a:r>
        </a:p>
      </dsp:txBody>
      <dsp:txXfrm>
        <a:off x="52431" y="3609934"/>
        <a:ext cx="6408741" cy="969198"/>
      </dsp:txXfrm>
    </dsp:sp>
    <dsp:sp modelId="{C80AEDC9-9AA7-1449-BCA1-878F541A7B87}">
      <dsp:nvSpPr>
        <dsp:cNvPr id="0" name=""/>
        <dsp:cNvSpPr/>
      </dsp:nvSpPr>
      <dsp:spPr>
        <a:xfrm>
          <a:off x="0" y="4709322"/>
          <a:ext cx="6513603" cy="10740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Dinner: Vegetable Soup with Tempe and Mary’s Gone Crackers</a:t>
          </a:r>
        </a:p>
      </dsp:txBody>
      <dsp:txXfrm>
        <a:off x="52431" y="4761753"/>
        <a:ext cx="6408741" cy="9691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C656D-EF68-4409-A97C-E3D61BF2EDD0}">
      <dsp:nvSpPr>
        <dsp:cNvPr id="0" name=""/>
        <dsp:cNvSpPr/>
      </dsp:nvSpPr>
      <dsp:spPr>
        <a:xfrm>
          <a:off x="0" y="607"/>
          <a:ext cx="6628804" cy="14223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E570FE-DD65-4ED6-90CD-095DF203D163}">
      <dsp:nvSpPr>
        <dsp:cNvPr id="0" name=""/>
        <dsp:cNvSpPr/>
      </dsp:nvSpPr>
      <dsp:spPr>
        <a:xfrm>
          <a:off x="430272" y="320645"/>
          <a:ext cx="782314" cy="7823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676A63-4CBB-44C9-A5F2-72DE0F2D95FC}">
      <dsp:nvSpPr>
        <dsp:cNvPr id="0" name=""/>
        <dsp:cNvSpPr/>
      </dsp:nvSpPr>
      <dsp:spPr>
        <a:xfrm>
          <a:off x="1642860" y="607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Go to </a:t>
          </a:r>
          <a:r>
            <a:rPr lang="en-US" sz="2500" kern="1200">
              <a:hlinkClick xmlns:r="http://schemas.openxmlformats.org/officeDocument/2006/relationships" r:id="rId3"/>
            </a:rPr>
            <a:t>www.table2mat.com</a:t>
          </a:r>
          <a:r>
            <a:rPr lang="en-US" sz="2500" kern="1200"/>
            <a:t> </a:t>
          </a:r>
        </a:p>
      </dsp:txBody>
      <dsp:txXfrm>
        <a:off x="1642860" y="607"/>
        <a:ext cx="4985943" cy="1422390"/>
      </dsp:txXfrm>
    </dsp:sp>
    <dsp:sp modelId="{9F185AFE-5DD7-4123-807D-3437AA75B4C9}">
      <dsp:nvSpPr>
        <dsp:cNvPr id="0" name=""/>
        <dsp:cNvSpPr/>
      </dsp:nvSpPr>
      <dsp:spPr>
        <a:xfrm>
          <a:off x="0" y="1778595"/>
          <a:ext cx="6628804" cy="14223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AB00E-713D-4B2B-98AA-37DF8B7DBEEF}">
      <dsp:nvSpPr>
        <dsp:cNvPr id="0" name=""/>
        <dsp:cNvSpPr/>
      </dsp:nvSpPr>
      <dsp:spPr>
        <a:xfrm>
          <a:off x="430272" y="2098633"/>
          <a:ext cx="782314" cy="782314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01753-6523-469B-8D8C-74F913404CA7}">
      <dsp:nvSpPr>
        <dsp:cNvPr id="0" name=""/>
        <dsp:cNvSpPr/>
      </dsp:nvSpPr>
      <dsp:spPr>
        <a:xfrm>
          <a:off x="1642860" y="1778595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Click “events”</a:t>
          </a:r>
        </a:p>
      </dsp:txBody>
      <dsp:txXfrm>
        <a:off x="1642860" y="1778595"/>
        <a:ext cx="4985943" cy="1422390"/>
      </dsp:txXfrm>
    </dsp:sp>
    <dsp:sp modelId="{92F7A0F0-40F2-4148-B182-BA5F138B5A16}">
      <dsp:nvSpPr>
        <dsp:cNvPr id="0" name=""/>
        <dsp:cNvSpPr/>
      </dsp:nvSpPr>
      <dsp:spPr>
        <a:xfrm>
          <a:off x="0" y="3556583"/>
          <a:ext cx="6628804" cy="14223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CEB80-C09E-4399-A685-40EC603573F7}">
      <dsp:nvSpPr>
        <dsp:cNvPr id="0" name=""/>
        <dsp:cNvSpPr/>
      </dsp:nvSpPr>
      <dsp:spPr>
        <a:xfrm>
          <a:off x="430272" y="3876620"/>
          <a:ext cx="782314" cy="782314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21848-ADFA-4C91-8BA0-B3224E92BF03}">
      <dsp:nvSpPr>
        <dsp:cNvPr id="0" name=""/>
        <dsp:cNvSpPr/>
      </dsp:nvSpPr>
      <dsp:spPr>
        <a:xfrm>
          <a:off x="1642860" y="3556583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Download presentation</a:t>
          </a:r>
        </a:p>
      </dsp:txBody>
      <dsp:txXfrm>
        <a:off x="1642860" y="3556583"/>
        <a:ext cx="4985943" cy="1422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EBA9E-BDED-3C46-AEF7-BDF033C72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ABBDFD-6E75-5B4D-BA67-5A9F042AD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FDA4D-AEC5-DE42-BA7A-80F3DB4B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37B6-8ACC-FB44-AA06-D663FA6F0DD6}" type="datetimeFigureOut">
              <a:rPr lang="en-US" smtClean="0"/>
              <a:t>7/28/19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22DCF-3EC8-7D4D-B41D-CA9E63816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63EC5-0220-034D-B38A-6BABC7BCD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BAA3-CC5C-2549-B24F-62ECB3B7A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3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B8EBB-388D-C449-AE34-2707C48C3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8F8B4F-EA1B-4342-BE1F-1E39588C4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A0D63-F017-0942-B0DD-F9DFB35E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37B6-8ACC-FB44-AA06-D663FA6F0DD6}" type="datetimeFigureOut">
              <a:rPr lang="en-US" smtClean="0"/>
              <a:t>7/28/19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E7F93-5B39-D143-A5F9-4DCE962B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72BBF-8D7F-A645-A3F5-8BCF0D3C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BAA3-CC5C-2549-B24F-62ECB3B7A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7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2C9047-5CC8-8E47-A3E3-175400535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846CD-55DC-1644-BA8F-1FA909F6C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DFAFD-86F5-E143-BF4A-6D1D9A74A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37B6-8ACC-FB44-AA06-D663FA6F0DD6}" type="datetimeFigureOut">
              <a:rPr lang="en-US" smtClean="0"/>
              <a:t>7/28/19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22964-C60A-9D45-A5D2-46132F12A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2FE4C-FDF6-D945-9CF5-1CB55E5CF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BAA3-CC5C-2549-B24F-62ECB3B7A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7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DAE84-DB52-6B46-A26B-7297BC185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65F0F-DDA0-3640-9D7E-B9E934F11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36A51-4948-F24D-BBA4-8D5CE6CCF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37B6-8ACC-FB44-AA06-D663FA6F0DD6}" type="datetimeFigureOut">
              <a:rPr lang="en-US" smtClean="0"/>
              <a:t>7/28/19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6842-E6F4-0949-B986-79802877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60742-E81B-1C47-8A3A-DF966EACF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BAA3-CC5C-2549-B24F-62ECB3B7A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0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1B9B2-C3F1-2041-847E-25D0059D9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361F2-B985-9743-8BCE-2C1703AFD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B7BE8-A38C-B142-8241-A6A4BA2AE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37B6-8ACC-FB44-AA06-D663FA6F0DD6}" type="datetimeFigureOut">
              <a:rPr lang="en-US" smtClean="0"/>
              <a:t>7/28/19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F0E3F-63B8-8041-9AD6-A0C643ECF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EEA0E-CD6C-5A42-8294-E5A40EB7B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BAA3-CC5C-2549-B24F-62ECB3B7A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15D8B-B303-6E44-8F6F-05208E0BA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73FC7-6D4F-B342-9823-736AB6152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64184-9F99-3845-9F20-6BFCF6AB2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88813-840B-9D4F-A62C-4B08C9F5F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37B6-8ACC-FB44-AA06-D663FA6F0DD6}" type="datetimeFigureOut">
              <a:rPr lang="en-US" smtClean="0"/>
              <a:t>7/28/19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9E4B3-1840-DF42-A554-DED164342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B65FD-44C0-C94A-99FF-E8579A78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BAA3-CC5C-2549-B24F-62ECB3B7A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0E9D-75C0-5441-85D9-6E745CC76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A92EB-D843-C949-9AA1-DE4B1481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4219B-4C4C-3A42-856D-9D605E230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F7DB0F-FC3F-EA4D-A766-A18318124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3D3218-D0AF-A845-AA5A-625B155BA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7B3D2A-F021-F34F-9AC0-EDD7F8C3C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37B6-8ACC-FB44-AA06-D663FA6F0DD6}" type="datetimeFigureOut">
              <a:rPr lang="en-US" smtClean="0"/>
              <a:t>7/28/19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9DB982-D632-014B-A12E-E65BAE706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BE6A48-29AF-6541-9FA1-8142694AC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BAA3-CC5C-2549-B24F-62ECB3B7A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5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B990-4F05-2243-AB03-EB45D14F7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DBE709-9EBB-E142-A613-509928B61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37B6-8ACC-FB44-AA06-D663FA6F0DD6}" type="datetimeFigureOut">
              <a:rPr lang="en-US" smtClean="0"/>
              <a:t>7/28/19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0815BB-59AA-9849-8B1E-4751F496A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10326-84B9-6245-8218-78D3C9230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BAA3-CC5C-2549-B24F-62ECB3B7A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4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9B382C-9B92-7147-B258-FF3514931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37B6-8ACC-FB44-AA06-D663FA6F0DD6}" type="datetimeFigureOut">
              <a:rPr lang="en-US" smtClean="0"/>
              <a:t>7/28/19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8106C9-B47F-3348-99BD-8A618D16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EB4C1-521F-3B4F-A481-CAB63190F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BAA3-CC5C-2549-B24F-62ECB3B7A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9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2835F-F7DA-E745-937C-1F63940D5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E7E97-A9AE-D24D-BD27-DF7B453F0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C9872-AD9A-CD44-A601-9A2788A04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D4E30-1A6C-044D-8DD4-1E2C4339F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37B6-8ACC-FB44-AA06-D663FA6F0DD6}" type="datetimeFigureOut">
              <a:rPr lang="en-US" smtClean="0"/>
              <a:t>7/28/19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C1C92-197B-F042-B1D1-92238C5E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1EA5A-DD04-8141-A325-F823876A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BAA3-CC5C-2549-B24F-62ECB3B7A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1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A9619-D949-F147-99CE-8E9EC7AEF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EBCA3D-B479-9E41-ACB9-3986A5945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30C15-ED02-0441-AB10-189CC6CE7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BD35C-2FEE-F148-A66E-4ED96389A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37B6-8ACC-FB44-AA06-D663FA6F0DD6}" type="datetimeFigureOut">
              <a:rPr lang="en-US" smtClean="0"/>
              <a:t>7/28/19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41CF0-4F45-F749-8150-DCECC459C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4264A-B810-724B-B969-08058AF7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BAA3-CC5C-2549-B24F-62ECB3B7A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30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7D6A1A-2923-1046-942D-FDE1840B0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BD920-A390-D843-8EB3-4E581E5DA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167E4-74EB-AB4C-8F84-3472EE0F4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237B6-8ACC-FB44-AA06-D663FA6F0DD6}" type="datetimeFigureOut">
              <a:rPr lang="en-US" smtClean="0"/>
              <a:t>7/28/19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C3FAB-6AA8-7044-A153-98DCB09F5D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37EE5-30B2-AA4E-8F64-B833E4946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6BAA3-CC5C-2549-B24F-62ECB3B7A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28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FA6CF3-AB4F-1D4F-A3B3-34F4588E7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2"/>
            <a:ext cx="9144000" cy="2603274"/>
          </a:xfrm>
        </p:spPr>
        <p:txBody>
          <a:bodyPr>
            <a:normAutofit/>
          </a:bodyPr>
          <a:lstStyle/>
          <a:p>
            <a:r>
              <a:rPr lang="en-US" sz="5400" dirty="0"/>
              <a:t>Take Action Before a Diagnosis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7F5FCF-E0C5-CD40-8161-38BE5FD97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8088"/>
            <a:ext cx="9144000" cy="1393711"/>
          </a:xfrm>
        </p:spPr>
        <p:txBody>
          <a:bodyPr>
            <a:normAutofit/>
          </a:bodyPr>
          <a:lstStyle/>
          <a:p>
            <a:r>
              <a:rPr lang="en-US" sz="1900" dirty="0"/>
              <a:t>Dietary and lifestyle interventions for blood sugar dysregulation and cholesterol management</a:t>
            </a:r>
          </a:p>
          <a:p>
            <a:endParaRPr lang="en-US" sz="1900" dirty="0"/>
          </a:p>
          <a:p>
            <a:r>
              <a:rPr lang="en-US" sz="1900" dirty="0"/>
              <a:t>Lara Lattman, MS, CNS, LDN</a:t>
            </a:r>
          </a:p>
        </p:txBody>
      </p:sp>
    </p:spTree>
    <p:extLst>
      <p:ext uri="{BB962C8B-B14F-4D97-AF65-F5344CB8AC3E}">
        <p14:creationId xmlns:p14="http://schemas.microsoft.com/office/powerpoint/2010/main" val="2349600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Carbohydrates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For a person with uncontrolled blood glucose you may need to </a:t>
            </a:r>
            <a:r>
              <a:rPr lang="en-US" sz="2400" b="1" dirty="0"/>
              <a:t>limit carbohydrate intake to 15g per meal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1 slice of bread = 15g carbohydrates</a:t>
            </a:r>
          </a:p>
          <a:p>
            <a:pPr>
              <a:buNone/>
            </a:pPr>
            <a:r>
              <a:rPr lang="en-US" sz="2400" dirty="0"/>
              <a:t>1 bagel= 52g carbohydrates</a:t>
            </a:r>
          </a:p>
          <a:p>
            <a:pPr>
              <a:buNone/>
            </a:pPr>
            <a:r>
              <a:rPr lang="en-US" sz="2400" dirty="0"/>
              <a:t>½ cup cooked wild rice= 15g carbohydrates</a:t>
            </a:r>
          </a:p>
          <a:p>
            <a:pPr>
              <a:buNone/>
            </a:pPr>
            <a:r>
              <a:rPr lang="en-US" sz="2400" dirty="0"/>
              <a:t>½ cup white rice = 21g carbohydrates</a:t>
            </a:r>
          </a:p>
          <a:p>
            <a:pPr>
              <a:buNone/>
            </a:pPr>
            <a:r>
              <a:rPr lang="en-US" sz="2400" dirty="0"/>
              <a:t>½ cup cooked spaghetti = 21g carbs</a:t>
            </a:r>
          </a:p>
          <a:p>
            <a:pPr>
              <a:buNone/>
            </a:pPr>
            <a:r>
              <a:rPr lang="en-US" sz="2400" dirty="0"/>
              <a:t>½ cup black beans = 22g carbs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8026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Healthy Snacking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 dirty="0"/>
              <a:t>Snacks should always contain protein and healthy fat</a:t>
            </a:r>
          </a:p>
          <a:p>
            <a:pPr lvl="1"/>
            <a:r>
              <a:rPr lang="en-US" dirty="0"/>
              <a:t>Apple with nut butter</a:t>
            </a:r>
          </a:p>
          <a:p>
            <a:pPr lvl="1"/>
            <a:r>
              <a:rPr lang="en-US" dirty="0"/>
              <a:t>Vegetables with hummus or guacamole</a:t>
            </a:r>
          </a:p>
          <a:p>
            <a:pPr lvl="1"/>
            <a:r>
              <a:rPr lang="en-US" dirty="0"/>
              <a:t>Organic Jerky (Epic is a good brand)</a:t>
            </a:r>
          </a:p>
          <a:p>
            <a:pPr lvl="1"/>
            <a:r>
              <a:rPr lang="en-US" dirty="0"/>
              <a:t>Berries with a hard-boiled egg</a:t>
            </a:r>
          </a:p>
          <a:p>
            <a:pPr lvl="1"/>
            <a:r>
              <a:rPr lang="en-US" dirty="0"/>
              <a:t>Goat cheese on rice crackers (Mary’s Gone are great!)</a:t>
            </a:r>
          </a:p>
          <a:p>
            <a:r>
              <a:rPr lang="en-US" sz="2400" dirty="0"/>
              <a:t>Snacks should never give you energy or make you tired.  They should sustain you. </a:t>
            </a:r>
          </a:p>
        </p:txBody>
      </p:sp>
    </p:spTree>
    <p:extLst>
      <p:ext uri="{BB962C8B-B14F-4D97-AF65-F5344CB8AC3E}">
        <p14:creationId xmlns:p14="http://schemas.microsoft.com/office/powerpoint/2010/main" val="4233574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F06632-9D7C-C34D-A28E-7622BF619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What is Cholesterol?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D4222-E31C-E448-8BA6-E3CDB1C79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lvl="1"/>
            <a:r>
              <a:rPr lang="en-US" dirty="0"/>
              <a:t>Cholesterol is an antioxidant in the body </a:t>
            </a:r>
          </a:p>
          <a:p>
            <a:pPr lvl="1"/>
            <a:r>
              <a:rPr lang="en-US" dirty="0"/>
              <a:t>Your body needs cholesterol to create all sex hormones</a:t>
            </a:r>
          </a:p>
          <a:p>
            <a:pPr lvl="1"/>
            <a:r>
              <a:rPr lang="en-US" dirty="0"/>
              <a:t>HDL particles gather up used cholesterol to be taken back to the liver for elimination</a:t>
            </a:r>
          </a:p>
          <a:p>
            <a:pPr lvl="1"/>
            <a:r>
              <a:rPr lang="en-US" dirty="0"/>
              <a:t>The LDL particles take cholesterol from the liver to the rest of the body to be used by every single cell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024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727B63-A9A0-C346-9323-10BDCA740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Healthy Cholesterol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D3A68-70A2-6645-AAD7-AA1D6FC9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000" dirty="0"/>
              <a:t>Total Cholesterol: &lt; 200</a:t>
            </a:r>
          </a:p>
          <a:p>
            <a:r>
              <a:rPr lang="en-US" sz="2000" dirty="0"/>
              <a:t>LDL Cholesterol: &lt; 100</a:t>
            </a:r>
          </a:p>
          <a:p>
            <a:r>
              <a:rPr lang="en-US" sz="2000" dirty="0"/>
              <a:t>HDL Cholesterol: &gt;40</a:t>
            </a:r>
          </a:p>
          <a:p>
            <a:r>
              <a:rPr lang="en-US" sz="2000" dirty="0"/>
              <a:t>Triglycerides: &lt;150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With the exception of HDL, there are no lower limits as of now on conventional cholesterol tests.  However, there is evidence that having a total cholesterol lower than 120 can increase mortality.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 HDL Cholesterol, tests do not set an upper limit, but HDL above about 96 is indicative of inflammation. </a:t>
            </a:r>
          </a:p>
        </p:txBody>
      </p:sp>
    </p:spTree>
    <p:extLst>
      <p:ext uri="{BB962C8B-B14F-4D97-AF65-F5344CB8AC3E}">
        <p14:creationId xmlns:p14="http://schemas.microsoft.com/office/powerpoint/2010/main" val="1686623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979859-700B-D548-95D2-B085A8252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Other Important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061AC-172B-8B43-8F12-B22999090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you have elevated cholesterol, it is important to look at numbers beyond LDL, HDL and Total Cholesterol.</a:t>
            </a:r>
          </a:p>
          <a:p>
            <a:r>
              <a:rPr lang="en-US" sz="2400" dirty="0"/>
              <a:t>LDL Particle size: &gt;20</a:t>
            </a:r>
          </a:p>
          <a:p>
            <a:pPr lvl="1"/>
            <a:r>
              <a:rPr lang="en-US" dirty="0"/>
              <a:t>Bigger is better! The smaller the particle size, the more damage done to the epithelial cells in the arteries</a:t>
            </a:r>
          </a:p>
          <a:p>
            <a:r>
              <a:rPr lang="en-US" sz="2400" dirty="0"/>
              <a:t>CRP: &lt;1</a:t>
            </a:r>
          </a:p>
          <a:p>
            <a:pPr lvl="1"/>
            <a:r>
              <a:rPr lang="en-US" dirty="0"/>
              <a:t>CRP is an indication of inflammation, and can be an independent marker of cardiovascular risk.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05479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9833-1A4F-7E46-A94F-5BECA218D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Eat Right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4E9C3B-3F74-42FE-A929-82F4D66158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926114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6002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EF03A-00C3-E647-9692-AC185FC28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Sample Day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0F8656-3202-4349-9C48-0D79BDDE7F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05710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8070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A9941-1FB8-724B-84AC-201044C2F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en-US"/>
              <a:t>Do You Need to Detox?</a:t>
            </a:r>
            <a:endParaRPr lang="en-US" dirty="0"/>
          </a:p>
        </p:txBody>
      </p:sp>
      <p:pic>
        <p:nvPicPr>
          <p:cNvPr id="7" name="Graphic 6" descr="Health">
            <a:extLst>
              <a:ext uri="{FF2B5EF4-FFF2-40B4-BE49-F238E27FC236}">
                <a16:creationId xmlns:a16="http://schemas.microsoft.com/office/drawing/2014/main" id="{DC7C3623-DF03-49B8-B72F-07EE0FA67A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B1D86C9-A4E6-EE4C-9067-841DEE416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Are you doing everything right with your diet but still seeing your numbers climb?  You may need to reduce your toxin exposure: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Eat organic, grass fed, wild caught as much as possible</a:t>
            </a:r>
          </a:p>
          <a:p>
            <a:r>
              <a:rPr lang="en-US"/>
              <a:t>Reduce your plastic use around food</a:t>
            </a:r>
          </a:p>
          <a:p>
            <a:r>
              <a:rPr lang="en-US"/>
              <a:t>Reduce chemical use through household cleaners and personal care products</a:t>
            </a:r>
          </a:p>
          <a:p>
            <a:r>
              <a:rPr lang="en-US"/>
              <a:t>Consider a metabolic detox</a:t>
            </a:r>
          </a:p>
        </p:txBody>
      </p:sp>
    </p:spTree>
    <p:extLst>
      <p:ext uri="{BB962C8B-B14F-4D97-AF65-F5344CB8AC3E}">
        <p14:creationId xmlns:p14="http://schemas.microsoft.com/office/powerpoint/2010/main" val="2246291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96C09-A64E-5048-B399-B748BBDC2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points for regulating blood sugar and cholesterol: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4CD25-5B86-E641-9EF5-09C50E7D7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Nutrients: Eat a diet rich in different colored vegetables and fruits.</a:t>
            </a:r>
          </a:p>
          <a:p>
            <a:r>
              <a:rPr lang="en-US" dirty="0"/>
              <a:t>Fiber: your fiber intake should be 40g daily at minimum.  </a:t>
            </a:r>
          </a:p>
          <a:p>
            <a:r>
              <a:rPr lang="en-US" dirty="0"/>
              <a:t>Water: Drink ½ your body weight in ounces daily</a:t>
            </a:r>
          </a:p>
          <a:p>
            <a:r>
              <a:rPr lang="en-US" dirty="0"/>
              <a:t>Exercise: Regular and daily exercise, weight bearing as well as cardio</a:t>
            </a:r>
          </a:p>
          <a:p>
            <a:r>
              <a:rPr lang="en-US" dirty="0"/>
              <a:t>Relax: lower your stress with meditation, yoga, walking outside, taking a bath, etc.</a:t>
            </a:r>
          </a:p>
        </p:txBody>
      </p:sp>
    </p:spTree>
    <p:extLst>
      <p:ext uri="{BB962C8B-B14F-4D97-AF65-F5344CB8AC3E}">
        <p14:creationId xmlns:p14="http://schemas.microsoft.com/office/powerpoint/2010/main" val="2585815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3E9768-6806-4050-B60E-EB11FFA107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8415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02E2D6-A945-694B-AB59-BB35B96E4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Blood Sugar Dysregulation</a:t>
            </a:r>
          </a:p>
        </p:txBody>
      </p:sp>
      <p:cxnSp>
        <p:nvCxnSpPr>
          <p:cNvPr id="13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E14DD-921C-E740-BB49-BACCBC6ED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Blood sugar dysregulation can refer to either hypoglycemia or hyperglycemia.</a:t>
            </a:r>
          </a:p>
          <a:p>
            <a:pPr lvl="1"/>
            <a:r>
              <a:rPr lang="en-US" dirty="0"/>
              <a:t>Hypoglycemia: when blood sugar dips too low</a:t>
            </a:r>
          </a:p>
          <a:p>
            <a:pPr lvl="1"/>
            <a:r>
              <a:rPr lang="en-US" dirty="0"/>
              <a:t>Hyperglycemia: When blood sugar rises too high</a:t>
            </a:r>
          </a:p>
        </p:txBody>
      </p:sp>
    </p:spTree>
    <p:extLst>
      <p:ext uri="{BB962C8B-B14F-4D97-AF65-F5344CB8AC3E}">
        <p14:creationId xmlns:p14="http://schemas.microsoft.com/office/powerpoint/2010/main" val="28925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5E1A5-95DA-BF4D-A12A-878765E4C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What should my blood sugar be?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D9C28AC-7E31-461E-8897-0EB3F52D57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6143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717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Prediabetes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Blood Glucose of 100-120</a:t>
            </a:r>
          </a:p>
          <a:p>
            <a:r>
              <a:rPr lang="en-US" sz="2400" dirty="0"/>
              <a:t>Hemoglobin A1c of 5.7 to 6.4</a:t>
            </a:r>
          </a:p>
          <a:p>
            <a:r>
              <a:rPr lang="en-US" sz="2400" dirty="0"/>
              <a:t>Often Metformin is introduced here.  Metformin will not prevent you developing diabetes, it will only delay the development.</a:t>
            </a:r>
          </a:p>
          <a:p>
            <a:r>
              <a:rPr lang="en-US" sz="2400" dirty="0"/>
              <a:t>This is a warning sign from your body.</a:t>
            </a:r>
          </a:p>
        </p:txBody>
      </p:sp>
    </p:spTree>
    <p:extLst>
      <p:ext uri="{BB962C8B-B14F-4D97-AF65-F5344CB8AC3E}">
        <p14:creationId xmlns:p14="http://schemas.microsoft.com/office/powerpoint/2010/main" val="248837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F08952-704D-EE42-B951-604172264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Symptoms of Hypoglycemia</a:t>
            </a:r>
          </a:p>
        </p:txBody>
      </p:sp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9C450-EF17-5D4A-A12F-B28E3D65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Dizziness</a:t>
            </a:r>
          </a:p>
          <a:p>
            <a:r>
              <a:rPr lang="en-US" sz="2400" dirty="0"/>
              <a:t>Feeling lightheaded</a:t>
            </a:r>
          </a:p>
          <a:p>
            <a:r>
              <a:rPr lang="en-US" sz="2400" dirty="0"/>
              <a:t>Irritability when skipping meals</a:t>
            </a:r>
          </a:p>
          <a:p>
            <a:r>
              <a:rPr lang="en-US" sz="2400" dirty="0"/>
              <a:t>Feeling shaky</a:t>
            </a:r>
          </a:p>
          <a:p>
            <a:r>
              <a:rPr lang="en-US" sz="2400" dirty="0"/>
              <a:t>Hunger</a:t>
            </a:r>
          </a:p>
          <a:p>
            <a:r>
              <a:rPr lang="en-US" sz="2400" dirty="0"/>
              <a:t>Sweating</a:t>
            </a:r>
          </a:p>
          <a:p>
            <a:r>
              <a:rPr lang="en-US" sz="2400" dirty="0"/>
              <a:t>Symptoms alleviated by eating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9644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4E8793-7150-E442-B96F-4BAD125F0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4100" dirty="0">
                <a:solidFill>
                  <a:schemeClr val="accent1"/>
                </a:solidFill>
              </a:rPr>
              <a:t>Symptoms of Hyperglycemia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4B44B-10BB-6948-84F5-E8229E084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Headache</a:t>
            </a:r>
          </a:p>
          <a:p>
            <a:r>
              <a:rPr lang="en-US" sz="2400" dirty="0"/>
              <a:t>Blurred Vision</a:t>
            </a:r>
          </a:p>
          <a:p>
            <a:r>
              <a:rPr lang="en-US" sz="2400" dirty="0"/>
              <a:t>Increased Thirst</a:t>
            </a:r>
          </a:p>
          <a:p>
            <a:r>
              <a:rPr lang="en-US" sz="2400" dirty="0"/>
              <a:t>Frequent Urination</a:t>
            </a:r>
          </a:p>
          <a:p>
            <a:r>
              <a:rPr lang="en-US" sz="2400" dirty="0"/>
              <a:t>Fatigue</a:t>
            </a:r>
          </a:p>
        </p:txBody>
      </p:sp>
    </p:spTree>
    <p:extLst>
      <p:ext uri="{BB962C8B-B14F-4D97-AF65-F5344CB8AC3E}">
        <p14:creationId xmlns:p14="http://schemas.microsoft.com/office/powerpoint/2010/main" val="3223993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132" y="643467"/>
            <a:ext cx="721173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398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Avoid the Rollercoaster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450C588-18FE-43F1-A980-8882B7D20C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2428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72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Healthy Portions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 dirty="0"/>
              <a:t>Whole Grains – limit to ½ cup at each meal</a:t>
            </a:r>
          </a:p>
          <a:p>
            <a:r>
              <a:rPr lang="en-US" sz="2400" dirty="0"/>
              <a:t>Nuts and seeds – a palm-full is 1 serving </a:t>
            </a:r>
          </a:p>
          <a:p>
            <a:r>
              <a:rPr lang="en-US" sz="2400" dirty="0"/>
              <a:t>Vegetables – limit starchy vegetables such as corn and white potatoes</a:t>
            </a:r>
          </a:p>
          <a:p>
            <a:r>
              <a:rPr lang="en-US" sz="2400" dirty="0"/>
              <a:t>Fruit- Limit to 2 servings a day.  1 serving is 1 cup or 1 medium sized fruit. (1 cup berries, 1 apple, ½ a grapefruit)</a:t>
            </a:r>
          </a:p>
          <a:p>
            <a:r>
              <a:rPr lang="en-US" sz="2400" dirty="0"/>
              <a:t>Beans and legumes 1 cup for protein</a:t>
            </a:r>
          </a:p>
          <a:p>
            <a:r>
              <a:rPr lang="en-US" sz="2400" dirty="0"/>
              <a:t>Organic meats, wild caught fish – 4-5 oz is 1 serving</a:t>
            </a:r>
          </a:p>
        </p:txBody>
      </p:sp>
    </p:spTree>
    <p:extLst>
      <p:ext uri="{BB962C8B-B14F-4D97-AF65-F5344CB8AC3E}">
        <p14:creationId xmlns:p14="http://schemas.microsoft.com/office/powerpoint/2010/main" val="323024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891</Words>
  <Application>Microsoft Macintosh PowerPoint</Application>
  <PresentationFormat>Widescreen</PresentationFormat>
  <Paragraphs>120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Take Action Before a Diagnosis</vt:lpstr>
      <vt:lpstr>Blood Sugar Dysregulation</vt:lpstr>
      <vt:lpstr>What should my blood sugar be?</vt:lpstr>
      <vt:lpstr>Prediabetes</vt:lpstr>
      <vt:lpstr>Symptoms of Hypoglycemia</vt:lpstr>
      <vt:lpstr>Symptoms of Hyperglycemia</vt:lpstr>
      <vt:lpstr>PowerPoint Presentation</vt:lpstr>
      <vt:lpstr>Avoid the Rollercoaster</vt:lpstr>
      <vt:lpstr>Healthy Portions</vt:lpstr>
      <vt:lpstr>Carbohydrates</vt:lpstr>
      <vt:lpstr>Healthy Snacking</vt:lpstr>
      <vt:lpstr>What is Cholesterol?</vt:lpstr>
      <vt:lpstr>Healthy Cholesterol Numbers</vt:lpstr>
      <vt:lpstr>Other Important Numbers</vt:lpstr>
      <vt:lpstr>Eat Right</vt:lpstr>
      <vt:lpstr>Sample Day</vt:lpstr>
      <vt:lpstr>Do You Need to Detox?</vt:lpstr>
      <vt:lpstr>Key points for regulating blood sugar and cholesterol: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Action Before a Diagnosis</dc:title>
  <dc:creator>Lara Lattman</dc:creator>
  <cp:lastModifiedBy>Lara Lattman</cp:lastModifiedBy>
  <cp:revision>1</cp:revision>
  <dcterms:created xsi:type="dcterms:W3CDTF">2019-07-29T21:57:38Z</dcterms:created>
  <dcterms:modified xsi:type="dcterms:W3CDTF">2019-07-29T21:57:46Z</dcterms:modified>
</cp:coreProperties>
</file>