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7"/>
  </p:notesMasterIdLst>
  <p:sldIdLst>
    <p:sldId id="1634" r:id="rId5"/>
    <p:sldId id="1635" r:id="rId6"/>
    <p:sldId id="1645" r:id="rId7"/>
    <p:sldId id="1389" r:id="rId8"/>
    <p:sldId id="1306" r:id="rId9"/>
    <p:sldId id="278" r:id="rId10"/>
    <p:sldId id="280" r:id="rId11"/>
    <p:sldId id="279" r:id="rId12"/>
    <p:sldId id="1650" r:id="rId13"/>
    <p:sldId id="1417" r:id="rId14"/>
    <p:sldId id="417" r:id="rId15"/>
    <p:sldId id="1651" r:id="rId16"/>
    <p:sldId id="1657" r:id="rId17"/>
    <p:sldId id="1658" r:id="rId18"/>
    <p:sldId id="1659" r:id="rId19"/>
    <p:sldId id="1660" r:id="rId20"/>
    <p:sldId id="1661" r:id="rId21"/>
    <p:sldId id="1652" r:id="rId22"/>
    <p:sldId id="1396" r:id="rId23"/>
    <p:sldId id="1653" r:id="rId24"/>
    <p:sldId id="1646" r:id="rId25"/>
    <p:sldId id="1662" r:id="rId26"/>
    <p:sldId id="1656" r:id="rId27"/>
    <p:sldId id="1654" r:id="rId28"/>
    <p:sldId id="1655" r:id="rId29"/>
    <p:sldId id="1663" r:id="rId30"/>
    <p:sldId id="1664" r:id="rId31"/>
    <p:sldId id="1665" r:id="rId32"/>
    <p:sldId id="1666" r:id="rId33"/>
    <p:sldId id="1667" r:id="rId34"/>
    <p:sldId id="1364" r:id="rId35"/>
    <p:sldId id="1265"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AEA"/>
    <a:srgbClr val="AFAFAF"/>
    <a:srgbClr val="3B3B3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7613749-2F30-47F0-8230-9A2C3AB9F6CD}" v="33" dt="2024-09-07T04:26:04.53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287" autoAdjust="0"/>
  </p:normalViewPr>
  <p:slideViewPr>
    <p:cSldViewPr snapToGrid="0">
      <p:cViewPr varScale="1">
        <p:scale>
          <a:sx n="59" d="100"/>
          <a:sy n="59" d="100"/>
        </p:scale>
        <p:origin x="681" y="36"/>
      </p:cViewPr>
      <p:guideLst/>
    </p:cSldViewPr>
  </p:slideViewPr>
  <p:notesTextViewPr>
    <p:cViewPr>
      <p:scale>
        <a:sx n="1" d="1"/>
        <a:sy n="1" d="1"/>
      </p:scale>
      <p:origin x="0" y="0"/>
    </p:cViewPr>
  </p:notesTextViewPr>
  <p:sorterViewPr>
    <p:cViewPr varScale="1">
      <p:scale>
        <a:sx n="100" d="100"/>
        <a:sy n="100" d="100"/>
      </p:scale>
      <p:origin x="0" y="-418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ert Coe" userId="67bea0881ae6006b" providerId="LiveId" clId="{E7613749-2F30-47F0-8230-9A2C3AB9F6CD}"/>
    <pc:docChg chg="undo custSel addSld delSld modSld sldOrd">
      <pc:chgData name="Robert Coe" userId="67bea0881ae6006b" providerId="LiveId" clId="{E7613749-2F30-47F0-8230-9A2C3AB9F6CD}" dt="2024-09-07T04:31:34.519" v="407"/>
      <pc:docMkLst>
        <pc:docMk/>
      </pc:docMkLst>
      <pc:sldChg chg="addSp delSp modSp mod chgLayout">
        <pc:chgData name="Robert Coe" userId="67bea0881ae6006b" providerId="LiveId" clId="{E7613749-2F30-47F0-8230-9A2C3AB9F6CD}" dt="2024-09-06T09:47:20.234" v="315" actId="6264"/>
        <pc:sldMkLst>
          <pc:docMk/>
          <pc:sldMk cId="4139996313" sldId="278"/>
        </pc:sldMkLst>
        <pc:spChg chg="mod ord">
          <ac:chgData name="Robert Coe" userId="67bea0881ae6006b" providerId="LiveId" clId="{E7613749-2F30-47F0-8230-9A2C3AB9F6CD}" dt="2024-09-06T09:47:20.234" v="315" actId="6264"/>
          <ac:spMkLst>
            <pc:docMk/>
            <pc:sldMk cId="4139996313" sldId="278"/>
            <ac:spMk id="2" creationId="{00000000-0000-0000-0000-000000000000}"/>
          </ac:spMkLst>
        </pc:spChg>
        <pc:spChg chg="mod ord">
          <ac:chgData name="Robert Coe" userId="67bea0881ae6006b" providerId="LiveId" clId="{E7613749-2F30-47F0-8230-9A2C3AB9F6CD}" dt="2024-09-06T09:47:20.234" v="315" actId="6264"/>
          <ac:spMkLst>
            <pc:docMk/>
            <pc:sldMk cId="4139996313" sldId="278"/>
            <ac:spMk id="3" creationId="{00000000-0000-0000-0000-000000000000}"/>
          </ac:spMkLst>
        </pc:spChg>
        <pc:spChg chg="mod ord">
          <ac:chgData name="Robert Coe" userId="67bea0881ae6006b" providerId="LiveId" clId="{E7613749-2F30-47F0-8230-9A2C3AB9F6CD}" dt="2024-09-06T09:47:20.234" v="315" actId="6264"/>
          <ac:spMkLst>
            <pc:docMk/>
            <pc:sldMk cId="4139996313" sldId="278"/>
            <ac:spMk id="4" creationId="{00000000-0000-0000-0000-000000000000}"/>
          </ac:spMkLst>
        </pc:spChg>
        <pc:spChg chg="add del mod">
          <ac:chgData name="Robert Coe" userId="67bea0881ae6006b" providerId="LiveId" clId="{E7613749-2F30-47F0-8230-9A2C3AB9F6CD}" dt="2024-09-06T09:47:20.234" v="315" actId="6264"/>
          <ac:spMkLst>
            <pc:docMk/>
            <pc:sldMk cId="4139996313" sldId="278"/>
            <ac:spMk id="6" creationId="{F80DCE00-5B94-6BD2-467E-1ACD552B1218}"/>
          </ac:spMkLst>
        </pc:spChg>
        <pc:spChg chg="add del mod">
          <ac:chgData name="Robert Coe" userId="67bea0881ae6006b" providerId="LiveId" clId="{E7613749-2F30-47F0-8230-9A2C3AB9F6CD}" dt="2024-09-06T09:47:20.234" v="315" actId="6264"/>
          <ac:spMkLst>
            <pc:docMk/>
            <pc:sldMk cId="4139996313" sldId="278"/>
            <ac:spMk id="7" creationId="{29E68F61-2FC7-2FEA-2FC9-10DAC8861ACA}"/>
          </ac:spMkLst>
        </pc:spChg>
        <pc:spChg chg="add del mod">
          <ac:chgData name="Robert Coe" userId="67bea0881ae6006b" providerId="LiveId" clId="{E7613749-2F30-47F0-8230-9A2C3AB9F6CD}" dt="2024-09-06T09:47:20.234" v="315" actId="6264"/>
          <ac:spMkLst>
            <pc:docMk/>
            <pc:sldMk cId="4139996313" sldId="278"/>
            <ac:spMk id="8" creationId="{D64F8CD3-054E-C40C-7C8E-F1576EA98BFD}"/>
          </ac:spMkLst>
        </pc:spChg>
      </pc:sldChg>
      <pc:sldChg chg="addSp delSp modSp mod chgLayout">
        <pc:chgData name="Robert Coe" userId="67bea0881ae6006b" providerId="LiveId" clId="{E7613749-2F30-47F0-8230-9A2C3AB9F6CD}" dt="2024-09-06T09:45:55.131" v="314" actId="27636"/>
        <pc:sldMkLst>
          <pc:docMk/>
          <pc:sldMk cId="3051696737" sldId="279"/>
        </pc:sldMkLst>
        <pc:spChg chg="mod ord">
          <ac:chgData name="Robert Coe" userId="67bea0881ae6006b" providerId="LiveId" clId="{E7613749-2F30-47F0-8230-9A2C3AB9F6CD}" dt="2024-09-06T09:45:55.131" v="314" actId="27636"/>
          <ac:spMkLst>
            <pc:docMk/>
            <pc:sldMk cId="3051696737" sldId="279"/>
            <ac:spMk id="2" creationId="{00000000-0000-0000-0000-000000000000}"/>
          </ac:spMkLst>
        </pc:spChg>
        <pc:spChg chg="mod ord">
          <ac:chgData name="Robert Coe" userId="67bea0881ae6006b" providerId="LiveId" clId="{E7613749-2F30-47F0-8230-9A2C3AB9F6CD}" dt="2024-09-06T09:45:55.070" v="313" actId="6264"/>
          <ac:spMkLst>
            <pc:docMk/>
            <pc:sldMk cId="3051696737" sldId="279"/>
            <ac:spMk id="3" creationId="{00000000-0000-0000-0000-000000000000}"/>
          </ac:spMkLst>
        </pc:spChg>
        <pc:spChg chg="mod ord">
          <ac:chgData name="Robert Coe" userId="67bea0881ae6006b" providerId="LiveId" clId="{E7613749-2F30-47F0-8230-9A2C3AB9F6CD}" dt="2024-09-06T09:45:55.070" v="313" actId="6264"/>
          <ac:spMkLst>
            <pc:docMk/>
            <pc:sldMk cId="3051696737" sldId="279"/>
            <ac:spMk id="4" creationId="{00000000-0000-0000-0000-000000000000}"/>
          </ac:spMkLst>
        </pc:spChg>
        <pc:spChg chg="add del mod">
          <ac:chgData name="Robert Coe" userId="67bea0881ae6006b" providerId="LiveId" clId="{E7613749-2F30-47F0-8230-9A2C3AB9F6CD}" dt="2024-09-06T09:45:55.070" v="313" actId="6264"/>
          <ac:spMkLst>
            <pc:docMk/>
            <pc:sldMk cId="3051696737" sldId="279"/>
            <ac:spMk id="5" creationId="{85062BE4-3111-E354-9D3C-DD085EEC0F67}"/>
          </ac:spMkLst>
        </pc:spChg>
        <pc:spChg chg="add del mod">
          <ac:chgData name="Robert Coe" userId="67bea0881ae6006b" providerId="LiveId" clId="{E7613749-2F30-47F0-8230-9A2C3AB9F6CD}" dt="2024-09-06T09:45:55.070" v="313" actId="6264"/>
          <ac:spMkLst>
            <pc:docMk/>
            <pc:sldMk cId="3051696737" sldId="279"/>
            <ac:spMk id="6" creationId="{D6A5F981-7E51-F5C2-2576-8BA5563AD920}"/>
          </ac:spMkLst>
        </pc:spChg>
        <pc:spChg chg="add del mod">
          <ac:chgData name="Robert Coe" userId="67bea0881ae6006b" providerId="LiveId" clId="{E7613749-2F30-47F0-8230-9A2C3AB9F6CD}" dt="2024-09-06T09:45:55.070" v="313" actId="6264"/>
          <ac:spMkLst>
            <pc:docMk/>
            <pc:sldMk cId="3051696737" sldId="279"/>
            <ac:spMk id="7" creationId="{BBC391D6-FF77-EB35-47E9-3D53B95A5F3A}"/>
          </ac:spMkLst>
        </pc:spChg>
      </pc:sldChg>
      <pc:sldChg chg="ord">
        <pc:chgData name="Robert Coe" userId="67bea0881ae6006b" providerId="LiveId" clId="{E7613749-2F30-47F0-8230-9A2C3AB9F6CD}" dt="2024-09-06T09:47:32.136" v="317"/>
        <pc:sldMkLst>
          <pc:docMk/>
          <pc:sldMk cId="2856531877" sldId="280"/>
        </pc:sldMkLst>
      </pc:sldChg>
      <pc:sldChg chg="addSp modSp add mod modNotesTx">
        <pc:chgData name="Robert Coe" userId="67bea0881ae6006b" providerId="LiveId" clId="{E7613749-2F30-47F0-8230-9A2C3AB9F6CD}" dt="2024-09-06T15:50:47.161" v="389" actId="313"/>
        <pc:sldMkLst>
          <pc:docMk/>
          <pc:sldMk cId="3186978449" sldId="1306"/>
        </pc:sldMkLst>
        <pc:spChg chg="add mod">
          <ac:chgData name="Robert Coe" userId="67bea0881ae6006b" providerId="LiveId" clId="{E7613749-2F30-47F0-8230-9A2C3AB9F6CD}" dt="2024-09-06T15:42:14.784" v="329" actId="1076"/>
          <ac:spMkLst>
            <pc:docMk/>
            <pc:sldMk cId="3186978449" sldId="1306"/>
            <ac:spMk id="7" creationId="{B8997328-99F3-F925-AEE3-103B233E7910}"/>
          </ac:spMkLst>
        </pc:spChg>
        <pc:picChg chg="mod">
          <ac:chgData name="Robert Coe" userId="67bea0881ae6006b" providerId="LiveId" clId="{E7613749-2F30-47F0-8230-9A2C3AB9F6CD}" dt="2024-09-06T15:42:05.098" v="328" actId="1076"/>
          <ac:picMkLst>
            <pc:docMk/>
            <pc:sldMk cId="3186978449" sldId="1306"/>
            <ac:picMk id="6" creationId="{C5570E85-53EA-9ADC-A658-E083E8D91173}"/>
          </ac:picMkLst>
        </pc:picChg>
      </pc:sldChg>
      <pc:sldChg chg="addSp delSp modSp mod delAnim">
        <pc:chgData name="Robert Coe" userId="67bea0881ae6006b" providerId="LiveId" clId="{E7613749-2F30-47F0-8230-9A2C3AB9F6CD}" dt="2024-09-06T09:49:11.046" v="321" actId="1076"/>
        <pc:sldMkLst>
          <pc:docMk/>
          <pc:sldMk cId="3455216912" sldId="1417"/>
        </pc:sldMkLst>
        <pc:spChg chg="del">
          <ac:chgData name="Robert Coe" userId="67bea0881ae6006b" providerId="LiveId" clId="{E7613749-2F30-47F0-8230-9A2C3AB9F6CD}" dt="2024-09-06T09:48:55.532" v="318" actId="478"/>
          <ac:spMkLst>
            <pc:docMk/>
            <pc:sldMk cId="3455216912" sldId="1417"/>
            <ac:spMk id="3" creationId="{F24A395E-9AAD-45C5-B98A-628A154119BE}"/>
          </ac:spMkLst>
        </pc:spChg>
        <pc:spChg chg="mod">
          <ac:chgData name="Robert Coe" userId="67bea0881ae6006b" providerId="LiveId" clId="{E7613749-2F30-47F0-8230-9A2C3AB9F6CD}" dt="2024-09-06T09:49:11.046" v="321" actId="1076"/>
          <ac:spMkLst>
            <pc:docMk/>
            <pc:sldMk cId="3455216912" sldId="1417"/>
            <ac:spMk id="7" creationId="{DE87B3D5-B8E8-ED99-43E4-2DCAFC4E5259}"/>
          </ac:spMkLst>
        </pc:spChg>
        <pc:spChg chg="add del mod">
          <ac:chgData name="Robert Coe" userId="67bea0881ae6006b" providerId="LiveId" clId="{E7613749-2F30-47F0-8230-9A2C3AB9F6CD}" dt="2024-09-06T09:49:01.586" v="319" actId="478"/>
          <ac:spMkLst>
            <pc:docMk/>
            <pc:sldMk cId="3455216912" sldId="1417"/>
            <ac:spMk id="8" creationId="{D3F70A21-5FE9-2291-0AE9-687059E04107}"/>
          </ac:spMkLst>
        </pc:spChg>
        <pc:picChg chg="mod">
          <ac:chgData name="Robert Coe" userId="67bea0881ae6006b" providerId="LiveId" clId="{E7613749-2F30-47F0-8230-9A2C3AB9F6CD}" dt="2024-09-06T09:49:05.616" v="320" actId="1076"/>
          <ac:picMkLst>
            <pc:docMk/>
            <pc:sldMk cId="3455216912" sldId="1417"/>
            <ac:picMk id="5" creationId="{67912635-19A2-45DE-B40C-21DB12E6AFFF}"/>
          </ac:picMkLst>
        </pc:picChg>
      </pc:sldChg>
      <pc:sldChg chg="modSp mod">
        <pc:chgData name="Robert Coe" userId="67bea0881ae6006b" providerId="LiveId" clId="{E7613749-2F30-47F0-8230-9A2C3AB9F6CD}" dt="2024-09-06T08:51:00.154" v="0" actId="255"/>
        <pc:sldMkLst>
          <pc:docMk/>
          <pc:sldMk cId="2056225665" sldId="1634"/>
        </pc:sldMkLst>
        <pc:spChg chg="mod">
          <ac:chgData name="Robert Coe" userId="67bea0881ae6006b" providerId="LiveId" clId="{E7613749-2F30-47F0-8230-9A2C3AB9F6CD}" dt="2024-09-06T08:51:00.154" v="0" actId="255"/>
          <ac:spMkLst>
            <pc:docMk/>
            <pc:sldMk cId="2056225665" sldId="1634"/>
            <ac:spMk id="13" creationId="{05788B3E-8093-CD32-F9E6-86EAD9CAAC03}"/>
          </ac:spMkLst>
        </pc:spChg>
      </pc:sldChg>
      <pc:sldChg chg="addSp delSp modSp mod delAnim modAnim modNotesTx">
        <pc:chgData name="Robert Coe" userId="67bea0881ae6006b" providerId="LiveId" clId="{E7613749-2F30-47F0-8230-9A2C3AB9F6CD}" dt="2024-09-07T04:31:34.519" v="407"/>
        <pc:sldMkLst>
          <pc:docMk/>
          <pc:sldMk cId="620825841" sldId="1654"/>
        </pc:sldMkLst>
        <pc:spChg chg="mod">
          <ac:chgData name="Robert Coe" userId="67bea0881ae6006b" providerId="LiveId" clId="{E7613749-2F30-47F0-8230-9A2C3AB9F6CD}" dt="2024-09-06T09:29:22.871" v="139" actId="20577"/>
          <ac:spMkLst>
            <pc:docMk/>
            <pc:sldMk cId="620825841" sldId="1654"/>
            <ac:spMk id="2" creationId="{D2C62A30-BDA3-7A5F-8E71-BFABA1060DBF}"/>
          </ac:spMkLst>
        </pc:spChg>
        <pc:spChg chg="del mod">
          <ac:chgData name="Robert Coe" userId="67bea0881ae6006b" providerId="LiveId" clId="{E7613749-2F30-47F0-8230-9A2C3AB9F6CD}" dt="2024-09-06T09:29:29.382" v="140" actId="478"/>
          <ac:spMkLst>
            <pc:docMk/>
            <pc:sldMk cId="620825841" sldId="1654"/>
            <ac:spMk id="3" creationId="{A2A13671-C612-59E2-689A-67BEBAB7447F}"/>
          </ac:spMkLst>
        </pc:spChg>
        <pc:spChg chg="add del">
          <ac:chgData name="Robert Coe" userId="67bea0881ae6006b" providerId="LiveId" clId="{E7613749-2F30-47F0-8230-9A2C3AB9F6CD}" dt="2024-09-07T04:25:24.979" v="391" actId="22"/>
          <ac:spMkLst>
            <pc:docMk/>
            <pc:sldMk cId="620825841" sldId="1654"/>
            <ac:spMk id="5" creationId="{36F6B689-22BF-ABE9-FE75-1BDFBCAAAD49}"/>
          </ac:spMkLst>
        </pc:spChg>
        <pc:spChg chg="add del mod">
          <ac:chgData name="Robert Coe" userId="67bea0881ae6006b" providerId="LiveId" clId="{E7613749-2F30-47F0-8230-9A2C3AB9F6CD}" dt="2024-09-06T09:31:30.709" v="253" actId="478"/>
          <ac:spMkLst>
            <pc:docMk/>
            <pc:sldMk cId="620825841" sldId="1654"/>
            <ac:spMk id="5" creationId="{AB065235-F9CB-C5FB-1AF8-47441DD82FA2}"/>
          </ac:spMkLst>
        </pc:spChg>
        <pc:spChg chg="add mod">
          <ac:chgData name="Robert Coe" userId="67bea0881ae6006b" providerId="LiveId" clId="{E7613749-2F30-47F0-8230-9A2C3AB9F6CD}" dt="2024-09-06T09:32:20.341" v="261" actId="20577"/>
          <ac:spMkLst>
            <pc:docMk/>
            <pc:sldMk cId="620825841" sldId="1654"/>
            <ac:spMk id="7" creationId="{D2CF0EE1-5C10-84A4-9716-06DDCA3AB947}"/>
          </ac:spMkLst>
        </pc:spChg>
        <pc:picChg chg="add mod">
          <ac:chgData name="Robert Coe" userId="67bea0881ae6006b" providerId="LiveId" clId="{E7613749-2F30-47F0-8230-9A2C3AB9F6CD}" dt="2024-09-07T04:26:04.537" v="394" actId="1076"/>
          <ac:picMkLst>
            <pc:docMk/>
            <pc:sldMk cId="620825841" sldId="1654"/>
            <ac:picMk id="1026" creationId="{E876D4A6-CEDF-4280-07FB-375C32163497}"/>
          </ac:picMkLst>
        </pc:picChg>
      </pc:sldChg>
      <pc:sldChg chg="modSp mod">
        <pc:chgData name="Robert Coe" userId="67bea0881ae6006b" providerId="LiveId" clId="{E7613749-2F30-47F0-8230-9A2C3AB9F6CD}" dt="2024-09-06T09:33:42.047" v="267" actId="20577"/>
        <pc:sldMkLst>
          <pc:docMk/>
          <pc:sldMk cId="2489662343" sldId="1655"/>
        </pc:sldMkLst>
        <pc:spChg chg="mod">
          <ac:chgData name="Robert Coe" userId="67bea0881ae6006b" providerId="LiveId" clId="{E7613749-2F30-47F0-8230-9A2C3AB9F6CD}" dt="2024-09-06T09:33:05.780" v="263"/>
          <ac:spMkLst>
            <pc:docMk/>
            <pc:sldMk cId="2489662343" sldId="1655"/>
            <ac:spMk id="2" creationId="{0DF7AE7C-2E3A-7B9C-2955-D5F754A4E2EC}"/>
          </ac:spMkLst>
        </pc:spChg>
        <pc:spChg chg="mod">
          <ac:chgData name="Robert Coe" userId="67bea0881ae6006b" providerId="LiveId" clId="{E7613749-2F30-47F0-8230-9A2C3AB9F6CD}" dt="2024-09-06T09:33:42.047" v="267" actId="20577"/>
          <ac:spMkLst>
            <pc:docMk/>
            <pc:sldMk cId="2489662343" sldId="1655"/>
            <ac:spMk id="3" creationId="{77504093-E85E-32C5-F690-3E68A823E212}"/>
          </ac:spMkLst>
        </pc:spChg>
      </pc:sldChg>
      <pc:sldChg chg="modSp mod">
        <pc:chgData name="Robert Coe" userId="67bea0881ae6006b" providerId="LiveId" clId="{E7613749-2F30-47F0-8230-9A2C3AB9F6CD}" dt="2024-09-06T09:52:50.796" v="323" actId="14100"/>
        <pc:sldMkLst>
          <pc:docMk/>
          <pc:sldMk cId="3826455031" sldId="1658"/>
        </pc:sldMkLst>
        <pc:spChg chg="mod">
          <ac:chgData name="Robert Coe" userId="67bea0881ae6006b" providerId="LiveId" clId="{E7613749-2F30-47F0-8230-9A2C3AB9F6CD}" dt="2024-09-06T09:52:50.796" v="323" actId="14100"/>
          <ac:spMkLst>
            <pc:docMk/>
            <pc:sldMk cId="3826455031" sldId="1658"/>
            <ac:spMk id="11" creationId="{8B5A79C2-1DB0-EE31-B450-65C882630C7D}"/>
          </ac:spMkLst>
        </pc:spChg>
      </pc:sldChg>
      <pc:sldChg chg="addSp modSp mod modNotesTx">
        <pc:chgData name="Robert Coe" userId="67bea0881ae6006b" providerId="LiveId" clId="{E7613749-2F30-47F0-8230-9A2C3AB9F6CD}" dt="2024-09-06T08:54:50.676" v="27" actId="20577"/>
        <pc:sldMkLst>
          <pc:docMk/>
          <pc:sldMk cId="3912645141" sldId="1662"/>
        </pc:sldMkLst>
        <pc:spChg chg="add mod">
          <ac:chgData name="Robert Coe" userId="67bea0881ae6006b" providerId="LiveId" clId="{E7613749-2F30-47F0-8230-9A2C3AB9F6CD}" dt="2024-09-06T08:54:41.659" v="26" actId="1076"/>
          <ac:spMkLst>
            <pc:docMk/>
            <pc:sldMk cId="3912645141" sldId="1662"/>
            <ac:spMk id="3" creationId="{0207E5C3-F67E-36F3-1239-0C2E9053DF00}"/>
          </ac:spMkLst>
        </pc:spChg>
      </pc:sldChg>
      <pc:sldChg chg="modSp new mod">
        <pc:chgData name="Robert Coe" userId="67bea0881ae6006b" providerId="LiveId" clId="{E7613749-2F30-47F0-8230-9A2C3AB9F6CD}" dt="2024-09-06T09:35:52.987" v="284" actId="6549"/>
        <pc:sldMkLst>
          <pc:docMk/>
          <pc:sldMk cId="953075256" sldId="1663"/>
        </pc:sldMkLst>
        <pc:spChg chg="mod">
          <ac:chgData name="Robert Coe" userId="67bea0881ae6006b" providerId="LiveId" clId="{E7613749-2F30-47F0-8230-9A2C3AB9F6CD}" dt="2024-09-06T09:34:11.071" v="270" actId="20577"/>
          <ac:spMkLst>
            <pc:docMk/>
            <pc:sldMk cId="953075256" sldId="1663"/>
            <ac:spMk id="2" creationId="{27FD025B-A589-11CE-EC2A-0A075972AC98}"/>
          </ac:spMkLst>
        </pc:spChg>
        <pc:spChg chg="mod">
          <ac:chgData name="Robert Coe" userId="67bea0881ae6006b" providerId="LiveId" clId="{E7613749-2F30-47F0-8230-9A2C3AB9F6CD}" dt="2024-09-06T09:35:52.987" v="284" actId="6549"/>
          <ac:spMkLst>
            <pc:docMk/>
            <pc:sldMk cId="953075256" sldId="1663"/>
            <ac:spMk id="3" creationId="{4DE9B52D-6376-7B22-8335-0C098016398B}"/>
          </ac:spMkLst>
        </pc:spChg>
      </pc:sldChg>
      <pc:sldChg chg="modSp new mod">
        <pc:chgData name="Robert Coe" userId="67bea0881ae6006b" providerId="LiveId" clId="{E7613749-2F30-47F0-8230-9A2C3AB9F6CD}" dt="2024-09-06T09:38:08.288" v="291" actId="20577"/>
        <pc:sldMkLst>
          <pc:docMk/>
          <pc:sldMk cId="3225273949" sldId="1664"/>
        </pc:sldMkLst>
        <pc:spChg chg="mod">
          <ac:chgData name="Robert Coe" userId="67bea0881ae6006b" providerId="LiveId" clId="{E7613749-2F30-47F0-8230-9A2C3AB9F6CD}" dt="2024-09-06T09:37:19.809" v="287" actId="20577"/>
          <ac:spMkLst>
            <pc:docMk/>
            <pc:sldMk cId="3225273949" sldId="1664"/>
            <ac:spMk id="2" creationId="{63AB1799-F3D2-63D9-9ADD-5CE386781D31}"/>
          </ac:spMkLst>
        </pc:spChg>
        <pc:spChg chg="mod">
          <ac:chgData name="Robert Coe" userId="67bea0881ae6006b" providerId="LiveId" clId="{E7613749-2F30-47F0-8230-9A2C3AB9F6CD}" dt="2024-09-06T09:38:08.288" v="291" actId="20577"/>
          <ac:spMkLst>
            <pc:docMk/>
            <pc:sldMk cId="3225273949" sldId="1664"/>
            <ac:spMk id="3" creationId="{9254E79D-7DB5-E5D2-6BC3-F11269FD41A0}"/>
          </ac:spMkLst>
        </pc:spChg>
      </pc:sldChg>
      <pc:sldChg chg="modSp new mod">
        <pc:chgData name="Robert Coe" userId="67bea0881ae6006b" providerId="LiveId" clId="{E7613749-2F30-47F0-8230-9A2C3AB9F6CD}" dt="2024-09-06T09:40:21.324" v="298" actId="20577"/>
        <pc:sldMkLst>
          <pc:docMk/>
          <pc:sldMk cId="3061292315" sldId="1665"/>
        </pc:sldMkLst>
        <pc:spChg chg="mod">
          <ac:chgData name="Robert Coe" userId="67bea0881ae6006b" providerId="LiveId" clId="{E7613749-2F30-47F0-8230-9A2C3AB9F6CD}" dt="2024-09-06T09:39:43.638" v="293"/>
          <ac:spMkLst>
            <pc:docMk/>
            <pc:sldMk cId="3061292315" sldId="1665"/>
            <ac:spMk id="2" creationId="{6BB38E8C-86ED-9F93-EAEB-F6D19F3960C2}"/>
          </ac:spMkLst>
        </pc:spChg>
        <pc:spChg chg="mod">
          <ac:chgData name="Robert Coe" userId="67bea0881ae6006b" providerId="LiveId" clId="{E7613749-2F30-47F0-8230-9A2C3AB9F6CD}" dt="2024-09-06T09:40:21.324" v="298" actId="20577"/>
          <ac:spMkLst>
            <pc:docMk/>
            <pc:sldMk cId="3061292315" sldId="1665"/>
            <ac:spMk id="3" creationId="{B279E678-EB5A-0E78-8817-DD9CF966913E}"/>
          </ac:spMkLst>
        </pc:spChg>
      </pc:sldChg>
      <pc:sldChg chg="modSp new mod">
        <pc:chgData name="Robert Coe" userId="67bea0881ae6006b" providerId="LiveId" clId="{E7613749-2F30-47F0-8230-9A2C3AB9F6CD}" dt="2024-09-06T09:41:17.777" v="304" actId="20577"/>
        <pc:sldMkLst>
          <pc:docMk/>
          <pc:sldMk cId="1103282580" sldId="1666"/>
        </pc:sldMkLst>
        <pc:spChg chg="mod">
          <ac:chgData name="Robert Coe" userId="67bea0881ae6006b" providerId="LiveId" clId="{E7613749-2F30-47F0-8230-9A2C3AB9F6CD}" dt="2024-09-06T09:40:53.575" v="300"/>
          <ac:spMkLst>
            <pc:docMk/>
            <pc:sldMk cId="1103282580" sldId="1666"/>
            <ac:spMk id="2" creationId="{4052F508-FC14-22B0-6324-D076BFD7FC02}"/>
          </ac:spMkLst>
        </pc:spChg>
        <pc:spChg chg="mod">
          <ac:chgData name="Robert Coe" userId="67bea0881ae6006b" providerId="LiveId" clId="{E7613749-2F30-47F0-8230-9A2C3AB9F6CD}" dt="2024-09-06T09:41:17.777" v="304" actId="20577"/>
          <ac:spMkLst>
            <pc:docMk/>
            <pc:sldMk cId="1103282580" sldId="1666"/>
            <ac:spMk id="3" creationId="{D2C4B145-F7CB-2D5A-1D31-E93D62A8F6C3}"/>
          </ac:spMkLst>
        </pc:spChg>
      </pc:sldChg>
      <pc:sldChg chg="modSp new mod">
        <pc:chgData name="Robert Coe" userId="67bea0881ae6006b" providerId="LiveId" clId="{E7613749-2F30-47F0-8230-9A2C3AB9F6CD}" dt="2024-09-06T09:42:14.054" v="309"/>
        <pc:sldMkLst>
          <pc:docMk/>
          <pc:sldMk cId="4163547016" sldId="1667"/>
        </pc:sldMkLst>
        <pc:spChg chg="mod">
          <ac:chgData name="Robert Coe" userId="67bea0881ae6006b" providerId="LiveId" clId="{E7613749-2F30-47F0-8230-9A2C3AB9F6CD}" dt="2024-09-06T09:41:45.570" v="307" actId="20577"/>
          <ac:spMkLst>
            <pc:docMk/>
            <pc:sldMk cId="4163547016" sldId="1667"/>
            <ac:spMk id="2" creationId="{CA7BE762-7532-4F11-282B-40DC4492E77A}"/>
          </ac:spMkLst>
        </pc:spChg>
        <pc:spChg chg="mod">
          <ac:chgData name="Robert Coe" userId="67bea0881ae6006b" providerId="LiveId" clId="{E7613749-2F30-47F0-8230-9A2C3AB9F6CD}" dt="2024-09-06T09:42:14.054" v="309"/>
          <ac:spMkLst>
            <pc:docMk/>
            <pc:sldMk cId="4163547016" sldId="1667"/>
            <ac:spMk id="3" creationId="{B4026952-85D2-6F95-AD78-B8C1EF0517A5}"/>
          </ac:spMkLst>
        </pc:spChg>
      </pc:sldChg>
      <pc:sldChg chg="new del ord">
        <pc:chgData name="Robert Coe" userId="67bea0881ae6006b" providerId="LiveId" clId="{E7613749-2F30-47F0-8230-9A2C3AB9F6CD}" dt="2024-09-06T15:44:41.332" v="330" actId="47"/>
        <pc:sldMkLst>
          <pc:docMk/>
          <pc:sldMk cId="4160598021" sldId="1668"/>
        </pc:sldMkLst>
      </pc:sldChg>
    </pc:docChg>
  </pc:docChgLst>
  <pc:docChgLst>
    <pc:chgData name="Robert Coe" userId="67bea0881ae6006b" providerId="LiveId" clId="{E064BC90-8462-4BD4-92D9-1FE9076A5E1A}"/>
    <pc:docChg chg="undo custSel addSld delSld modSld sldOrd">
      <pc:chgData name="Robert Coe" userId="67bea0881ae6006b" providerId="LiveId" clId="{E064BC90-8462-4BD4-92D9-1FE9076A5E1A}" dt="2024-09-05T21:06:04.033" v="1231" actId="20577"/>
      <pc:docMkLst>
        <pc:docMk/>
      </pc:docMkLst>
      <pc:sldChg chg="add">
        <pc:chgData name="Robert Coe" userId="67bea0881ae6006b" providerId="LiveId" clId="{E064BC90-8462-4BD4-92D9-1FE9076A5E1A}" dt="2024-09-05T15:53:33.026" v="106"/>
        <pc:sldMkLst>
          <pc:docMk/>
          <pc:sldMk cId="4139996313" sldId="278"/>
        </pc:sldMkLst>
      </pc:sldChg>
      <pc:sldChg chg="add">
        <pc:chgData name="Robert Coe" userId="67bea0881ae6006b" providerId="LiveId" clId="{E064BC90-8462-4BD4-92D9-1FE9076A5E1A}" dt="2024-09-05T15:53:33.026" v="106"/>
        <pc:sldMkLst>
          <pc:docMk/>
          <pc:sldMk cId="3051696737" sldId="279"/>
        </pc:sldMkLst>
      </pc:sldChg>
      <pc:sldChg chg="add">
        <pc:chgData name="Robert Coe" userId="67bea0881ae6006b" providerId="LiveId" clId="{E064BC90-8462-4BD4-92D9-1FE9076A5E1A}" dt="2024-09-05T15:53:33.026" v="106"/>
        <pc:sldMkLst>
          <pc:docMk/>
          <pc:sldMk cId="2856531877" sldId="280"/>
        </pc:sldMkLst>
      </pc:sldChg>
      <pc:sldChg chg="modSp add mod">
        <pc:chgData name="Robert Coe" userId="67bea0881ae6006b" providerId="LiveId" clId="{E064BC90-8462-4BD4-92D9-1FE9076A5E1A}" dt="2024-09-05T15:54:56.164" v="109" actId="27636"/>
        <pc:sldMkLst>
          <pc:docMk/>
          <pc:sldMk cId="247411556" sldId="417"/>
        </pc:sldMkLst>
        <pc:spChg chg="mod">
          <ac:chgData name="Robert Coe" userId="67bea0881ae6006b" providerId="LiveId" clId="{E064BC90-8462-4BD4-92D9-1FE9076A5E1A}" dt="2024-09-05T15:54:56.164" v="109" actId="27636"/>
          <ac:spMkLst>
            <pc:docMk/>
            <pc:sldMk cId="247411556" sldId="417"/>
            <ac:spMk id="3" creationId="{00000000-0000-0000-0000-000000000000}"/>
          </ac:spMkLst>
        </pc:spChg>
      </pc:sldChg>
      <pc:sldChg chg="del">
        <pc:chgData name="Robert Coe" userId="67bea0881ae6006b" providerId="LiveId" clId="{E064BC90-8462-4BD4-92D9-1FE9076A5E1A}" dt="2024-09-05T15:50:49.250" v="103" actId="47"/>
        <pc:sldMkLst>
          <pc:docMk/>
          <pc:sldMk cId="3966474366" sldId="529"/>
        </pc:sldMkLst>
      </pc:sldChg>
      <pc:sldChg chg="del">
        <pc:chgData name="Robert Coe" userId="67bea0881ae6006b" providerId="LiveId" clId="{E064BC90-8462-4BD4-92D9-1FE9076A5E1A}" dt="2024-09-05T15:51:07.308" v="105" actId="47"/>
        <pc:sldMkLst>
          <pc:docMk/>
          <pc:sldMk cId="4026020883" sldId="586"/>
        </pc:sldMkLst>
      </pc:sldChg>
      <pc:sldChg chg="del">
        <pc:chgData name="Robert Coe" userId="67bea0881ae6006b" providerId="LiveId" clId="{E064BC90-8462-4BD4-92D9-1FE9076A5E1A}" dt="2024-09-05T15:50:49.250" v="103" actId="47"/>
        <pc:sldMkLst>
          <pc:docMk/>
          <pc:sldMk cId="158305969" sldId="1244"/>
        </pc:sldMkLst>
      </pc:sldChg>
      <pc:sldChg chg="del">
        <pc:chgData name="Robert Coe" userId="67bea0881ae6006b" providerId="LiveId" clId="{E064BC90-8462-4BD4-92D9-1FE9076A5E1A}" dt="2024-09-05T15:50:49.250" v="103" actId="47"/>
        <pc:sldMkLst>
          <pc:docMk/>
          <pc:sldMk cId="1361431409" sldId="1304"/>
        </pc:sldMkLst>
      </pc:sldChg>
      <pc:sldChg chg="del">
        <pc:chgData name="Robert Coe" userId="67bea0881ae6006b" providerId="LiveId" clId="{E064BC90-8462-4BD4-92D9-1FE9076A5E1A}" dt="2024-09-05T15:50:49.250" v="103" actId="47"/>
        <pc:sldMkLst>
          <pc:docMk/>
          <pc:sldMk cId="2807460488" sldId="1307"/>
        </pc:sldMkLst>
      </pc:sldChg>
      <pc:sldChg chg="del">
        <pc:chgData name="Robert Coe" userId="67bea0881ae6006b" providerId="LiveId" clId="{E064BC90-8462-4BD4-92D9-1FE9076A5E1A}" dt="2024-09-05T15:54:51.934" v="107" actId="47"/>
        <pc:sldMkLst>
          <pc:docMk/>
          <pc:sldMk cId="3764002284" sldId="1315"/>
        </pc:sldMkLst>
      </pc:sldChg>
      <pc:sldChg chg="del">
        <pc:chgData name="Robert Coe" userId="67bea0881ae6006b" providerId="LiveId" clId="{E064BC90-8462-4BD4-92D9-1FE9076A5E1A}" dt="2024-09-05T15:50:49.250" v="103" actId="47"/>
        <pc:sldMkLst>
          <pc:docMk/>
          <pc:sldMk cId="240101842" sldId="1332"/>
        </pc:sldMkLst>
      </pc:sldChg>
      <pc:sldChg chg="del">
        <pc:chgData name="Robert Coe" userId="67bea0881ae6006b" providerId="LiveId" clId="{E064BC90-8462-4BD4-92D9-1FE9076A5E1A}" dt="2024-09-05T15:50:49.250" v="103" actId="47"/>
        <pc:sldMkLst>
          <pc:docMk/>
          <pc:sldMk cId="1587084109" sldId="1352"/>
        </pc:sldMkLst>
      </pc:sldChg>
      <pc:sldChg chg="del">
        <pc:chgData name="Robert Coe" userId="67bea0881ae6006b" providerId="LiveId" clId="{E064BC90-8462-4BD4-92D9-1FE9076A5E1A}" dt="2024-09-05T15:51:07.308" v="105" actId="47"/>
        <pc:sldMkLst>
          <pc:docMk/>
          <pc:sldMk cId="1559531728" sldId="1361"/>
        </pc:sldMkLst>
      </pc:sldChg>
      <pc:sldChg chg="del">
        <pc:chgData name="Robert Coe" userId="67bea0881ae6006b" providerId="LiveId" clId="{E064BC90-8462-4BD4-92D9-1FE9076A5E1A}" dt="2024-09-05T15:51:07.308" v="105" actId="47"/>
        <pc:sldMkLst>
          <pc:docMk/>
          <pc:sldMk cId="2930018336" sldId="1363"/>
        </pc:sldMkLst>
      </pc:sldChg>
      <pc:sldChg chg="del">
        <pc:chgData name="Robert Coe" userId="67bea0881ae6006b" providerId="LiveId" clId="{E064BC90-8462-4BD4-92D9-1FE9076A5E1A}" dt="2024-09-05T15:51:07.308" v="105" actId="47"/>
        <pc:sldMkLst>
          <pc:docMk/>
          <pc:sldMk cId="1084562634" sldId="1365"/>
        </pc:sldMkLst>
      </pc:sldChg>
      <pc:sldChg chg="del">
        <pc:chgData name="Robert Coe" userId="67bea0881ae6006b" providerId="LiveId" clId="{E064BC90-8462-4BD4-92D9-1FE9076A5E1A}" dt="2024-09-05T15:51:07.308" v="105" actId="47"/>
        <pc:sldMkLst>
          <pc:docMk/>
          <pc:sldMk cId="4056291020" sldId="1367"/>
        </pc:sldMkLst>
      </pc:sldChg>
      <pc:sldChg chg="addSp delSp modSp mod modAnim">
        <pc:chgData name="Robert Coe" userId="67bea0881ae6006b" providerId="LiveId" clId="{E064BC90-8462-4BD4-92D9-1FE9076A5E1A}" dt="2024-09-05T16:03:52.019" v="146"/>
        <pc:sldMkLst>
          <pc:docMk/>
          <pc:sldMk cId="3799177210" sldId="1389"/>
        </pc:sldMkLst>
        <pc:spChg chg="mod">
          <ac:chgData name="Robert Coe" userId="67bea0881ae6006b" providerId="LiveId" clId="{E064BC90-8462-4BD4-92D9-1FE9076A5E1A}" dt="2024-09-05T16:02:58.219" v="140" actId="14100"/>
          <ac:spMkLst>
            <pc:docMk/>
            <pc:sldMk cId="3799177210" sldId="1389"/>
            <ac:spMk id="2" creationId="{5297544C-B450-4931-8B02-227CB63B3382}"/>
          </ac:spMkLst>
        </pc:spChg>
        <pc:spChg chg="del">
          <ac:chgData name="Robert Coe" userId="67bea0881ae6006b" providerId="LiveId" clId="{E064BC90-8462-4BD4-92D9-1FE9076A5E1A}" dt="2024-09-05T15:50:05.861" v="102" actId="478"/>
          <ac:spMkLst>
            <pc:docMk/>
            <pc:sldMk cId="3799177210" sldId="1389"/>
            <ac:spMk id="3" creationId="{6D5AF774-C9FC-6E9F-274B-D36B5732E43A}"/>
          </ac:spMkLst>
        </pc:spChg>
        <pc:spChg chg="add mod">
          <ac:chgData name="Robert Coe" userId="67bea0881ae6006b" providerId="LiveId" clId="{E064BC90-8462-4BD4-92D9-1FE9076A5E1A}" dt="2024-09-05T16:02:34.626" v="137" actId="1076"/>
          <ac:spMkLst>
            <pc:docMk/>
            <pc:sldMk cId="3799177210" sldId="1389"/>
            <ac:spMk id="7" creationId="{0E88E004-9930-A5F6-62EA-E6207C4D4D89}"/>
          </ac:spMkLst>
        </pc:spChg>
      </pc:sldChg>
      <pc:sldChg chg="modSp add mod">
        <pc:chgData name="Robert Coe" userId="67bea0881ae6006b" providerId="LiveId" clId="{E064BC90-8462-4BD4-92D9-1FE9076A5E1A}" dt="2024-09-05T15:57:19.750" v="115" actId="27636"/>
        <pc:sldMkLst>
          <pc:docMk/>
          <pc:sldMk cId="784879399" sldId="1396"/>
        </pc:sldMkLst>
        <pc:spChg chg="mod">
          <ac:chgData name="Robert Coe" userId="67bea0881ae6006b" providerId="LiveId" clId="{E064BC90-8462-4BD4-92D9-1FE9076A5E1A}" dt="2024-09-05T15:57:19.750" v="115" actId="27636"/>
          <ac:spMkLst>
            <pc:docMk/>
            <pc:sldMk cId="784879399" sldId="1396"/>
            <ac:spMk id="3" creationId="{3514CD69-0224-6629-F0D9-EB042172957D}"/>
          </ac:spMkLst>
        </pc:spChg>
      </pc:sldChg>
      <pc:sldChg chg="del">
        <pc:chgData name="Robert Coe" userId="67bea0881ae6006b" providerId="LiveId" clId="{E064BC90-8462-4BD4-92D9-1FE9076A5E1A}" dt="2024-09-05T15:50:49.250" v="103" actId="47"/>
        <pc:sldMkLst>
          <pc:docMk/>
          <pc:sldMk cId="2475734792" sldId="1404"/>
        </pc:sldMkLst>
      </pc:sldChg>
      <pc:sldChg chg="del">
        <pc:chgData name="Robert Coe" userId="67bea0881ae6006b" providerId="LiveId" clId="{E064BC90-8462-4BD4-92D9-1FE9076A5E1A}" dt="2024-09-05T15:51:07.308" v="105" actId="47"/>
        <pc:sldMkLst>
          <pc:docMk/>
          <pc:sldMk cId="207294077" sldId="1410"/>
        </pc:sldMkLst>
      </pc:sldChg>
      <pc:sldChg chg="add">
        <pc:chgData name="Robert Coe" userId="67bea0881ae6006b" providerId="LiveId" clId="{E064BC90-8462-4BD4-92D9-1FE9076A5E1A}" dt="2024-09-05T15:54:56.128" v="108"/>
        <pc:sldMkLst>
          <pc:docMk/>
          <pc:sldMk cId="3455216912" sldId="1417"/>
        </pc:sldMkLst>
      </pc:sldChg>
      <pc:sldChg chg="del">
        <pc:chgData name="Robert Coe" userId="67bea0881ae6006b" providerId="LiveId" clId="{E064BC90-8462-4BD4-92D9-1FE9076A5E1A}" dt="2024-09-05T15:50:49.250" v="103" actId="47"/>
        <pc:sldMkLst>
          <pc:docMk/>
          <pc:sldMk cId="577671730" sldId="1429"/>
        </pc:sldMkLst>
      </pc:sldChg>
      <pc:sldChg chg="del">
        <pc:chgData name="Robert Coe" userId="67bea0881ae6006b" providerId="LiveId" clId="{E064BC90-8462-4BD4-92D9-1FE9076A5E1A}" dt="2024-09-05T15:50:49.250" v="103" actId="47"/>
        <pc:sldMkLst>
          <pc:docMk/>
          <pc:sldMk cId="2695961359" sldId="1432"/>
        </pc:sldMkLst>
      </pc:sldChg>
      <pc:sldChg chg="del">
        <pc:chgData name="Robert Coe" userId="67bea0881ae6006b" providerId="LiveId" clId="{E064BC90-8462-4BD4-92D9-1FE9076A5E1A}" dt="2024-09-05T15:51:07.308" v="105" actId="47"/>
        <pc:sldMkLst>
          <pc:docMk/>
          <pc:sldMk cId="2486405260" sldId="1617"/>
        </pc:sldMkLst>
      </pc:sldChg>
      <pc:sldChg chg="del">
        <pc:chgData name="Robert Coe" userId="67bea0881ae6006b" providerId="LiveId" clId="{E064BC90-8462-4BD4-92D9-1FE9076A5E1A}" dt="2024-09-05T15:51:07.308" v="105" actId="47"/>
        <pc:sldMkLst>
          <pc:docMk/>
          <pc:sldMk cId="4256683666" sldId="1618"/>
        </pc:sldMkLst>
      </pc:sldChg>
      <pc:sldChg chg="del">
        <pc:chgData name="Robert Coe" userId="67bea0881ae6006b" providerId="LiveId" clId="{E064BC90-8462-4BD4-92D9-1FE9076A5E1A}" dt="2024-09-05T15:51:07.308" v="105" actId="47"/>
        <pc:sldMkLst>
          <pc:docMk/>
          <pc:sldMk cId="3493111528" sldId="1619"/>
        </pc:sldMkLst>
      </pc:sldChg>
      <pc:sldChg chg="del">
        <pc:chgData name="Robert Coe" userId="67bea0881ae6006b" providerId="LiveId" clId="{E064BC90-8462-4BD4-92D9-1FE9076A5E1A}" dt="2024-09-05T15:51:07.308" v="105" actId="47"/>
        <pc:sldMkLst>
          <pc:docMk/>
          <pc:sldMk cId="800727316" sldId="1620"/>
        </pc:sldMkLst>
      </pc:sldChg>
      <pc:sldChg chg="del">
        <pc:chgData name="Robert Coe" userId="67bea0881ae6006b" providerId="LiveId" clId="{E064BC90-8462-4BD4-92D9-1FE9076A5E1A}" dt="2024-09-05T15:51:07.308" v="105" actId="47"/>
        <pc:sldMkLst>
          <pc:docMk/>
          <pc:sldMk cId="846298658" sldId="1622"/>
        </pc:sldMkLst>
      </pc:sldChg>
      <pc:sldChg chg="del">
        <pc:chgData name="Robert Coe" userId="67bea0881ae6006b" providerId="LiveId" clId="{E064BC90-8462-4BD4-92D9-1FE9076A5E1A}" dt="2024-09-05T15:51:07.308" v="105" actId="47"/>
        <pc:sldMkLst>
          <pc:docMk/>
          <pc:sldMk cId="3029881799" sldId="1623"/>
        </pc:sldMkLst>
      </pc:sldChg>
      <pc:sldChg chg="del">
        <pc:chgData name="Robert Coe" userId="67bea0881ae6006b" providerId="LiveId" clId="{E064BC90-8462-4BD4-92D9-1FE9076A5E1A}" dt="2024-09-05T15:50:49.250" v="103" actId="47"/>
        <pc:sldMkLst>
          <pc:docMk/>
          <pc:sldMk cId="4181256700" sldId="1625"/>
        </pc:sldMkLst>
      </pc:sldChg>
      <pc:sldChg chg="del">
        <pc:chgData name="Robert Coe" userId="67bea0881ae6006b" providerId="LiveId" clId="{E064BC90-8462-4BD4-92D9-1FE9076A5E1A}" dt="2024-09-05T15:51:07.308" v="105" actId="47"/>
        <pc:sldMkLst>
          <pc:docMk/>
          <pc:sldMk cId="1945667614" sldId="1627"/>
        </pc:sldMkLst>
      </pc:sldChg>
      <pc:sldChg chg="del">
        <pc:chgData name="Robert Coe" userId="67bea0881ae6006b" providerId="LiveId" clId="{E064BC90-8462-4BD4-92D9-1FE9076A5E1A}" dt="2024-09-05T15:50:49.250" v="103" actId="47"/>
        <pc:sldMkLst>
          <pc:docMk/>
          <pc:sldMk cId="2421029666" sldId="1629"/>
        </pc:sldMkLst>
      </pc:sldChg>
      <pc:sldChg chg="del">
        <pc:chgData name="Robert Coe" userId="67bea0881ae6006b" providerId="LiveId" clId="{E064BC90-8462-4BD4-92D9-1FE9076A5E1A}" dt="2024-09-05T15:51:07.308" v="105" actId="47"/>
        <pc:sldMkLst>
          <pc:docMk/>
          <pc:sldMk cId="4138902967" sldId="1630"/>
        </pc:sldMkLst>
      </pc:sldChg>
      <pc:sldChg chg="del">
        <pc:chgData name="Robert Coe" userId="67bea0881ae6006b" providerId="LiveId" clId="{E064BC90-8462-4BD4-92D9-1FE9076A5E1A}" dt="2024-09-05T15:51:07.308" v="105" actId="47"/>
        <pc:sldMkLst>
          <pc:docMk/>
          <pc:sldMk cId="478992223" sldId="1631"/>
        </pc:sldMkLst>
      </pc:sldChg>
      <pc:sldChg chg="del">
        <pc:chgData name="Robert Coe" userId="67bea0881ae6006b" providerId="LiveId" clId="{E064BC90-8462-4BD4-92D9-1FE9076A5E1A}" dt="2024-09-05T15:51:07.308" v="105" actId="47"/>
        <pc:sldMkLst>
          <pc:docMk/>
          <pc:sldMk cId="3455543113" sldId="1632"/>
        </pc:sldMkLst>
      </pc:sldChg>
      <pc:sldChg chg="modSp mod">
        <pc:chgData name="Robert Coe" userId="67bea0881ae6006b" providerId="LiveId" clId="{E064BC90-8462-4BD4-92D9-1FE9076A5E1A}" dt="2024-09-05T15:46:11.917" v="45" actId="14100"/>
        <pc:sldMkLst>
          <pc:docMk/>
          <pc:sldMk cId="2056225665" sldId="1634"/>
        </pc:sldMkLst>
        <pc:spChg chg="mod">
          <ac:chgData name="Robert Coe" userId="67bea0881ae6006b" providerId="LiveId" clId="{E064BC90-8462-4BD4-92D9-1FE9076A5E1A}" dt="2024-09-05T15:45:40.512" v="12" actId="1076"/>
          <ac:spMkLst>
            <pc:docMk/>
            <pc:sldMk cId="2056225665" sldId="1634"/>
            <ac:spMk id="13" creationId="{05788B3E-8093-CD32-F9E6-86EAD9CAAC03}"/>
          </ac:spMkLst>
        </pc:spChg>
        <pc:spChg chg="mod">
          <ac:chgData name="Robert Coe" userId="67bea0881ae6006b" providerId="LiveId" clId="{E064BC90-8462-4BD4-92D9-1FE9076A5E1A}" dt="2024-09-05T15:46:11.917" v="45" actId="14100"/>
          <ac:spMkLst>
            <pc:docMk/>
            <pc:sldMk cId="2056225665" sldId="1634"/>
            <ac:spMk id="15" creationId="{6FDFA2D7-57BF-99FB-E023-4C40FDD3E296}"/>
          </ac:spMkLst>
        </pc:spChg>
      </pc:sldChg>
      <pc:sldChg chg="addSp delSp modSp mod ord modAnim chgLayout">
        <pc:chgData name="Robert Coe" userId="67bea0881ae6006b" providerId="LiveId" clId="{E064BC90-8462-4BD4-92D9-1FE9076A5E1A}" dt="2024-09-05T15:48:53.240" v="98" actId="12"/>
        <pc:sldMkLst>
          <pc:docMk/>
          <pc:sldMk cId="2112075247" sldId="1635"/>
        </pc:sldMkLst>
        <pc:spChg chg="add del mod">
          <ac:chgData name="Robert Coe" userId="67bea0881ae6006b" providerId="LiveId" clId="{E064BC90-8462-4BD4-92D9-1FE9076A5E1A}" dt="2024-09-05T15:48:37.913" v="94" actId="6264"/>
          <ac:spMkLst>
            <pc:docMk/>
            <pc:sldMk cId="2112075247" sldId="1635"/>
            <ac:spMk id="2" creationId="{D08FD438-9009-3E2F-2417-E65DC89AF690}"/>
          </ac:spMkLst>
        </pc:spChg>
        <pc:spChg chg="add del mod">
          <ac:chgData name="Robert Coe" userId="67bea0881ae6006b" providerId="LiveId" clId="{E064BC90-8462-4BD4-92D9-1FE9076A5E1A}" dt="2024-09-05T15:48:37.913" v="94" actId="6264"/>
          <ac:spMkLst>
            <pc:docMk/>
            <pc:sldMk cId="2112075247" sldId="1635"/>
            <ac:spMk id="3" creationId="{5BFB6D03-3532-9F25-6F9E-5D9D7BE24231}"/>
          </ac:spMkLst>
        </pc:spChg>
        <pc:spChg chg="mod ord">
          <ac:chgData name="Robert Coe" userId="67bea0881ae6006b" providerId="LiveId" clId="{E064BC90-8462-4BD4-92D9-1FE9076A5E1A}" dt="2024-09-05T15:48:37.913" v="94" actId="6264"/>
          <ac:spMkLst>
            <pc:docMk/>
            <pc:sldMk cId="2112075247" sldId="1635"/>
            <ac:spMk id="4" creationId="{E9059193-52ED-12A7-259C-BB966489200E}"/>
          </ac:spMkLst>
        </pc:spChg>
        <pc:spChg chg="mod ord">
          <ac:chgData name="Robert Coe" userId="67bea0881ae6006b" providerId="LiveId" clId="{E064BC90-8462-4BD4-92D9-1FE9076A5E1A}" dt="2024-09-05T15:48:37.913" v="94" actId="6264"/>
          <ac:spMkLst>
            <pc:docMk/>
            <pc:sldMk cId="2112075247" sldId="1635"/>
            <ac:spMk id="5" creationId="{A7E1081C-F241-2405-3B29-545ABF964E86}"/>
          </ac:spMkLst>
        </pc:spChg>
        <pc:spChg chg="mod ord">
          <ac:chgData name="Robert Coe" userId="67bea0881ae6006b" providerId="LiveId" clId="{E064BC90-8462-4BD4-92D9-1FE9076A5E1A}" dt="2024-09-05T15:48:53.240" v="98" actId="12"/>
          <ac:spMkLst>
            <pc:docMk/>
            <pc:sldMk cId="2112075247" sldId="1635"/>
            <ac:spMk id="6" creationId="{366C58DB-1850-53E2-7FF5-F62FD0D7F560}"/>
          </ac:spMkLst>
        </pc:spChg>
        <pc:spChg chg="add del mod">
          <ac:chgData name="Robert Coe" userId="67bea0881ae6006b" providerId="LiveId" clId="{E064BC90-8462-4BD4-92D9-1FE9076A5E1A}" dt="2024-09-05T15:48:37.913" v="94" actId="6264"/>
          <ac:spMkLst>
            <pc:docMk/>
            <pc:sldMk cId="2112075247" sldId="1635"/>
            <ac:spMk id="7" creationId="{86609B15-7DA3-5C46-E2E0-7675C31A48CE}"/>
          </ac:spMkLst>
        </pc:spChg>
      </pc:sldChg>
      <pc:sldChg chg="del">
        <pc:chgData name="Robert Coe" userId="67bea0881ae6006b" providerId="LiveId" clId="{E064BC90-8462-4BD4-92D9-1FE9076A5E1A}" dt="2024-09-05T15:50:49.250" v="103" actId="47"/>
        <pc:sldMkLst>
          <pc:docMk/>
          <pc:sldMk cId="4167313497" sldId="1637"/>
        </pc:sldMkLst>
      </pc:sldChg>
      <pc:sldChg chg="del">
        <pc:chgData name="Robert Coe" userId="67bea0881ae6006b" providerId="LiveId" clId="{E064BC90-8462-4BD4-92D9-1FE9076A5E1A}" dt="2024-09-05T15:50:49.250" v="103" actId="47"/>
        <pc:sldMkLst>
          <pc:docMk/>
          <pc:sldMk cId="1396708873" sldId="1639"/>
        </pc:sldMkLst>
      </pc:sldChg>
      <pc:sldChg chg="del">
        <pc:chgData name="Robert Coe" userId="67bea0881ae6006b" providerId="LiveId" clId="{E064BC90-8462-4BD4-92D9-1FE9076A5E1A}" dt="2024-09-05T15:51:07.308" v="105" actId="47"/>
        <pc:sldMkLst>
          <pc:docMk/>
          <pc:sldMk cId="1763356468" sldId="1640"/>
        </pc:sldMkLst>
      </pc:sldChg>
      <pc:sldChg chg="del">
        <pc:chgData name="Robert Coe" userId="67bea0881ae6006b" providerId="LiveId" clId="{E064BC90-8462-4BD4-92D9-1FE9076A5E1A}" dt="2024-09-05T15:51:07.308" v="105" actId="47"/>
        <pc:sldMkLst>
          <pc:docMk/>
          <pc:sldMk cId="1802842923" sldId="1641"/>
        </pc:sldMkLst>
      </pc:sldChg>
      <pc:sldChg chg="del">
        <pc:chgData name="Robert Coe" userId="67bea0881ae6006b" providerId="LiveId" clId="{E064BC90-8462-4BD4-92D9-1FE9076A5E1A}" dt="2024-09-05T15:51:07.308" v="105" actId="47"/>
        <pc:sldMkLst>
          <pc:docMk/>
          <pc:sldMk cId="4155376409" sldId="1642"/>
        </pc:sldMkLst>
      </pc:sldChg>
      <pc:sldChg chg="del">
        <pc:chgData name="Robert Coe" userId="67bea0881ae6006b" providerId="LiveId" clId="{E064BC90-8462-4BD4-92D9-1FE9076A5E1A}" dt="2024-09-05T15:50:49.250" v="103" actId="47"/>
        <pc:sldMkLst>
          <pc:docMk/>
          <pc:sldMk cId="1696356249" sldId="1644"/>
        </pc:sldMkLst>
      </pc:sldChg>
      <pc:sldChg chg="modSp mod ord">
        <pc:chgData name="Robert Coe" userId="67bea0881ae6006b" providerId="LiveId" clId="{E064BC90-8462-4BD4-92D9-1FE9076A5E1A}" dt="2024-09-05T15:45:06.816" v="7"/>
        <pc:sldMkLst>
          <pc:docMk/>
          <pc:sldMk cId="4002721023" sldId="1645"/>
        </pc:sldMkLst>
        <pc:spChg chg="mod">
          <ac:chgData name="Robert Coe" userId="67bea0881ae6006b" providerId="LiveId" clId="{E064BC90-8462-4BD4-92D9-1FE9076A5E1A}" dt="2024-09-05T15:43:40.086" v="5" actId="113"/>
          <ac:spMkLst>
            <pc:docMk/>
            <pc:sldMk cId="4002721023" sldId="1645"/>
            <ac:spMk id="3" creationId="{D75BC4C9-0180-4A24-A62D-6A3CB7EFC97C}"/>
          </ac:spMkLst>
        </pc:spChg>
      </pc:sldChg>
      <pc:sldChg chg="addSp modSp new mod modNotesTx">
        <pc:chgData name="Robert Coe" userId="67bea0881ae6006b" providerId="LiveId" clId="{E064BC90-8462-4BD4-92D9-1FE9076A5E1A}" dt="2024-09-05T20:35:25.506" v="970" actId="1076"/>
        <pc:sldMkLst>
          <pc:docMk/>
          <pc:sldMk cId="100271875" sldId="1646"/>
        </pc:sldMkLst>
        <pc:spChg chg="mod">
          <ac:chgData name="Robert Coe" userId="67bea0881ae6006b" providerId="LiveId" clId="{E064BC90-8462-4BD4-92D9-1FE9076A5E1A}" dt="2024-09-05T20:33:48.720" v="963" actId="20577"/>
          <ac:spMkLst>
            <pc:docMk/>
            <pc:sldMk cId="100271875" sldId="1646"/>
            <ac:spMk id="2" creationId="{A160C71E-CE80-F8AC-243C-8F47FDCFEB20}"/>
          </ac:spMkLst>
        </pc:spChg>
        <pc:picChg chg="add mod">
          <ac:chgData name="Robert Coe" userId="67bea0881ae6006b" providerId="LiveId" clId="{E064BC90-8462-4BD4-92D9-1FE9076A5E1A}" dt="2024-09-05T20:35:25.506" v="970" actId="1076"/>
          <ac:picMkLst>
            <pc:docMk/>
            <pc:sldMk cId="100271875" sldId="1646"/>
            <ac:picMk id="6" creationId="{707688F2-D305-2E03-71D9-4DE4726E8C36}"/>
          </ac:picMkLst>
        </pc:picChg>
        <pc:picChg chg="add mod">
          <ac:chgData name="Robert Coe" userId="67bea0881ae6006b" providerId="LiveId" clId="{E064BC90-8462-4BD4-92D9-1FE9076A5E1A}" dt="2024-09-05T20:35:16.662" v="969" actId="1076"/>
          <ac:picMkLst>
            <pc:docMk/>
            <pc:sldMk cId="100271875" sldId="1646"/>
            <ac:picMk id="8" creationId="{2DDB3671-478C-3650-E0FC-57CFA09BD399}"/>
          </ac:picMkLst>
        </pc:picChg>
      </pc:sldChg>
      <pc:sldChg chg="modSp add del mod">
        <pc:chgData name="Robert Coe" userId="67bea0881ae6006b" providerId="LiveId" clId="{E064BC90-8462-4BD4-92D9-1FE9076A5E1A}" dt="2024-09-05T16:04:38.786" v="150" actId="47"/>
        <pc:sldMkLst>
          <pc:docMk/>
          <pc:sldMk cId="2484383483" sldId="1647"/>
        </pc:sldMkLst>
        <pc:spChg chg="mod">
          <ac:chgData name="Robert Coe" userId="67bea0881ae6006b" providerId="LiveId" clId="{E064BC90-8462-4BD4-92D9-1FE9076A5E1A}" dt="2024-09-05T15:55:54.139" v="113" actId="20577"/>
          <ac:spMkLst>
            <pc:docMk/>
            <pc:sldMk cId="2484383483" sldId="1647"/>
            <ac:spMk id="2" creationId="{5297544C-B450-4931-8B02-227CB63B3382}"/>
          </ac:spMkLst>
        </pc:spChg>
      </pc:sldChg>
      <pc:sldChg chg="modSp add del mod">
        <pc:chgData name="Robert Coe" userId="67bea0881ae6006b" providerId="LiveId" clId="{E064BC90-8462-4BD4-92D9-1FE9076A5E1A}" dt="2024-09-05T15:57:59.192" v="119" actId="47"/>
        <pc:sldMkLst>
          <pc:docMk/>
          <pc:sldMk cId="1256806244" sldId="1648"/>
        </pc:sldMkLst>
        <pc:spChg chg="mod">
          <ac:chgData name="Robert Coe" userId="67bea0881ae6006b" providerId="LiveId" clId="{E064BC90-8462-4BD4-92D9-1FE9076A5E1A}" dt="2024-09-05T15:57:48.857" v="117" actId="27636"/>
          <ac:spMkLst>
            <pc:docMk/>
            <pc:sldMk cId="1256806244" sldId="1648"/>
            <ac:spMk id="3" creationId="{3514CD69-0224-6629-F0D9-EB042172957D}"/>
          </ac:spMkLst>
        </pc:spChg>
      </pc:sldChg>
      <pc:sldChg chg="modSp add del mod">
        <pc:chgData name="Robert Coe" userId="67bea0881ae6006b" providerId="LiveId" clId="{E064BC90-8462-4BD4-92D9-1FE9076A5E1A}" dt="2024-09-05T16:05:07.946" v="154" actId="47"/>
        <pc:sldMkLst>
          <pc:docMk/>
          <pc:sldMk cId="1592617478" sldId="1649"/>
        </pc:sldMkLst>
        <pc:spChg chg="mod">
          <ac:chgData name="Robert Coe" userId="67bea0881ae6006b" providerId="LiveId" clId="{E064BC90-8462-4BD4-92D9-1FE9076A5E1A}" dt="2024-09-05T15:58:46.040" v="121" actId="20577"/>
          <ac:spMkLst>
            <pc:docMk/>
            <pc:sldMk cId="1592617478" sldId="1649"/>
            <ac:spMk id="2" creationId="{5297544C-B450-4931-8B02-227CB63B3382}"/>
          </ac:spMkLst>
        </pc:spChg>
      </pc:sldChg>
      <pc:sldChg chg="modSp add">
        <pc:chgData name="Robert Coe" userId="67bea0881ae6006b" providerId="LiveId" clId="{E064BC90-8462-4BD4-92D9-1FE9076A5E1A}" dt="2024-09-05T16:04:33.283" v="149" actId="20577"/>
        <pc:sldMkLst>
          <pc:docMk/>
          <pc:sldMk cId="2260975710" sldId="1650"/>
        </pc:sldMkLst>
        <pc:spChg chg="mod">
          <ac:chgData name="Robert Coe" userId="67bea0881ae6006b" providerId="LiveId" clId="{E064BC90-8462-4BD4-92D9-1FE9076A5E1A}" dt="2024-09-05T16:04:29.394" v="148"/>
          <ac:spMkLst>
            <pc:docMk/>
            <pc:sldMk cId="2260975710" sldId="1650"/>
            <ac:spMk id="2" creationId="{5297544C-B450-4931-8B02-227CB63B3382}"/>
          </ac:spMkLst>
        </pc:spChg>
        <pc:spChg chg="mod">
          <ac:chgData name="Robert Coe" userId="67bea0881ae6006b" providerId="LiveId" clId="{E064BC90-8462-4BD4-92D9-1FE9076A5E1A}" dt="2024-09-05T16:04:33.283" v="149" actId="20577"/>
          <ac:spMkLst>
            <pc:docMk/>
            <pc:sldMk cId="2260975710" sldId="1650"/>
            <ac:spMk id="7" creationId="{0E88E004-9930-A5F6-62EA-E6207C4D4D89}"/>
          </ac:spMkLst>
        </pc:spChg>
      </pc:sldChg>
      <pc:sldChg chg="modSp add">
        <pc:chgData name="Robert Coe" userId="67bea0881ae6006b" providerId="LiveId" clId="{E064BC90-8462-4BD4-92D9-1FE9076A5E1A}" dt="2024-09-05T16:05:02.802" v="153" actId="20577"/>
        <pc:sldMkLst>
          <pc:docMk/>
          <pc:sldMk cId="3009301717" sldId="1651"/>
        </pc:sldMkLst>
        <pc:spChg chg="mod">
          <ac:chgData name="Robert Coe" userId="67bea0881ae6006b" providerId="LiveId" clId="{E064BC90-8462-4BD4-92D9-1FE9076A5E1A}" dt="2024-09-05T16:04:58.733" v="152"/>
          <ac:spMkLst>
            <pc:docMk/>
            <pc:sldMk cId="3009301717" sldId="1651"/>
            <ac:spMk id="2" creationId="{5297544C-B450-4931-8B02-227CB63B3382}"/>
          </ac:spMkLst>
        </pc:spChg>
        <pc:spChg chg="mod">
          <ac:chgData name="Robert Coe" userId="67bea0881ae6006b" providerId="LiveId" clId="{E064BC90-8462-4BD4-92D9-1FE9076A5E1A}" dt="2024-09-05T16:05:02.802" v="153" actId="20577"/>
          <ac:spMkLst>
            <pc:docMk/>
            <pc:sldMk cId="3009301717" sldId="1651"/>
            <ac:spMk id="7" creationId="{0E88E004-9930-A5F6-62EA-E6207C4D4D89}"/>
          </ac:spMkLst>
        </pc:spChg>
      </pc:sldChg>
      <pc:sldChg chg="addSp delSp modSp new mod ord modClrScheme chgLayout">
        <pc:chgData name="Robert Coe" userId="67bea0881ae6006b" providerId="LiveId" clId="{E064BC90-8462-4BD4-92D9-1FE9076A5E1A}" dt="2024-09-05T16:09:31.878" v="188" actId="113"/>
        <pc:sldMkLst>
          <pc:docMk/>
          <pc:sldMk cId="2717917510" sldId="1652"/>
        </pc:sldMkLst>
        <pc:spChg chg="del mod ord">
          <ac:chgData name="Robert Coe" userId="67bea0881ae6006b" providerId="LiveId" clId="{E064BC90-8462-4BD4-92D9-1FE9076A5E1A}" dt="2024-09-05T16:06:01.414" v="158" actId="700"/>
          <ac:spMkLst>
            <pc:docMk/>
            <pc:sldMk cId="2717917510" sldId="1652"/>
            <ac:spMk id="2" creationId="{AAF7339A-C31D-6712-603B-5C99E1A1215F}"/>
          </ac:spMkLst>
        </pc:spChg>
        <pc:spChg chg="del mod ord">
          <ac:chgData name="Robert Coe" userId="67bea0881ae6006b" providerId="LiveId" clId="{E064BC90-8462-4BD4-92D9-1FE9076A5E1A}" dt="2024-09-05T16:06:01.414" v="158" actId="700"/>
          <ac:spMkLst>
            <pc:docMk/>
            <pc:sldMk cId="2717917510" sldId="1652"/>
            <ac:spMk id="3" creationId="{11F6E097-AAC9-BA64-C828-C431557B9797}"/>
          </ac:spMkLst>
        </pc:spChg>
        <pc:spChg chg="del">
          <ac:chgData name="Robert Coe" userId="67bea0881ae6006b" providerId="LiveId" clId="{E064BC90-8462-4BD4-92D9-1FE9076A5E1A}" dt="2024-09-05T16:06:01.414" v="158" actId="700"/>
          <ac:spMkLst>
            <pc:docMk/>
            <pc:sldMk cId="2717917510" sldId="1652"/>
            <ac:spMk id="4" creationId="{FAA98B01-8EAF-E64B-B312-64D33049EBE0}"/>
          </ac:spMkLst>
        </pc:spChg>
        <pc:spChg chg="mod ord">
          <ac:chgData name="Robert Coe" userId="67bea0881ae6006b" providerId="LiveId" clId="{E064BC90-8462-4BD4-92D9-1FE9076A5E1A}" dt="2024-09-05T16:06:01.414" v="158" actId="700"/>
          <ac:spMkLst>
            <pc:docMk/>
            <pc:sldMk cId="2717917510" sldId="1652"/>
            <ac:spMk id="5" creationId="{9954E2B1-0D22-1C68-8BC4-4ED49A4B7876}"/>
          </ac:spMkLst>
        </pc:spChg>
        <pc:spChg chg="add mod ord">
          <ac:chgData name="Robert Coe" userId="67bea0881ae6006b" providerId="LiveId" clId="{E064BC90-8462-4BD4-92D9-1FE9076A5E1A}" dt="2024-09-05T16:06:20.885" v="159"/>
          <ac:spMkLst>
            <pc:docMk/>
            <pc:sldMk cId="2717917510" sldId="1652"/>
            <ac:spMk id="6" creationId="{9EA576F7-CC65-6EB2-4C04-471585625677}"/>
          </ac:spMkLst>
        </pc:spChg>
        <pc:spChg chg="add mod ord">
          <ac:chgData name="Robert Coe" userId="67bea0881ae6006b" providerId="LiveId" clId="{E064BC90-8462-4BD4-92D9-1FE9076A5E1A}" dt="2024-09-05T16:09:31.878" v="188" actId="113"/>
          <ac:spMkLst>
            <pc:docMk/>
            <pc:sldMk cId="2717917510" sldId="1652"/>
            <ac:spMk id="7" creationId="{C82CDDF6-45A1-21BD-A559-E8ECBE1731F0}"/>
          </ac:spMkLst>
        </pc:spChg>
      </pc:sldChg>
      <pc:sldChg chg="modSp add">
        <pc:chgData name="Robert Coe" userId="67bea0881ae6006b" providerId="LiveId" clId="{E064BC90-8462-4BD4-92D9-1FE9076A5E1A}" dt="2024-09-05T16:10:42.482" v="191" actId="20577"/>
        <pc:sldMkLst>
          <pc:docMk/>
          <pc:sldMk cId="3737260947" sldId="1653"/>
        </pc:sldMkLst>
        <pc:spChg chg="mod">
          <ac:chgData name="Robert Coe" userId="67bea0881ae6006b" providerId="LiveId" clId="{E064BC90-8462-4BD4-92D9-1FE9076A5E1A}" dt="2024-09-05T16:10:38.892" v="190"/>
          <ac:spMkLst>
            <pc:docMk/>
            <pc:sldMk cId="3737260947" sldId="1653"/>
            <ac:spMk id="2" creationId="{5297544C-B450-4931-8B02-227CB63B3382}"/>
          </ac:spMkLst>
        </pc:spChg>
        <pc:spChg chg="mod">
          <ac:chgData name="Robert Coe" userId="67bea0881ae6006b" providerId="LiveId" clId="{E064BC90-8462-4BD4-92D9-1FE9076A5E1A}" dt="2024-09-05T16:10:42.482" v="191" actId="20577"/>
          <ac:spMkLst>
            <pc:docMk/>
            <pc:sldMk cId="3737260947" sldId="1653"/>
            <ac:spMk id="7" creationId="{0E88E004-9930-A5F6-62EA-E6207C4D4D89}"/>
          </ac:spMkLst>
        </pc:spChg>
      </pc:sldChg>
      <pc:sldChg chg="new">
        <pc:chgData name="Robert Coe" userId="67bea0881ae6006b" providerId="LiveId" clId="{E064BC90-8462-4BD4-92D9-1FE9076A5E1A}" dt="2024-09-05T16:10:55.403" v="192" actId="680"/>
        <pc:sldMkLst>
          <pc:docMk/>
          <pc:sldMk cId="620825841" sldId="1654"/>
        </pc:sldMkLst>
      </pc:sldChg>
      <pc:sldChg chg="new">
        <pc:chgData name="Robert Coe" userId="67bea0881ae6006b" providerId="LiveId" clId="{E064BC90-8462-4BD4-92D9-1FE9076A5E1A}" dt="2024-09-05T16:10:56.417" v="193" actId="680"/>
        <pc:sldMkLst>
          <pc:docMk/>
          <pc:sldMk cId="2489662343" sldId="1655"/>
        </pc:sldMkLst>
      </pc:sldChg>
      <pc:sldChg chg="modSp add mod">
        <pc:chgData name="Robert Coe" userId="67bea0881ae6006b" providerId="LiveId" clId="{E064BC90-8462-4BD4-92D9-1FE9076A5E1A}" dt="2024-09-05T16:11:42.657" v="197" actId="1076"/>
        <pc:sldMkLst>
          <pc:docMk/>
          <pc:sldMk cId="2426244379" sldId="1656"/>
        </pc:sldMkLst>
        <pc:spChg chg="mod">
          <ac:chgData name="Robert Coe" userId="67bea0881ae6006b" providerId="LiveId" clId="{E064BC90-8462-4BD4-92D9-1FE9076A5E1A}" dt="2024-09-05T16:11:42.657" v="197" actId="1076"/>
          <ac:spMkLst>
            <pc:docMk/>
            <pc:sldMk cId="2426244379" sldId="1656"/>
            <ac:spMk id="2" creationId="{5297544C-B450-4931-8B02-227CB63B3382}"/>
          </ac:spMkLst>
        </pc:spChg>
        <pc:spChg chg="mod">
          <ac:chgData name="Robert Coe" userId="67bea0881ae6006b" providerId="LiveId" clId="{E064BC90-8462-4BD4-92D9-1FE9076A5E1A}" dt="2024-09-05T16:11:36.279" v="196" actId="20577"/>
          <ac:spMkLst>
            <pc:docMk/>
            <pc:sldMk cId="2426244379" sldId="1656"/>
            <ac:spMk id="7" creationId="{0E88E004-9930-A5F6-62EA-E6207C4D4D89}"/>
          </ac:spMkLst>
        </pc:spChg>
      </pc:sldChg>
      <pc:sldChg chg="addSp delSp modSp new mod modClrScheme chgLayout">
        <pc:chgData name="Robert Coe" userId="67bea0881ae6006b" providerId="LiveId" clId="{E064BC90-8462-4BD4-92D9-1FE9076A5E1A}" dt="2024-09-05T16:15:46.814" v="312" actId="12"/>
        <pc:sldMkLst>
          <pc:docMk/>
          <pc:sldMk cId="926949929" sldId="1657"/>
        </pc:sldMkLst>
        <pc:spChg chg="del mod ord">
          <ac:chgData name="Robert Coe" userId="67bea0881ae6006b" providerId="LiveId" clId="{E064BC90-8462-4BD4-92D9-1FE9076A5E1A}" dt="2024-09-05T16:13:36.372" v="199" actId="700"/>
          <ac:spMkLst>
            <pc:docMk/>
            <pc:sldMk cId="926949929" sldId="1657"/>
            <ac:spMk id="2" creationId="{DDB1C887-9674-D254-3AFD-49F24FCF7466}"/>
          </ac:spMkLst>
        </pc:spChg>
        <pc:spChg chg="del mod ord">
          <ac:chgData name="Robert Coe" userId="67bea0881ae6006b" providerId="LiveId" clId="{E064BC90-8462-4BD4-92D9-1FE9076A5E1A}" dt="2024-09-05T16:13:36.372" v="199" actId="700"/>
          <ac:spMkLst>
            <pc:docMk/>
            <pc:sldMk cId="926949929" sldId="1657"/>
            <ac:spMk id="3" creationId="{290DBCE3-C377-8338-85E8-37BF14FF5430}"/>
          </ac:spMkLst>
        </pc:spChg>
        <pc:spChg chg="add mod ord">
          <ac:chgData name="Robert Coe" userId="67bea0881ae6006b" providerId="LiveId" clId="{E064BC90-8462-4BD4-92D9-1FE9076A5E1A}" dt="2024-09-05T16:13:49.096" v="238" actId="20577"/>
          <ac:spMkLst>
            <pc:docMk/>
            <pc:sldMk cId="926949929" sldId="1657"/>
            <ac:spMk id="4" creationId="{A3D93E6E-C282-D8A6-8F9C-6876C8E6F5F7}"/>
          </ac:spMkLst>
        </pc:spChg>
        <pc:spChg chg="add mod ord">
          <ac:chgData name="Robert Coe" userId="67bea0881ae6006b" providerId="LiveId" clId="{E064BC90-8462-4BD4-92D9-1FE9076A5E1A}" dt="2024-09-05T16:15:46.814" v="312" actId="12"/>
          <ac:spMkLst>
            <pc:docMk/>
            <pc:sldMk cId="926949929" sldId="1657"/>
            <ac:spMk id="5" creationId="{8FB56D0D-67AF-1A66-BEE0-103CF0421CDC}"/>
          </ac:spMkLst>
        </pc:spChg>
      </pc:sldChg>
      <pc:sldChg chg="addSp delSp modSp new mod modClrScheme modAnim chgLayout">
        <pc:chgData name="Robert Coe" userId="67bea0881ae6006b" providerId="LiveId" clId="{E064BC90-8462-4BD4-92D9-1FE9076A5E1A}" dt="2024-09-05T20:04:11.717" v="685" actId="14100"/>
        <pc:sldMkLst>
          <pc:docMk/>
          <pc:sldMk cId="3826455031" sldId="1658"/>
        </pc:sldMkLst>
        <pc:spChg chg="mod ord">
          <ac:chgData name="Robert Coe" userId="67bea0881ae6006b" providerId="LiveId" clId="{E064BC90-8462-4BD4-92D9-1FE9076A5E1A}" dt="2024-09-05T16:17:40.300" v="350" actId="700"/>
          <ac:spMkLst>
            <pc:docMk/>
            <pc:sldMk cId="3826455031" sldId="1658"/>
            <ac:spMk id="2" creationId="{3E6A226B-2369-9717-8E43-FC8968DA85CC}"/>
          </ac:spMkLst>
        </pc:spChg>
        <pc:spChg chg="del mod ord">
          <ac:chgData name="Robert Coe" userId="67bea0881ae6006b" providerId="LiveId" clId="{E064BC90-8462-4BD4-92D9-1FE9076A5E1A}" dt="2024-09-05T16:17:40.300" v="350" actId="700"/>
          <ac:spMkLst>
            <pc:docMk/>
            <pc:sldMk cId="3826455031" sldId="1658"/>
            <ac:spMk id="3" creationId="{67CA0B3B-4C07-0C17-7417-B09AE7400644}"/>
          </ac:spMkLst>
        </pc:spChg>
        <pc:spChg chg="mod ord">
          <ac:chgData name="Robert Coe" userId="67bea0881ae6006b" providerId="LiveId" clId="{E064BC90-8462-4BD4-92D9-1FE9076A5E1A}" dt="2024-09-05T16:17:40.300" v="350" actId="700"/>
          <ac:spMkLst>
            <pc:docMk/>
            <pc:sldMk cId="3826455031" sldId="1658"/>
            <ac:spMk id="4" creationId="{549E01E3-D150-6D1F-9E19-9057C6FF20EE}"/>
          </ac:spMkLst>
        </pc:spChg>
        <pc:spChg chg="add mod ord">
          <ac:chgData name="Robert Coe" userId="67bea0881ae6006b" providerId="LiveId" clId="{E064BC90-8462-4BD4-92D9-1FE9076A5E1A}" dt="2024-09-05T20:04:11.717" v="685" actId="14100"/>
          <ac:spMkLst>
            <pc:docMk/>
            <pc:sldMk cId="3826455031" sldId="1658"/>
            <ac:spMk id="5" creationId="{9AABF18A-9959-63D7-D777-82FA82196BF5}"/>
          </ac:spMkLst>
        </pc:spChg>
        <pc:spChg chg="add del mod ord">
          <ac:chgData name="Robert Coe" userId="67bea0881ae6006b" providerId="LiveId" clId="{E064BC90-8462-4BD4-92D9-1FE9076A5E1A}" dt="2024-09-05T19:41:35.430" v="505" actId="478"/>
          <ac:spMkLst>
            <pc:docMk/>
            <pc:sldMk cId="3826455031" sldId="1658"/>
            <ac:spMk id="6" creationId="{1453C04B-2A56-FA54-BA03-35E853D545CB}"/>
          </ac:spMkLst>
        </pc:spChg>
        <pc:spChg chg="add mod">
          <ac:chgData name="Robert Coe" userId="67bea0881ae6006b" providerId="LiveId" clId="{E064BC90-8462-4BD4-92D9-1FE9076A5E1A}" dt="2024-09-05T19:42:04.680" v="509" actId="1076"/>
          <ac:spMkLst>
            <pc:docMk/>
            <pc:sldMk cId="3826455031" sldId="1658"/>
            <ac:spMk id="10" creationId="{8B9754FA-6F73-279F-D4A1-9215C057EA23}"/>
          </ac:spMkLst>
        </pc:spChg>
        <pc:spChg chg="add mod">
          <ac:chgData name="Robert Coe" userId="67bea0881ae6006b" providerId="LiveId" clId="{E064BC90-8462-4BD4-92D9-1FE9076A5E1A}" dt="2024-09-05T19:39:35.612" v="492" actId="1076"/>
          <ac:spMkLst>
            <pc:docMk/>
            <pc:sldMk cId="3826455031" sldId="1658"/>
            <ac:spMk id="11" creationId="{8B5A79C2-1DB0-EE31-B450-65C882630C7D}"/>
          </ac:spMkLst>
        </pc:spChg>
        <pc:picChg chg="add mod">
          <ac:chgData name="Robert Coe" userId="67bea0881ae6006b" providerId="LiveId" clId="{E064BC90-8462-4BD4-92D9-1FE9076A5E1A}" dt="2024-09-05T19:41:56.939" v="508" actId="1076"/>
          <ac:picMkLst>
            <pc:docMk/>
            <pc:sldMk cId="3826455031" sldId="1658"/>
            <ac:picMk id="8" creationId="{25490CC7-EA78-0E86-E7D2-00A7D663C1DC}"/>
          </ac:picMkLst>
        </pc:picChg>
      </pc:sldChg>
      <pc:sldChg chg="addSp delSp modSp new mod modClrScheme modAnim chgLayout">
        <pc:chgData name="Robert Coe" userId="67bea0881ae6006b" providerId="LiveId" clId="{E064BC90-8462-4BD4-92D9-1FE9076A5E1A}" dt="2024-09-05T19:57:37.803" v="649"/>
        <pc:sldMkLst>
          <pc:docMk/>
          <pc:sldMk cId="3686362549" sldId="1659"/>
        </pc:sldMkLst>
        <pc:spChg chg="del mod ord">
          <ac:chgData name="Robert Coe" userId="67bea0881ae6006b" providerId="LiveId" clId="{E064BC90-8462-4BD4-92D9-1FE9076A5E1A}" dt="2024-09-05T19:46:25.875" v="515" actId="700"/>
          <ac:spMkLst>
            <pc:docMk/>
            <pc:sldMk cId="3686362549" sldId="1659"/>
            <ac:spMk id="2" creationId="{445D9924-304C-880F-50A6-C8F14FFA6872}"/>
          </ac:spMkLst>
        </pc:spChg>
        <pc:spChg chg="del mod ord">
          <ac:chgData name="Robert Coe" userId="67bea0881ae6006b" providerId="LiveId" clId="{E064BC90-8462-4BD4-92D9-1FE9076A5E1A}" dt="2024-09-05T19:46:25.875" v="515" actId="700"/>
          <ac:spMkLst>
            <pc:docMk/>
            <pc:sldMk cId="3686362549" sldId="1659"/>
            <ac:spMk id="3" creationId="{685F0BEA-1876-CA15-95BE-A5058673DF57}"/>
          </ac:spMkLst>
        </pc:spChg>
        <pc:spChg chg="del">
          <ac:chgData name="Robert Coe" userId="67bea0881ae6006b" providerId="LiveId" clId="{E064BC90-8462-4BD4-92D9-1FE9076A5E1A}" dt="2024-09-05T19:46:25.875" v="515" actId="700"/>
          <ac:spMkLst>
            <pc:docMk/>
            <pc:sldMk cId="3686362549" sldId="1659"/>
            <ac:spMk id="4" creationId="{7E7674B7-11E0-EEE5-DE76-2FF215BD927B}"/>
          </ac:spMkLst>
        </pc:spChg>
        <pc:spChg chg="mod ord">
          <ac:chgData name="Robert Coe" userId="67bea0881ae6006b" providerId="LiveId" clId="{E064BC90-8462-4BD4-92D9-1FE9076A5E1A}" dt="2024-09-05T19:46:25.875" v="515" actId="700"/>
          <ac:spMkLst>
            <pc:docMk/>
            <pc:sldMk cId="3686362549" sldId="1659"/>
            <ac:spMk id="5" creationId="{25CF5EE3-96C9-747F-36AA-05A166555076}"/>
          </ac:spMkLst>
        </pc:spChg>
        <pc:spChg chg="add mod ord">
          <ac:chgData name="Robert Coe" userId="67bea0881ae6006b" providerId="LiveId" clId="{E064BC90-8462-4BD4-92D9-1FE9076A5E1A}" dt="2024-09-05T19:55:53.878" v="636" actId="1076"/>
          <ac:spMkLst>
            <pc:docMk/>
            <pc:sldMk cId="3686362549" sldId="1659"/>
            <ac:spMk id="6" creationId="{04C2A89B-F865-C85A-410A-47059E38C7C7}"/>
          </ac:spMkLst>
        </pc:spChg>
        <pc:spChg chg="add del mod ord">
          <ac:chgData name="Robert Coe" userId="67bea0881ae6006b" providerId="LiveId" clId="{E064BC90-8462-4BD4-92D9-1FE9076A5E1A}" dt="2024-09-05T19:47:29.649" v="560" actId="478"/>
          <ac:spMkLst>
            <pc:docMk/>
            <pc:sldMk cId="3686362549" sldId="1659"/>
            <ac:spMk id="7" creationId="{21267ADB-77CE-B037-14C6-9F42DD0DA0F6}"/>
          </ac:spMkLst>
        </pc:spChg>
        <pc:spChg chg="add mod">
          <ac:chgData name="Robert Coe" userId="67bea0881ae6006b" providerId="LiveId" clId="{E064BC90-8462-4BD4-92D9-1FE9076A5E1A}" dt="2024-09-05T19:52:05.899" v="615" actId="1076"/>
          <ac:spMkLst>
            <pc:docMk/>
            <pc:sldMk cId="3686362549" sldId="1659"/>
            <ac:spMk id="16" creationId="{B8762BCC-D8C4-2723-60E4-24395EBE7F3A}"/>
          </ac:spMkLst>
        </pc:spChg>
        <pc:spChg chg="add mod">
          <ac:chgData name="Robert Coe" userId="67bea0881ae6006b" providerId="LiveId" clId="{E064BC90-8462-4BD4-92D9-1FE9076A5E1A}" dt="2024-09-05T19:52:22.879" v="616" actId="207"/>
          <ac:spMkLst>
            <pc:docMk/>
            <pc:sldMk cId="3686362549" sldId="1659"/>
            <ac:spMk id="17" creationId="{4A117690-F04E-E337-0F75-85599F5E72C3}"/>
          </ac:spMkLst>
        </pc:spChg>
        <pc:spChg chg="add mod">
          <ac:chgData name="Robert Coe" userId="67bea0881ae6006b" providerId="LiveId" clId="{E064BC90-8462-4BD4-92D9-1FE9076A5E1A}" dt="2024-09-05T19:53:59.999" v="619" actId="1076"/>
          <ac:spMkLst>
            <pc:docMk/>
            <pc:sldMk cId="3686362549" sldId="1659"/>
            <ac:spMk id="18" creationId="{2E263968-0791-C56B-C3FC-DFBA9B1366A1}"/>
          </ac:spMkLst>
        </pc:spChg>
        <pc:spChg chg="add mod">
          <ac:chgData name="Robert Coe" userId="67bea0881ae6006b" providerId="LiveId" clId="{E064BC90-8462-4BD4-92D9-1FE9076A5E1A}" dt="2024-09-05T19:54:36.468" v="632" actId="1076"/>
          <ac:spMkLst>
            <pc:docMk/>
            <pc:sldMk cId="3686362549" sldId="1659"/>
            <ac:spMk id="19" creationId="{2612721D-2018-D8A1-DF06-099CA1FBAAC5}"/>
          </ac:spMkLst>
        </pc:spChg>
        <pc:picChg chg="add mod">
          <ac:chgData name="Robert Coe" userId="67bea0881ae6006b" providerId="LiveId" clId="{E064BC90-8462-4BD4-92D9-1FE9076A5E1A}" dt="2024-09-05T19:49:53.583" v="567" actId="1076"/>
          <ac:picMkLst>
            <pc:docMk/>
            <pc:sldMk cId="3686362549" sldId="1659"/>
            <ac:picMk id="9" creationId="{C7F81062-AF78-BC26-8F4B-3C5B86FC7B14}"/>
          </ac:picMkLst>
        </pc:picChg>
        <pc:cxnChg chg="add mod">
          <ac:chgData name="Robert Coe" userId="67bea0881ae6006b" providerId="LiveId" clId="{E064BC90-8462-4BD4-92D9-1FE9076A5E1A}" dt="2024-09-05T19:49:53.583" v="567" actId="1076"/>
          <ac:cxnSpMkLst>
            <pc:docMk/>
            <pc:sldMk cId="3686362549" sldId="1659"/>
            <ac:cxnSpMk id="11" creationId="{6E0EEF07-B5FF-6F67-63F0-12759D56E3DE}"/>
          </ac:cxnSpMkLst>
        </pc:cxnChg>
        <pc:cxnChg chg="add mod">
          <ac:chgData name="Robert Coe" userId="67bea0881ae6006b" providerId="LiveId" clId="{E064BC90-8462-4BD4-92D9-1FE9076A5E1A}" dt="2024-09-05T19:50:40.001" v="570" actId="14100"/>
          <ac:cxnSpMkLst>
            <pc:docMk/>
            <pc:sldMk cId="3686362549" sldId="1659"/>
            <ac:cxnSpMk id="13" creationId="{F121C954-4956-5E78-FF1C-6BE1DDA88975}"/>
          </ac:cxnSpMkLst>
        </pc:cxnChg>
      </pc:sldChg>
      <pc:sldChg chg="modSp new mod modNotesTx">
        <pc:chgData name="Robert Coe" userId="67bea0881ae6006b" providerId="LiveId" clId="{E064BC90-8462-4BD4-92D9-1FE9076A5E1A}" dt="2024-09-05T20:17:20.965" v="724" actId="27636"/>
        <pc:sldMkLst>
          <pc:docMk/>
          <pc:sldMk cId="639802709" sldId="1660"/>
        </pc:sldMkLst>
        <pc:spChg chg="mod">
          <ac:chgData name="Robert Coe" userId="67bea0881ae6006b" providerId="LiveId" clId="{E064BC90-8462-4BD4-92D9-1FE9076A5E1A}" dt="2024-09-05T20:01:15.519" v="672" actId="20577"/>
          <ac:spMkLst>
            <pc:docMk/>
            <pc:sldMk cId="639802709" sldId="1660"/>
            <ac:spMk id="2" creationId="{40EDFF83-D741-9FBD-C59A-027B63619ED7}"/>
          </ac:spMkLst>
        </pc:spChg>
        <pc:spChg chg="mod">
          <ac:chgData name="Robert Coe" userId="67bea0881ae6006b" providerId="LiveId" clId="{E064BC90-8462-4BD4-92D9-1FE9076A5E1A}" dt="2024-09-05T20:17:20.965" v="724" actId="27636"/>
          <ac:spMkLst>
            <pc:docMk/>
            <pc:sldMk cId="639802709" sldId="1660"/>
            <ac:spMk id="3" creationId="{BF26ED9C-054F-A7C8-909B-5EA15798215D}"/>
          </ac:spMkLst>
        </pc:spChg>
      </pc:sldChg>
      <pc:sldChg chg="modSp new mod modNotesTx">
        <pc:chgData name="Robert Coe" userId="67bea0881ae6006b" providerId="LiveId" clId="{E064BC90-8462-4BD4-92D9-1FE9076A5E1A}" dt="2024-09-05T20:27:23.002" v="943" actId="20577"/>
        <pc:sldMkLst>
          <pc:docMk/>
          <pc:sldMk cId="1841353925" sldId="1661"/>
        </pc:sldMkLst>
        <pc:spChg chg="mod">
          <ac:chgData name="Robert Coe" userId="67bea0881ae6006b" providerId="LiveId" clId="{E064BC90-8462-4BD4-92D9-1FE9076A5E1A}" dt="2024-09-05T20:18:39.002" v="740" actId="20577"/>
          <ac:spMkLst>
            <pc:docMk/>
            <pc:sldMk cId="1841353925" sldId="1661"/>
            <ac:spMk id="2" creationId="{29C7AB39-4FF9-B837-48FA-4BED9DF5DEB2}"/>
          </ac:spMkLst>
        </pc:spChg>
        <pc:spChg chg="mod">
          <ac:chgData name="Robert Coe" userId="67bea0881ae6006b" providerId="LiveId" clId="{E064BC90-8462-4BD4-92D9-1FE9076A5E1A}" dt="2024-09-05T20:27:23.002" v="943" actId="20577"/>
          <ac:spMkLst>
            <pc:docMk/>
            <pc:sldMk cId="1841353925" sldId="1661"/>
            <ac:spMk id="3" creationId="{3BFFD711-FD7D-C1A2-AF39-DD2A45E0186D}"/>
          </ac:spMkLst>
        </pc:spChg>
      </pc:sldChg>
      <pc:sldChg chg="addSp delSp modSp new mod modClrScheme chgLayout">
        <pc:chgData name="Robert Coe" userId="67bea0881ae6006b" providerId="LiveId" clId="{E064BC90-8462-4BD4-92D9-1FE9076A5E1A}" dt="2024-09-05T21:06:04.033" v="1231" actId="20577"/>
        <pc:sldMkLst>
          <pc:docMk/>
          <pc:sldMk cId="3912645141" sldId="1662"/>
        </pc:sldMkLst>
        <pc:spChg chg="mod">
          <ac:chgData name="Robert Coe" userId="67bea0881ae6006b" providerId="LiveId" clId="{E064BC90-8462-4BD4-92D9-1FE9076A5E1A}" dt="2024-09-05T21:02:59.461" v="1002" actId="26606"/>
          <ac:spMkLst>
            <pc:docMk/>
            <pc:sldMk cId="3912645141" sldId="1662"/>
            <ac:spMk id="2" creationId="{DBB561DC-0A88-0528-E335-ABBE99403C74}"/>
          </ac:spMkLst>
        </pc:spChg>
        <pc:spChg chg="del">
          <ac:chgData name="Robert Coe" userId="67bea0881ae6006b" providerId="LiveId" clId="{E064BC90-8462-4BD4-92D9-1FE9076A5E1A}" dt="2024-09-05T21:01:46.848" v="972" actId="22"/>
          <ac:spMkLst>
            <pc:docMk/>
            <pc:sldMk cId="3912645141" sldId="1662"/>
            <ac:spMk id="3" creationId="{58EDF20B-ED2C-3D0D-4433-CA50007058B4}"/>
          </ac:spMkLst>
        </pc:spChg>
        <pc:spChg chg="mod">
          <ac:chgData name="Robert Coe" userId="67bea0881ae6006b" providerId="LiveId" clId="{E064BC90-8462-4BD4-92D9-1FE9076A5E1A}" dt="2024-09-05T21:02:59.461" v="1002" actId="26606"/>
          <ac:spMkLst>
            <pc:docMk/>
            <pc:sldMk cId="3912645141" sldId="1662"/>
            <ac:spMk id="4" creationId="{9F1C3A8B-DD29-3549-2486-507ABADED26C}"/>
          </ac:spMkLst>
        </pc:spChg>
        <pc:spChg chg="add mod">
          <ac:chgData name="Robert Coe" userId="67bea0881ae6006b" providerId="LiveId" clId="{E064BC90-8462-4BD4-92D9-1FE9076A5E1A}" dt="2024-09-05T21:06:04.033" v="1231" actId="20577"/>
          <ac:spMkLst>
            <pc:docMk/>
            <pc:sldMk cId="3912645141" sldId="1662"/>
            <ac:spMk id="11" creationId="{6E8F7F77-FF62-7BF7-C6B8-C4182688B8A5}"/>
          </ac:spMkLst>
        </pc:spChg>
        <pc:picChg chg="add mod ord">
          <ac:chgData name="Robert Coe" userId="67bea0881ae6006b" providerId="LiveId" clId="{E064BC90-8462-4BD4-92D9-1FE9076A5E1A}" dt="2024-09-05T21:02:59.461" v="1002" actId="26606"/>
          <ac:picMkLst>
            <pc:docMk/>
            <pc:sldMk cId="3912645141" sldId="1662"/>
            <ac:picMk id="6" creationId="{B708CFA0-5184-60C5-A786-D723A4E1910B}"/>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663C26-0A6E-4F95-B020-E10CE6E9870C}" type="datetimeFigureOut">
              <a:rPr lang="en-GB" smtClean="0"/>
              <a:t>07/09/2024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318A23-2E73-45EB-A949-7FAC2BA82EAB}" type="slidenum">
              <a:rPr lang="en-GB" smtClean="0"/>
              <a:t>‹#›</a:t>
            </a:fld>
            <a:endParaRPr lang="en-GB"/>
          </a:p>
        </p:txBody>
      </p:sp>
    </p:spTree>
    <p:extLst>
      <p:ext uri="{BB962C8B-B14F-4D97-AF65-F5344CB8AC3E}">
        <p14:creationId xmlns:p14="http://schemas.microsoft.com/office/powerpoint/2010/main" val="846033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files.eric.ed.gov/fulltext/ED639209.pdf"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labs.la.utexas.edu/adrg/files/2013/12/Practical-Measurement.pdf"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jte.sagepub.com/content/62/4/367.abstract"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vimeo.com/70471076"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doi.org/10.1111/j.1529-1006.2004.00018.x"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doi.org/10.1111/j.1529-1006.2004.00018.x"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https://forms.office.com/r/s28Fhm8uVA</a:t>
            </a:r>
          </a:p>
          <a:p>
            <a:r>
              <a:rPr lang="en-GB" dirty="0"/>
              <a:t>https://bit.ly/wantfbk</a:t>
            </a:r>
          </a:p>
        </p:txBody>
      </p:sp>
    </p:spTree>
    <p:extLst>
      <p:ext uri="{BB962C8B-B14F-4D97-AF65-F5344CB8AC3E}">
        <p14:creationId xmlns:p14="http://schemas.microsoft.com/office/powerpoint/2010/main" val="31412766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GB" sz="1800">
                <a:effectLst/>
                <a:latin typeface="Calibri" panose="020F0502020204030204" pitchFamily="34" charset="0"/>
              </a:rPr>
              <a:t>Bartanen, B., Bell, C., James, J., Taylor, E. S., &amp; Wyckoff, J. H. (2023). " Refining" Our Understanding of Early Career Teacher Skill Development: Evidence from Classroom Observations. EdWorkingPaper No. 23-845. </a:t>
            </a:r>
            <a:r>
              <a:rPr lang="en-GB" sz="1800" i="1">
                <a:solidFill>
                  <a:srgbClr val="222222"/>
                </a:solidFill>
                <a:effectLst/>
                <a:highlight>
                  <a:srgbClr val="FFFFFF"/>
                </a:highlight>
                <a:latin typeface="Arial" panose="020B0604020202020204" pitchFamily="34" charset="0"/>
              </a:rPr>
              <a:t>Annenberg Institute for School Reform at Brown University</a:t>
            </a:r>
            <a:r>
              <a:rPr lang="en-GB" sz="1800">
                <a:effectLst/>
                <a:latin typeface="Calibri" panose="020F0502020204030204" pitchFamily="34" charset="0"/>
              </a:rPr>
              <a:t>. </a:t>
            </a:r>
          </a:p>
          <a:p>
            <a:pPr marL="0" marR="0">
              <a:spcBef>
                <a:spcPts val="0"/>
              </a:spcBef>
              <a:spcAft>
                <a:spcPts val="0"/>
              </a:spcAft>
            </a:pPr>
            <a:r>
              <a:rPr lang="en-GB" sz="1800">
                <a:effectLst/>
                <a:latin typeface="Calibri" panose="020F0502020204030204" pitchFamily="34" charset="0"/>
                <a:hlinkClick r:id="rId3"/>
              </a:rPr>
              <a:t>https://files.eric.ed.gov/fulltext/ED639209.pdf</a:t>
            </a:r>
            <a:endParaRPr lang="en-GB" sz="1800">
              <a:effectLst/>
              <a:latin typeface="Calibri" panose="020F0502020204030204" pitchFamily="34" charset="0"/>
            </a:endParaRPr>
          </a:p>
          <a:p>
            <a:endParaRPr lang="en-GB"/>
          </a:p>
        </p:txBody>
      </p:sp>
      <p:sp>
        <p:nvSpPr>
          <p:cNvPr id="4" name="Slide Number Placeholder 3"/>
          <p:cNvSpPr>
            <a:spLocks noGrp="1"/>
          </p:cNvSpPr>
          <p:nvPr>
            <p:ph type="sldNum" sz="quarter" idx="5"/>
          </p:nvPr>
        </p:nvSpPr>
        <p:spPr/>
        <p:txBody>
          <a:bodyPr/>
          <a:lstStyle/>
          <a:p>
            <a:fld id="{EB318A23-2E73-45EB-A949-7FAC2BA82EAB}" type="slidenum">
              <a:rPr lang="en-GB" smtClean="0"/>
              <a:t>22</a:t>
            </a:fld>
            <a:endParaRPr lang="en-GB"/>
          </a:p>
        </p:txBody>
      </p:sp>
    </p:spTree>
    <p:extLst>
      <p:ext uri="{BB962C8B-B14F-4D97-AF65-F5344CB8AC3E}">
        <p14:creationId xmlns:p14="http://schemas.microsoft.com/office/powerpoint/2010/main" val="39760131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a:solidFill>
                  <a:srgbClr val="222222"/>
                </a:solidFill>
                <a:effectLst/>
                <a:latin typeface="Arial" panose="020B0604020202020204" pitchFamily="34" charset="0"/>
              </a:rPr>
              <a:t>Bryk, A. S., Gomez, L. M., Grunow, A., &amp; LeMahieu, P. G. (2015). </a:t>
            </a:r>
            <a:r>
              <a:rPr lang="en-GB" b="0" i="1">
                <a:solidFill>
                  <a:srgbClr val="222222"/>
                </a:solidFill>
                <a:effectLst/>
                <a:latin typeface="Arial" panose="020B0604020202020204" pitchFamily="34" charset="0"/>
              </a:rPr>
              <a:t>Learning to improve: How America’s schools can get better at getting better</a:t>
            </a:r>
            <a:r>
              <a:rPr lang="en-GB" b="0" i="0">
                <a:solidFill>
                  <a:srgbClr val="222222"/>
                </a:solidFill>
                <a:effectLst/>
                <a:latin typeface="Arial" panose="020B0604020202020204" pitchFamily="34" charset="0"/>
              </a:rPr>
              <a:t>. Harvard Education Press.</a:t>
            </a:r>
            <a:endParaRPr lang="en-GB"/>
          </a:p>
          <a:p>
            <a:r>
              <a:rPr lang="en-GB"/>
              <a:t>See also</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a:effectLst/>
                <a:latin typeface="Calibri" panose="020F0502020204030204" pitchFamily="34" charset="0"/>
              </a:rPr>
              <a:t>Lewis, C. (2015). What is improvement science? Do we need it in education?. </a:t>
            </a:r>
            <a:r>
              <a:rPr lang="en-GB" sz="1800" i="1">
                <a:solidFill>
                  <a:srgbClr val="222222"/>
                </a:solidFill>
                <a:effectLst/>
                <a:latin typeface="Arial" panose="020B0604020202020204" pitchFamily="34" charset="0"/>
              </a:rPr>
              <a:t>Educational Researcher</a:t>
            </a:r>
            <a:r>
              <a:rPr lang="en-GB" sz="1800">
                <a:effectLst/>
                <a:latin typeface="Calibri" panose="020F0502020204030204" pitchFamily="34" charset="0"/>
              </a:rPr>
              <a:t>, </a:t>
            </a:r>
            <a:r>
              <a:rPr lang="en-GB" sz="1800" i="1">
                <a:solidFill>
                  <a:srgbClr val="222222"/>
                </a:solidFill>
                <a:effectLst/>
                <a:latin typeface="Arial" panose="020B0604020202020204" pitchFamily="34" charset="0"/>
              </a:rPr>
              <a:t>44</a:t>
            </a:r>
            <a:r>
              <a:rPr lang="en-GB" sz="1800">
                <a:effectLst/>
                <a:latin typeface="Calibri" panose="020F0502020204030204" pitchFamily="34" charset="0"/>
              </a:rPr>
              <a:t>(1), 54-61.</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a:effectLst/>
                <a:latin typeface="Calibri" panose="020F0502020204030204" pitchFamily="34" charset="0"/>
              </a:rPr>
              <a:t>Yeager, D., Bryk, A., Muhich, J., Hausman, H., &amp; Morales, L. (2013). Practical measurement. </a:t>
            </a:r>
            <a:r>
              <a:rPr lang="en-GB" sz="1800" i="1">
                <a:solidFill>
                  <a:srgbClr val="222222"/>
                </a:solidFill>
                <a:effectLst/>
                <a:latin typeface="Arial" panose="020B0604020202020204" pitchFamily="34" charset="0"/>
              </a:rPr>
              <a:t>Palo Alto, CA: Carnegie Foundation for the Advancement of Teaching</a:t>
            </a:r>
            <a:r>
              <a:rPr lang="en-GB" sz="1800">
                <a:effectLst/>
                <a:latin typeface="Calibri" panose="020F0502020204030204" pitchFamily="34" charset="0"/>
              </a:rPr>
              <a:t>, </a:t>
            </a:r>
            <a:r>
              <a:rPr lang="en-GB" sz="1800" i="1">
                <a:solidFill>
                  <a:srgbClr val="222222"/>
                </a:solidFill>
                <a:effectLst/>
                <a:latin typeface="Arial" panose="020B0604020202020204" pitchFamily="34" charset="0"/>
              </a:rPr>
              <a:t>78712</a:t>
            </a:r>
            <a:r>
              <a:rPr lang="en-GB" sz="1800">
                <a:effectLst/>
                <a:latin typeface="Calibri" panose="020F0502020204030204" pitchFamily="34" charset="0"/>
              </a:rPr>
              <a:t>. </a:t>
            </a:r>
            <a:r>
              <a:rPr lang="en-GB" sz="1800">
                <a:effectLst/>
                <a:latin typeface="Calibri" panose="020F0502020204030204" pitchFamily="34" charset="0"/>
                <a:hlinkClick r:id="rId3"/>
              </a:rPr>
              <a:t>https://labs.la.utexas.edu/adrg/files/2013/12/Practical-Measurement.pdf</a:t>
            </a:r>
            <a:endParaRPr lang="en-GB" sz="1800">
              <a:effectLst/>
              <a:latin typeface="Calibri" panose="020F0502020204030204" pitchFamily="34" charset="0"/>
            </a:endParaRPr>
          </a:p>
          <a:p>
            <a:endParaRPr lang="en-GB"/>
          </a:p>
        </p:txBody>
      </p:sp>
      <p:sp>
        <p:nvSpPr>
          <p:cNvPr id="4" name="Slide Number Placeholder 3"/>
          <p:cNvSpPr>
            <a:spLocks noGrp="1"/>
          </p:cNvSpPr>
          <p:nvPr>
            <p:ph type="sldNum" sz="quarter" idx="5"/>
          </p:nvPr>
        </p:nvSpPr>
        <p:spPr/>
        <p:txBody>
          <a:bodyPr/>
          <a:lstStyle/>
          <a:p>
            <a:fld id="{EB318A23-2E73-45EB-A949-7FAC2BA82EAB}" type="slidenum">
              <a:rPr lang="en-GB" smtClean="0"/>
              <a:t>24</a:t>
            </a:fld>
            <a:endParaRPr lang="en-GB"/>
          </a:p>
        </p:txBody>
      </p:sp>
    </p:spTree>
    <p:extLst>
      <p:ext uri="{BB962C8B-B14F-4D97-AF65-F5344CB8AC3E}">
        <p14:creationId xmlns:p14="http://schemas.microsoft.com/office/powerpoint/2010/main" val="25669003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B318A23-2E73-45EB-A949-7FAC2BA82EAB}" type="slidenum">
              <a:rPr lang="en-GB" smtClean="0"/>
              <a:t>32</a:t>
            </a:fld>
            <a:endParaRPr lang="en-GB"/>
          </a:p>
        </p:txBody>
      </p:sp>
    </p:spTree>
    <p:extLst>
      <p:ext uri="{BB962C8B-B14F-4D97-AF65-F5344CB8AC3E}">
        <p14:creationId xmlns:p14="http://schemas.microsoft.com/office/powerpoint/2010/main" val="2490624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a:solidFill>
                  <a:srgbClr val="444444"/>
                </a:solidFill>
                <a:effectLst/>
                <a:latin typeface="Open Sans" panose="020B0606030504020204" pitchFamily="34" charset="0"/>
              </a:rPr>
              <a:t>Reliability, based on MET study</a:t>
            </a:r>
          </a:p>
          <a:p>
            <a:r>
              <a:rPr lang="en-GB" b="0" i="0">
                <a:solidFill>
                  <a:srgbClr val="444444"/>
                </a:solidFill>
                <a:effectLst/>
                <a:latin typeface="Open Sans" panose="020B0606030504020204" pitchFamily="34" charset="0"/>
              </a:rPr>
              <a:t>“For observations conducted by Ofsted inspectors or professional colleagues, ‘training’ in observation is generally not of the quality and scale used in these studies, and no evidence of reliability is available. Hence, we are probably justified in assuming that the true value will be close to the worst case. In other words, if your lesson is judged ‘Outstanding’, do whatever you can to avoid getting a second opinion: three times out of four you would be downgraded. If your lesson is judged ‘Inadequate’ there is a 90% chance that a second observer would give a different rating.”</a:t>
            </a:r>
          </a:p>
          <a:p>
            <a:endParaRPr lang="en-GB" b="0" i="0">
              <a:solidFill>
                <a:srgbClr val="444444"/>
              </a:solidFill>
              <a:effectLst/>
              <a:latin typeface="Open Sans" panose="020B0606030504020204" pitchFamily="34" charset="0"/>
            </a:endParaRPr>
          </a:p>
          <a:p>
            <a:r>
              <a:rPr lang="en-GB" b="0" i="0">
                <a:solidFill>
                  <a:srgbClr val="444444"/>
                </a:solidFill>
                <a:effectLst/>
                <a:latin typeface="Open Sans" panose="020B0606030504020204" pitchFamily="34" charset="0"/>
              </a:rPr>
              <a:t>Validity:</a:t>
            </a:r>
          </a:p>
          <a:p>
            <a:r>
              <a:rPr lang="en-GB" b="0" i="0">
                <a:solidFill>
                  <a:srgbClr val="444444"/>
                </a:solidFill>
                <a:effectLst/>
                <a:latin typeface="Open Sans" panose="020B0606030504020204" pitchFamily="34" charset="0"/>
              </a:rPr>
              <a:t>“At this level of accuracy, fewer than 1% of those judged to be ‘Inadequate’ are genuinely inadequate; of those rated ‘Outstanding’, only 4% actually produce outstanding learning gains; overall, 63% of judgements will be wrong.”</a:t>
            </a:r>
            <a:endParaRPr lang="en-GB"/>
          </a:p>
        </p:txBody>
      </p:sp>
      <p:sp>
        <p:nvSpPr>
          <p:cNvPr id="4" name="Slide Number Placeholder 3"/>
          <p:cNvSpPr>
            <a:spLocks noGrp="1"/>
          </p:cNvSpPr>
          <p:nvPr>
            <p:ph type="sldNum" sz="quarter" idx="5"/>
          </p:nvPr>
        </p:nvSpPr>
        <p:spPr/>
        <p:txBody>
          <a:bodyPr/>
          <a:lstStyle/>
          <a:p>
            <a:fld id="{EB318A23-2E73-45EB-A949-7FAC2BA82EAB}" type="slidenum">
              <a:rPr lang="en-GB" smtClean="0"/>
              <a:t>5</a:t>
            </a:fld>
            <a:endParaRPr lang="en-GB"/>
          </a:p>
        </p:txBody>
      </p:sp>
    </p:spTree>
    <p:extLst>
      <p:ext uri="{BB962C8B-B14F-4D97-AF65-F5344CB8AC3E}">
        <p14:creationId xmlns:p14="http://schemas.microsoft.com/office/powerpoint/2010/main" val="41416710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64931">
              <a:defRPr/>
            </a:pPr>
            <a:r>
              <a:rPr lang="en-GB" sz="1100" dirty="0">
                <a:latin typeface="Arial" charset="0"/>
                <a:ea typeface="MS PGothic" pitchFamily="34" charset="-128"/>
                <a:cs typeface="ＭＳ Ｐゴシック" charset="0"/>
              </a:rPr>
              <a:t>Strong, M., </a:t>
            </a:r>
            <a:r>
              <a:rPr lang="en-GB" sz="1100" dirty="0" err="1">
                <a:latin typeface="Arial" charset="0"/>
                <a:ea typeface="MS PGothic" pitchFamily="34" charset="-128"/>
                <a:cs typeface="ＭＳ Ｐゴシック" charset="0"/>
              </a:rPr>
              <a:t>Gargani</a:t>
            </a:r>
            <a:r>
              <a:rPr lang="en-GB" sz="1100" dirty="0">
                <a:latin typeface="Arial" charset="0"/>
                <a:ea typeface="MS PGothic" pitchFamily="34" charset="-128"/>
                <a:cs typeface="ＭＳ Ｐゴシック" charset="0"/>
              </a:rPr>
              <a:t>, J., &amp; </a:t>
            </a:r>
            <a:r>
              <a:rPr lang="en-GB" sz="1100" dirty="0" err="1">
                <a:latin typeface="Arial" charset="0"/>
                <a:ea typeface="MS PGothic" pitchFamily="34" charset="-128"/>
                <a:cs typeface="ＭＳ Ｐゴシック" charset="0"/>
              </a:rPr>
              <a:t>Hacifazlioglu</a:t>
            </a:r>
            <a:r>
              <a:rPr lang="en-GB" sz="1100" dirty="0">
                <a:latin typeface="Arial" charset="0"/>
                <a:ea typeface="MS PGothic" pitchFamily="34" charset="-128"/>
                <a:cs typeface="ＭＳ Ｐゴシック" charset="0"/>
              </a:rPr>
              <a:t>, O. (2011). Do we know a successful teacher when we see one? Experiments in the identification of effective teachers. </a:t>
            </a:r>
            <a:r>
              <a:rPr lang="en-GB" sz="1100" i="1" dirty="0">
                <a:latin typeface="Arial" charset="0"/>
                <a:ea typeface="MS PGothic" pitchFamily="34" charset="-128"/>
                <a:cs typeface="ＭＳ Ｐゴシック" charset="0"/>
              </a:rPr>
              <a:t>Journal of Teacher Education, 62</a:t>
            </a:r>
            <a:r>
              <a:rPr lang="en-GB" sz="1100" dirty="0">
                <a:latin typeface="Arial" charset="0"/>
                <a:ea typeface="MS PGothic" pitchFamily="34" charset="-128"/>
                <a:cs typeface="ＭＳ Ｐゴシック" charset="0"/>
              </a:rPr>
              <a:t>(4), 367–382. [Abstract at: </a:t>
            </a:r>
            <a:r>
              <a:rPr lang="en-GB" sz="1100" u="sng" dirty="0">
                <a:latin typeface="Arial" charset="0"/>
                <a:ea typeface="MS PGothic" pitchFamily="34" charset="-128"/>
                <a:cs typeface="ＭＳ Ｐゴシック" charset="0"/>
                <a:hlinkClick r:id="rId3"/>
              </a:rPr>
              <a:t>http://jte.sagepub.com/content/62/4/367.abstract</a:t>
            </a:r>
            <a:r>
              <a:rPr lang="en-GB" sz="1100" dirty="0">
                <a:latin typeface="Arial" charset="0"/>
                <a:ea typeface="MS PGothic" pitchFamily="34" charset="-128"/>
                <a:cs typeface="ＭＳ Ｐゴシック" charset="0"/>
              </a:rPr>
              <a:t> ]</a:t>
            </a:r>
          </a:p>
        </p:txBody>
      </p:sp>
      <p:sp>
        <p:nvSpPr>
          <p:cNvPr id="4" name="Slide Number Placeholder 3"/>
          <p:cNvSpPr>
            <a:spLocks noGrp="1"/>
          </p:cNvSpPr>
          <p:nvPr>
            <p:ph type="sldNum" sz="quarter" idx="10"/>
          </p:nvPr>
        </p:nvSpPr>
        <p:spPr/>
        <p:txBody>
          <a:bodyPr/>
          <a:lstStyle/>
          <a:p>
            <a:pPr>
              <a:defRPr/>
            </a:pPr>
            <a:fld id="{93263F81-AB1F-4B51-A4CA-047E49299C68}" type="slidenum">
              <a:rPr lang="en-US" smtClean="0"/>
              <a:pPr>
                <a:defRPr/>
              </a:pPr>
              <a:t>6</a:t>
            </a:fld>
            <a:endParaRPr lang="en-US"/>
          </a:p>
        </p:txBody>
      </p:sp>
    </p:spTree>
    <p:extLst>
      <p:ext uri="{BB962C8B-B14F-4D97-AF65-F5344CB8AC3E}">
        <p14:creationId xmlns:p14="http://schemas.microsoft.com/office/powerpoint/2010/main" val="23511658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dirty="0">
                <a:latin typeface="Arial" charset="0"/>
                <a:ea typeface="MS PGothic" pitchFamily="34" charset="-128"/>
                <a:cs typeface="ＭＳ Ｐゴシック" charset="0"/>
              </a:rPr>
              <a:t>Simons, D J, </a:t>
            </a:r>
            <a:r>
              <a:rPr lang="en-GB" sz="1100" dirty="0" err="1">
                <a:latin typeface="Arial" charset="0"/>
                <a:ea typeface="MS PGothic" pitchFamily="34" charset="-128"/>
                <a:cs typeface="ＭＳ Ｐゴシック" charset="0"/>
              </a:rPr>
              <a:t>Chabris</a:t>
            </a:r>
            <a:r>
              <a:rPr lang="en-GB" sz="1100" dirty="0">
                <a:latin typeface="Arial" charset="0"/>
                <a:ea typeface="MS PGothic" pitchFamily="34" charset="-128"/>
                <a:cs typeface="ＭＳ Ｐゴシック" charset="0"/>
              </a:rPr>
              <a:t>, C. F (1999) Gorillas in our midst: sustained </a:t>
            </a:r>
            <a:r>
              <a:rPr lang="en-GB" sz="1100" dirty="0" err="1">
                <a:latin typeface="Arial" charset="0"/>
                <a:ea typeface="MS PGothic" pitchFamily="34" charset="-128"/>
                <a:cs typeface="ＭＳ Ｐゴシック" charset="0"/>
              </a:rPr>
              <a:t>inattentional</a:t>
            </a:r>
            <a:r>
              <a:rPr lang="en-GB" sz="1100" dirty="0">
                <a:latin typeface="Arial" charset="0"/>
                <a:ea typeface="MS PGothic" pitchFamily="34" charset="-128"/>
                <a:cs typeface="ＭＳ Ｐゴシック" charset="0"/>
              </a:rPr>
              <a:t> blindness for dynamic events. </a:t>
            </a:r>
            <a:r>
              <a:rPr lang="en-GB" sz="1100" i="1" dirty="0">
                <a:latin typeface="Arial" charset="0"/>
                <a:ea typeface="MS PGothic" pitchFamily="34" charset="-128"/>
                <a:cs typeface="ＭＳ Ｐゴシック" charset="0"/>
              </a:rPr>
              <a:t>Perception</a:t>
            </a:r>
            <a:r>
              <a:rPr lang="en-GB" sz="1100" dirty="0">
                <a:latin typeface="Arial" charset="0"/>
                <a:ea typeface="MS PGothic" pitchFamily="34" charset="-128"/>
                <a:cs typeface="ＭＳ Ｐゴシック" charset="0"/>
              </a:rPr>
              <a:t>, 1999, volume 28, pages 1059 – 1074.</a:t>
            </a:r>
            <a:endParaRPr lang="en-GB" dirty="0"/>
          </a:p>
        </p:txBody>
      </p:sp>
      <p:sp>
        <p:nvSpPr>
          <p:cNvPr id="4" name="Slide Number Placeholder 3"/>
          <p:cNvSpPr>
            <a:spLocks noGrp="1"/>
          </p:cNvSpPr>
          <p:nvPr>
            <p:ph type="sldNum" sz="quarter" idx="10"/>
          </p:nvPr>
        </p:nvSpPr>
        <p:spPr/>
        <p:txBody>
          <a:bodyPr/>
          <a:lstStyle/>
          <a:p>
            <a:pPr>
              <a:defRPr/>
            </a:pPr>
            <a:fld id="{93263F81-AB1F-4B51-A4CA-047E49299C68}" type="slidenum">
              <a:rPr lang="en-US" smtClean="0"/>
              <a:pPr>
                <a:defRPr/>
              </a:pPr>
              <a:t>7</a:t>
            </a:fld>
            <a:endParaRPr lang="en-US"/>
          </a:p>
        </p:txBody>
      </p:sp>
    </p:spTree>
    <p:extLst>
      <p:ext uri="{BB962C8B-B14F-4D97-AF65-F5344CB8AC3E}">
        <p14:creationId xmlns:p14="http://schemas.microsoft.com/office/powerpoint/2010/main" val="21128199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Arial" charset="0"/>
                <a:ea typeface="MS PGothic" pitchFamily="34" charset="-128"/>
                <a:cs typeface="ＭＳ Ｐゴシック" charset="0"/>
              </a:rPr>
              <a:t>Coe, R. (2013) Improving Education: A triumph of hope over experience. Inaugural Lecture of Professor Robert Coe, Durham University, 18 June 2013. Essay version available at </a:t>
            </a:r>
            <a:r>
              <a:rPr lang="en-GB" sz="1200" u="sng" kern="1200" dirty="0">
                <a:solidFill>
                  <a:schemeClr val="tx1"/>
                </a:solidFill>
                <a:effectLst/>
                <a:latin typeface="Arial" charset="0"/>
                <a:ea typeface="MS PGothic" pitchFamily="34" charset="-128"/>
                <a:cs typeface="ＭＳ Ｐゴシック" charset="0"/>
              </a:rPr>
              <a:t>www.profcoe.net/publications</a:t>
            </a:r>
            <a:br>
              <a:rPr lang="en-GB" sz="1200" kern="1200" dirty="0">
                <a:solidFill>
                  <a:schemeClr val="tx1"/>
                </a:solidFill>
                <a:effectLst/>
                <a:latin typeface="Arial" charset="0"/>
                <a:ea typeface="MS PGothic" pitchFamily="34" charset="-128"/>
                <a:cs typeface="ＭＳ Ｐゴシック" charset="0"/>
              </a:rPr>
            </a:br>
            <a:r>
              <a:rPr lang="en-GB" sz="1200" kern="1200" dirty="0">
                <a:solidFill>
                  <a:schemeClr val="tx1"/>
                </a:solidFill>
                <a:effectLst/>
                <a:latin typeface="Arial" charset="0"/>
                <a:ea typeface="MS PGothic" pitchFamily="34" charset="-128"/>
                <a:cs typeface="ＭＳ Ｐゴシック" charset="0"/>
              </a:rPr>
              <a:t>Video at </a:t>
            </a:r>
            <a:r>
              <a:rPr lang="en-GB" sz="1200" u="sng" kern="1200" dirty="0">
                <a:solidFill>
                  <a:schemeClr val="tx1"/>
                </a:solidFill>
                <a:effectLst/>
                <a:latin typeface="Arial" charset="0"/>
                <a:ea typeface="MS PGothic" pitchFamily="34" charset="-128"/>
                <a:cs typeface="ＭＳ Ｐゴシック" charset="0"/>
                <a:hlinkClick r:id="rId3"/>
              </a:rPr>
              <a:t>https://vimeo.com/70471076</a:t>
            </a:r>
            <a:r>
              <a:rPr lang="en-GB" sz="1200" kern="1200" dirty="0">
                <a:solidFill>
                  <a:schemeClr val="tx1"/>
                </a:solidFill>
                <a:effectLst/>
                <a:latin typeface="Arial" charset="0"/>
                <a:ea typeface="MS PGothic" pitchFamily="34" charset="-128"/>
                <a:cs typeface="ＭＳ Ｐゴシック" charset="0"/>
              </a:rPr>
              <a:t> </a:t>
            </a:r>
          </a:p>
          <a:p>
            <a:endParaRPr lang="en-GB" dirty="0"/>
          </a:p>
        </p:txBody>
      </p:sp>
      <p:sp>
        <p:nvSpPr>
          <p:cNvPr id="4" name="Slide Number Placeholder 3"/>
          <p:cNvSpPr>
            <a:spLocks noGrp="1"/>
          </p:cNvSpPr>
          <p:nvPr>
            <p:ph type="sldNum" sz="quarter" idx="5"/>
          </p:nvPr>
        </p:nvSpPr>
        <p:spPr/>
        <p:txBody>
          <a:bodyPr/>
          <a:lstStyle/>
          <a:p>
            <a:fld id="{EB318A23-2E73-45EB-A949-7FAC2BA82EAB}" type="slidenum">
              <a:rPr lang="en-GB" smtClean="0"/>
              <a:t>10</a:t>
            </a:fld>
            <a:endParaRPr lang="en-GB"/>
          </a:p>
        </p:txBody>
      </p:sp>
    </p:spTree>
    <p:extLst>
      <p:ext uri="{BB962C8B-B14F-4D97-AF65-F5344CB8AC3E}">
        <p14:creationId xmlns:p14="http://schemas.microsoft.com/office/powerpoint/2010/main" val="17375897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rPr>
              <a:t>Zell, E., </a:t>
            </a:r>
            <a:r>
              <a:rPr lang="en-GB" sz="1800" dirty="0" err="1">
                <a:effectLst/>
                <a:latin typeface="Calibri" panose="020F0502020204030204" pitchFamily="34" charset="0"/>
              </a:rPr>
              <a:t>Strickhouser</a:t>
            </a:r>
            <a:r>
              <a:rPr lang="en-GB" sz="1800" dirty="0">
                <a:effectLst/>
                <a:latin typeface="Calibri" panose="020F0502020204030204" pitchFamily="34" charset="0"/>
              </a:rPr>
              <a:t>, J. E., Sedikides, C., &amp; </a:t>
            </a:r>
            <a:r>
              <a:rPr lang="en-GB" sz="1800" dirty="0" err="1">
                <a:effectLst/>
                <a:latin typeface="Calibri" panose="020F0502020204030204" pitchFamily="34" charset="0"/>
              </a:rPr>
              <a:t>Alicke</a:t>
            </a:r>
            <a:r>
              <a:rPr lang="en-GB" sz="1800" dirty="0">
                <a:effectLst/>
                <a:latin typeface="Calibri" panose="020F0502020204030204" pitchFamily="34" charset="0"/>
              </a:rPr>
              <a:t>, M. D. (2020). The better-than-average effect in comparative self-evaluation: A comprehensive review and meta-analysis. Psychological bulletin, 146(2), 118.</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Dunning, D., Heath, C., &amp; </a:t>
            </a:r>
            <a:r>
              <a:rPr lang="en-US" sz="1200" dirty="0" err="1"/>
              <a:t>Suls</a:t>
            </a:r>
            <a:r>
              <a:rPr lang="en-US" sz="1200" dirty="0"/>
              <a:t>, J. M. (2004). Flawed self-assessment. Psychological Science in the Public Interest, 5(3), 69–106. </a:t>
            </a:r>
            <a:r>
              <a:rPr lang="en-US" sz="1200" dirty="0">
                <a:hlinkClick r:id="rId3"/>
              </a:rPr>
              <a:t>https://doi.org/10.1111/j.1529-1006.2004.00018.x</a:t>
            </a:r>
            <a:r>
              <a:rPr lang="en-US" sz="1200" dirty="0"/>
              <a:t>  </a:t>
            </a:r>
          </a:p>
          <a:p>
            <a:endParaRPr lang="en-GB" dirty="0"/>
          </a:p>
        </p:txBody>
      </p:sp>
      <p:sp>
        <p:nvSpPr>
          <p:cNvPr id="4" name="Slide Number Placeholder 3"/>
          <p:cNvSpPr>
            <a:spLocks noGrp="1"/>
          </p:cNvSpPr>
          <p:nvPr>
            <p:ph type="sldNum" sz="quarter" idx="5"/>
          </p:nvPr>
        </p:nvSpPr>
        <p:spPr/>
        <p:txBody>
          <a:bodyPr/>
          <a:lstStyle/>
          <a:p>
            <a:fld id="{EB318A23-2E73-45EB-A949-7FAC2BA82EAB}" type="slidenum">
              <a:rPr lang="en-GB" smtClean="0"/>
              <a:t>16</a:t>
            </a:fld>
            <a:endParaRPr lang="en-GB"/>
          </a:p>
        </p:txBody>
      </p:sp>
    </p:spTree>
    <p:extLst>
      <p:ext uri="{BB962C8B-B14F-4D97-AF65-F5344CB8AC3E}">
        <p14:creationId xmlns:p14="http://schemas.microsoft.com/office/powerpoint/2010/main" val="22538810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err="1">
                <a:solidFill>
                  <a:srgbClr val="333333"/>
                </a:solidFill>
                <a:effectLst/>
                <a:highlight>
                  <a:srgbClr val="FFFFFF"/>
                </a:highlight>
                <a:latin typeface="Open Sans" panose="020B0606030504020204" pitchFamily="34" charset="0"/>
              </a:rPr>
              <a:t>Pronin</a:t>
            </a:r>
            <a:r>
              <a:rPr lang="en-US" b="0" i="0" dirty="0">
                <a:solidFill>
                  <a:srgbClr val="333333"/>
                </a:solidFill>
                <a:effectLst/>
                <a:highlight>
                  <a:srgbClr val="FFFFFF"/>
                </a:highlight>
                <a:latin typeface="Open Sans" panose="020B0606030504020204" pitchFamily="34" charset="0"/>
              </a:rPr>
              <a:t> E., Lin D.Y., Ross L. (2002). The bias blind spot: Perceptions of bias in self versus others. </a:t>
            </a:r>
            <a:r>
              <a:rPr lang="en-US" b="0" i="1" dirty="0">
                <a:solidFill>
                  <a:srgbClr val="333333"/>
                </a:solidFill>
                <a:effectLst/>
                <a:highlight>
                  <a:srgbClr val="FFFFFF"/>
                </a:highlight>
                <a:latin typeface="Open Sans" panose="020B0606030504020204" pitchFamily="34" charset="0"/>
              </a:rPr>
              <a:t>Personality and Social Psychology Bulletin</a:t>
            </a:r>
            <a:r>
              <a:rPr lang="en-US" b="0" i="0" dirty="0">
                <a:solidFill>
                  <a:srgbClr val="333333"/>
                </a:solidFill>
                <a:effectLst/>
                <a:highlight>
                  <a:srgbClr val="FFFFFF"/>
                </a:highlight>
                <a:latin typeface="Open Sans" panose="020B0606030504020204" pitchFamily="34" charset="0"/>
              </a:rPr>
              <a:t>, 28, 369–381.</a:t>
            </a:r>
          </a:p>
          <a:p>
            <a:endParaRPr lang="en-GB" dirty="0"/>
          </a:p>
        </p:txBody>
      </p:sp>
      <p:sp>
        <p:nvSpPr>
          <p:cNvPr id="4" name="Slide Number Placeholder 3"/>
          <p:cNvSpPr>
            <a:spLocks noGrp="1"/>
          </p:cNvSpPr>
          <p:nvPr>
            <p:ph type="sldNum" sz="quarter" idx="5"/>
          </p:nvPr>
        </p:nvSpPr>
        <p:spPr/>
        <p:txBody>
          <a:bodyPr/>
          <a:lstStyle/>
          <a:p>
            <a:fld id="{EB318A23-2E73-45EB-A949-7FAC2BA82EAB}" type="slidenum">
              <a:rPr lang="en-GB" smtClean="0"/>
              <a:t>17</a:t>
            </a:fld>
            <a:endParaRPr lang="en-GB"/>
          </a:p>
        </p:txBody>
      </p:sp>
    </p:spTree>
    <p:extLst>
      <p:ext uri="{BB962C8B-B14F-4D97-AF65-F5344CB8AC3E}">
        <p14:creationId xmlns:p14="http://schemas.microsoft.com/office/powerpoint/2010/main" val="27762192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Futura LT" panose="02000303000000000000" pitchFamily="2" charset="0"/>
                <a:ea typeface="Futura LT" panose="02000303000000000000" pitchFamily="2" charset="0"/>
                <a:cs typeface="Times New Roman" panose="02020603050405020304" pitchFamily="18" charset="0"/>
              </a:rPr>
              <a:t>Dunning, D., Heath, C., &amp; </a:t>
            </a:r>
            <a:r>
              <a:rPr lang="en-GB" sz="1800" dirty="0" err="1">
                <a:effectLst/>
                <a:latin typeface="Futura LT" panose="02000303000000000000" pitchFamily="2" charset="0"/>
                <a:ea typeface="Futura LT" panose="02000303000000000000" pitchFamily="2" charset="0"/>
                <a:cs typeface="Times New Roman" panose="02020603050405020304" pitchFamily="18" charset="0"/>
              </a:rPr>
              <a:t>Suls</a:t>
            </a:r>
            <a:r>
              <a:rPr lang="en-GB" sz="1800" dirty="0">
                <a:effectLst/>
                <a:latin typeface="Futura LT" panose="02000303000000000000" pitchFamily="2" charset="0"/>
                <a:ea typeface="Futura LT" panose="02000303000000000000" pitchFamily="2" charset="0"/>
                <a:cs typeface="Times New Roman" panose="02020603050405020304" pitchFamily="18" charset="0"/>
              </a:rPr>
              <a:t>, J. M. (2004). Flawed self-assessment. Psychological Science in the Public Interest, 5(3), 69–106. </a:t>
            </a:r>
            <a:r>
              <a:rPr lang="en-GB" sz="1800" u="sng" dirty="0">
                <a:solidFill>
                  <a:srgbClr val="2998E3"/>
                </a:solidFill>
                <a:effectLst/>
                <a:latin typeface="Futura LT" panose="02000303000000000000" pitchFamily="2" charset="0"/>
                <a:ea typeface="Futura LT" panose="02000303000000000000" pitchFamily="2" charset="0"/>
                <a:cs typeface="Times New Roman" panose="02020603050405020304" pitchFamily="18" charset="0"/>
                <a:hlinkClick r:id="rId3"/>
              </a:rPr>
              <a:t>https://doi.org/10.1111/j.1529-1006.2004.00018.x</a:t>
            </a:r>
            <a:r>
              <a:rPr lang="en-GB" sz="1800" dirty="0">
                <a:effectLst/>
                <a:latin typeface="Futura LT" panose="02000303000000000000" pitchFamily="2" charset="0"/>
                <a:ea typeface="Futura LT" panose="02000303000000000000" pitchFamily="2" charset="0"/>
                <a:cs typeface="Times New Roman" panose="02020603050405020304" pitchFamily="18" charset="0"/>
              </a:rPr>
              <a:t> </a:t>
            </a:r>
          </a:p>
          <a:p>
            <a:endParaRPr lang="en-GB" dirty="0"/>
          </a:p>
          <a:p>
            <a:r>
              <a:rPr lang="en-US" b="0" i="0" dirty="0">
                <a:solidFill>
                  <a:srgbClr val="222222"/>
                </a:solidFill>
                <a:effectLst/>
                <a:highlight>
                  <a:srgbClr val="FFFFFF"/>
                </a:highlight>
                <a:latin typeface="Arial" panose="020B0604020202020204" pitchFamily="34" charset="0"/>
              </a:rPr>
              <a:t>Zell, E., </a:t>
            </a:r>
            <a:r>
              <a:rPr lang="en-US" b="0" i="0" dirty="0" err="1">
                <a:solidFill>
                  <a:srgbClr val="222222"/>
                </a:solidFill>
                <a:effectLst/>
                <a:highlight>
                  <a:srgbClr val="FFFFFF"/>
                </a:highlight>
                <a:latin typeface="Arial" panose="020B0604020202020204" pitchFamily="34" charset="0"/>
              </a:rPr>
              <a:t>Strickhouser</a:t>
            </a:r>
            <a:r>
              <a:rPr lang="en-US" b="0" i="0" dirty="0">
                <a:solidFill>
                  <a:srgbClr val="222222"/>
                </a:solidFill>
                <a:effectLst/>
                <a:highlight>
                  <a:srgbClr val="FFFFFF"/>
                </a:highlight>
                <a:latin typeface="Arial" panose="020B0604020202020204" pitchFamily="34" charset="0"/>
              </a:rPr>
              <a:t>, J. E., Sedikides, C., &amp; </a:t>
            </a:r>
            <a:r>
              <a:rPr lang="en-US" b="0" i="0" dirty="0" err="1">
                <a:solidFill>
                  <a:srgbClr val="222222"/>
                </a:solidFill>
                <a:effectLst/>
                <a:highlight>
                  <a:srgbClr val="FFFFFF"/>
                </a:highlight>
                <a:latin typeface="Arial" panose="020B0604020202020204" pitchFamily="34" charset="0"/>
              </a:rPr>
              <a:t>Alicke</a:t>
            </a:r>
            <a:r>
              <a:rPr lang="en-US" b="0" i="0" dirty="0">
                <a:solidFill>
                  <a:srgbClr val="222222"/>
                </a:solidFill>
                <a:effectLst/>
                <a:highlight>
                  <a:srgbClr val="FFFFFF"/>
                </a:highlight>
                <a:latin typeface="Arial" panose="020B0604020202020204" pitchFamily="34" charset="0"/>
              </a:rPr>
              <a:t>, M. D. (2020). The better-than-average effect in comparative self-evaluation: A comprehensive review and meta-analysis. </a:t>
            </a:r>
            <a:r>
              <a:rPr lang="en-US" b="0" i="1" dirty="0">
                <a:solidFill>
                  <a:srgbClr val="222222"/>
                </a:solidFill>
                <a:effectLst/>
                <a:highlight>
                  <a:srgbClr val="FFFFFF"/>
                </a:highlight>
                <a:latin typeface="Arial" panose="020B0604020202020204" pitchFamily="34" charset="0"/>
              </a:rPr>
              <a:t>Psychological bulletin</a:t>
            </a:r>
            <a:r>
              <a:rPr lang="en-US" b="0" i="0" dirty="0">
                <a:solidFill>
                  <a:srgbClr val="222222"/>
                </a:solidFill>
                <a:effectLst/>
                <a:highlight>
                  <a:srgbClr val="FFFFFF"/>
                </a:highlight>
                <a:latin typeface="Arial" panose="020B0604020202020204" pitchFamily="34" charset="0"/>
              </a:rPr>
              <a:t>, </a:t>
            </a:r>
            <a:r>
              <a:rPr lang="en-US" b="0" i="1" dirty="0">
                <a:solidFill>
                  <a:srgbClr val="222222"/>
                </a:solidFill>
                <a:effectLst/>
                <a:highlight>
                  <a:srgbClr val="FFFFFF"/>
                </a:highlight>
                <a:latin typeface="Arial" panose="020B0604020202020204" pitchFamily="34" charset="0"/>
              </a:rPr>
              <a:t>146</a:t>
            </a:r>
            <a:r>
              <a:rPr lang="en-US" b="0" i="0" dirty="0">
                <a:solidFill>
                  <a:srgbClr val="222222"/>
                </a:solidFill>
                <a:effectLst/>
                <a:highlight>
                  <a:srgbClr val="FFFFFF"/>
                </a:highlight>
                <a:latin typeface="Arial" panose="020B0604020202020204" pitchFamily="34" charset="0"/>
              </a:rPr>
              <a:t>(2), 118.</a:t>
            </a:r>
          </a:p>
          <a:p>
            <a:r>
              <a:rPr lang="en-US" dirty="0"/>
              <a:t>Dunning, D. (2011). The Dunning-Kruger effect: On being ignorant of one’s own ignorance. Advances in Experimental Social Psychology, 44, 247–296. http://dx.doi.org/10.1016/B978-0-12-385522-0.00005-6</a:t>
            </a:r>
          </a:p>
          <a:p>
            <a:r>
              <a:rPr lang="en-US" b="0" i="0" dirty="0" err="1">
                <a:solidFill>
                  <a:srgbClr val="333333"/>
                </a:solidFill>
                <a:effectLst/>
                <a:highlight>
                  <a:srgbClr val="FFFFFF"/>
                </a:highlight>
                <a:latin typeface="Open Sans" panose="020B0606030504020204" pitchFamily="34" charset="0"/>
              </a:rPr>
              <a:t>Pronin</a:t>
            </a:r>
            <a:r>
              <a:rPr lang="en-US" b="0" i="0" dirty="0">
                <a:solidFill>
                  <a:srgbClr val="333333"/>
                </a:solidFill>
                <a:effectLst/>
                <a:highlight>
                  <a:srgbClr val="FFFFFF"/>
                </a:highlight>
                <a:latin typeface="Open Sans" panose="020B0606030504020204" pitchFamily="34" charset="0"/>
              </a:rPr>
              <a:t> E., Lin D.Y., Ross L. (2002). The bias blind spot: Perceptions of bias in self versus others. </a:t>
            </a:r>
            <a:r>
              <a:rPr lang="en-US" b="0" i="1" dirty="0">
                <a:solidFill>
                  <a:srgbClr val="333333"/>
                </a:solidFill>
                <a:effectLst/>
                <a:highlight>
                  <a:srgbClr val="FFFFFF"/>
                </a:highlight>
                <a:latin typeface="Open Sans" panose="020B0606030504020204" pitchFamily="34" charset="0"/>
              </a:rPr>
              <a:t>Personality and Social Psychology Bulletin</a:t>
            </a:r>
            <a:r>
              <a:rPr lang="en-US" b="0" i="0" dirty="0">
                <a:solidFill>
                  <a:srgbClr val="333333"/>
                </a:solidFill>
                <a:effectLst/>
                <a:highlight>
                  <a:srgbClr val="FFFFFF"/>
                </a:highlight>
                <a:latin typeface="Open Sans" panose="020B0606030504020204" pitchFamily="34" charset="0"/>
              </a:rPr>
              <a:t>, 28, 369–381.</a:t>
            </a:r>
          </a:p>
          <a:p>
            <a:endParaRPr lang="en-GB" dirty="0"/>
          </a:p>
        </p:txBody>
      </p:sp>
      <p:sp>
        <p:nvSpPr>
          <p:cNvPr id="4" name="Slide Number Placeholder 3"/>
          <p:cNvSpPr>
            <a:spLocks noGrp="1"/>
          </p:cNvSpPr>
          <p:nvPr>
            <p:ph type="sldNum" sz="quarter" idx="5"/>
          </p:nvPr>
        </p:nvSpPr>
        <p:spPr/>
        <p:txBody>
          <a:bodyPr/>
          <a:lstStyle/>
          <a:p>
            <a:fld id="{EB318A23-2E73-45EB-A949-7FAC2BA82EAB}" type="slidenum">
              <a:rPr lang="en-GB" smtClean="0"/>
              <a:t>19</a:t>
            </a:fld>
            <a:endParaRPr lang="en-GB"/>
          </a:p>
        </p:txBody>
      </p:sp>
    </p:spTree>
    <p:extLst>
      <p:ext uri="{BB962C8B-B14F-4D97-AF65-F5344CB8AC3E}">
        <p14:creationId xmlns:p14="http://schemas.microsoft.com/office/powerpoint/2010/main" val="30439068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rPr>
              <a:t>Kraft, M. A., &amp; </a:t>
            </a:r>
            <a:r>
              <a:rPr lang="en-GB" sz="1800" dirty="0" err="1">
                <a:effectLst/>
                <a:latin typeface="Calibri" panose="020F0502020204030204" pitchFamily="34" charset="0"/>
              </a:rPr>
              <a:t>Papay</a:t>
            </a:r>
            <a:r>
              <a:rPr lang="en-GB" sz="1800" dirty="0">
                <a:effectLst/>
                <a:latin typeface="Calibri" panose="020F0502020204030204" pitchFamily="34" charset="0"/>
              </a:rPr>
              <a:t>, J. P. (2014). Can professional environments in schools promote teacher development? Explaining heterogeneity in returns to teaching experience. Educational Evaluation and Policy Analysis, 36(4), 476-500.</a:t>
            </a:r>
          </a:p>
          <a:p>
            <a:endParaRPr lang="en-GB" dirty="0"/>
          </a:p>
        </p:txBody>
      </p:sp>
      <p:sp>
        <p:nvSpPr>
          <p:cNvPr id="4" name="Slide Number Placeholder 3"/>
          <p:cNvSpPr>
            <a:spLocks noGrp="1"/>
          </p:cNvSpPr>
          <p:nvPr>
            <p:ph type="sldNum" sz="quarter" idx="5"/>
          </p:nvPr>
        </p:nvSpPr>
        <p:spPr/>
        <p:txBody>
          <a:bodyPr/>
          <a:lstStyle/>
          <a:p>
            <a:fld id="{EB318A23-2E73-45EB-A949-7FAC2BA82EAB}" type="slidenum">
              <a:rPr lang="en-GB" smtClean="0"/>
              <a:t>21</a:t>
            </a:fld>
            <a:endParaRPr lang="en-GB"/>
          </a:p>
        </p:txBody>
      </p:sp>
    </p:spTree>
    <p:extLst>
      <p:ext uri="{BB962C8B-B14F-4D97-AF65-F5344CB8AC3E}">
        <p14:creationId xmlns:p14="http://schemas.microsoft.com/office/powerpoint/2010/main" val="17911949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 name="Picture 9" descr="Graphical user interface, text, application&#10;&#10;Description automatically generated">
            <a:extLst>
              <a:ext uri="{FF2B5EF4-FFF2-40B4-BE49-F238E27FC236}">
                <a16:creationId xmlns:a16="http://schemas.microsoft.com/office/drawing/2014/main" id="{4573C2FB-777D-394A-B2E1-56D621981FF0}"/>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F070DE8-44A4-AB48-ADCB-4ECE61887A7C}"/>
              </a:ext>
            </a:extLst>
          </p:cNvPr>
          <p:cNvSpPr>
            <a:spLocks noGrp="1"/>
          </p:cNvSpPr>
          <p:nvPr>
            <p:ph type="ctrTitle"/>
          </p:nvPr>
        </p:nvSpPr>
        <p:spPr>
          <a:xfrm>
            <a:off x="943717" y="3988500"/>
            <a:ext cx="9079057" cy="693395"/>
          </a:xfrm>
        </p:spPr>
        <p:txBody>
          <a:bodyPr anchor="t" anchorCtr="0"/>
          <a:lstStyle>
            <a:lvl1pPr algn="l">
              <a:defRPr sz="3800" b="0"/>
            </a:lvl1pPr>
          </a:lstStyle>
          <a:p>
            <a:r>
              <a:rPr lang="en-US"/>
              <a:t>Click to edit Master title style</a:t>
            </a:r>
          </a:p>
        </p:txBody>
      </p:sp>
      <p:sp>
        <p:nvSpPr>
          <p:cNvPr id="5" name="Footer Placeholder 4">
            <a:extLst>
              <a:ext uri="{FF2B5EF4-FFF2-40B4-BE49-F238E27FC236}">
                <a16:creationId xmlns:a16="http://schemas.microsoft.com/office/drawing/2014/main" id="{F4626D22-8F42-FC4D-9D82-06E0F8F5FE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2E9D14-831E-B64F-A1B1-9AB7A0772F16}"/>
              </a:ext>
            </a:extLst>
          </p:cNvPr>
          <p:cNvSpPr>
            <a:spLocks noGrp="1"/>
          </p:cNvSpPr>
          <p:nvPr>
            <p:ph type="sldNum" sz="quarter" idx="12"/>
          </p:nvPr>
        </p:nvSpPr>
        <p:spPr>
          <a:xfrm>
            <a:off x="241300" y="6313105"/>
            <a:ext cx="2743200" cy="365125"/>
          </a:xfrm>
        </p:spPr>
        <p:txBody>
          <a:bodyPr/>
          <a:lstStyle>
            <a:lvl1pPr algn="l">
              <a:defRPr/>
            </a:lvl1pPr>
          </a:lstStyle>
          <a:p>
            <a:fld id="{0B2952C0-B741-E24E-A739-3F7B966F122A}" type="slidenum">
              <a:rPr lang="en-US" smtClean="0"/>
              <a:pPr/>
              <a:t>‹#›</a:t>
            </a:fld>
            <a:endParaRPr lang="en-US"/>
          </a:p>
        </p:txBody>
      </p:sp>
      <p:sp>
        <p:nvSpPr>
          <p:cNvPr id="13" name="Text Placeholder 12">
            <a:extLst>
              <a:ext uri="{FF2B5EF4-FFF2-40B4-BE49-F238E27FC236}">
                <a16:creationId xmlns:a16="http://schemas.microsoft.com/office/drawing/2014/main" id="{26D005BD-485C-F344-BA59-80551195B233}"/>
              </a:ext>
            </a:extLst>
          </p:cNvPr>
          <p:cNvSpPr>
            <a:spLocks noGrp="1"/>
          </p:cNvSpPr>
          <p:nvPr>
            <p:ph type="body" sz="quarter" idx="13"/>
          </p:nvPr>
        </p:nvSpPr>
        <p:spPr>
          <a:xfrm>
            <a:off x="942233" y="5985737"/>
            <a:ext cx="9079057" cy="509930"/>
          </a:xfrm>
        </p:spPr>
        <p:txBody>
          <a:bodyPr anchor="b" anchorCtr="0">
            <a:normAutofit/>
          </a:bodyPr>
          <a:lstStyle>
            <a:lvl1pPr marL="0" indent="0">
              <a:buNone/>
              <a:defRPr sz="2000"/>
            </a:lvl1pPr>
          </a:lstStyle>
          <a:p>
            <a:pPr lvl="0"/>
            <a:r>
              <a:rPr lang="en-US"/>
              <a:t>Click to edit Master text styles</a:t>
            </a:r>
          </a:p>
        </p:txBody>
      </p:sp>
      <p:sp>
        <p:nvSpPr>
          <p:cNvPr id="20" name="Text Placeholder 12">
            <a:extLst>
              <a:ext uri="{FF2B5EF4-FFF2-40B4-BE49-F238E27FC236}">
                <a16:creationId xmlns:a16="http://schemas.microsoft.com/office/drawing/2014/main" id="{9E867636-D797-844E-B2A5-34388AD2FFD0}"/>
              </a:ext>
            </a:extLst>
          </p:cNvPr>
          <p:cNvSpPr>
            <a:spLocks noGrp="1"/>
          </p:cNvSpPr>
          <p:nvPr>
            <p:ph type="body" sz="quarter" idx="14"/>
          </p:nvPr>
        </p:nvSpPr>
        <p:spPr>
          <a:xfrm>
            <a:off x="942232" y="5620613"/>
            <a:ext cx="9079057" cy="509930"/>
          </a:xfrm>
        </p:spPr>
        <p:txBody>
          <a:bodyPr anchor="b" anchorCtr="0">
            <a:noAutofit/>
          </a:bodyPr>
          <a:lstStyle>
            <a:lvl1pPr marL="0" indent="0">
              <a:buNone/>
              <a:defRPr sz="3000"/>
            </a:lvl1pPr>
          </a:lstStyle>
          <a:p>
            <a:pPr lvl="0"/>
            <a:r>
              <a:rPr lang="en-US"/>
              <a:t>Click to edit Master text styles</a:t>
            </a:r>
          </a:p>
        </p:txBody>
      </p:sp>
    </p:spTree>
    <p:extLst>
      <p:ext uri="{BB962C8B-B14F-4D97-AF65-F5344CB8AC3E}">
        <p14:creationId xmlns:p14="http://schemas.microsoft.com/office/powerpoint/2010/main" val="9347885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082DB-1C63-434C-9F3D-D6E93F3791E9}"/>
              </a:ext>
            </a:extLst>
          </p:cNvPr>
          <p:cNvSpPr>
            <a:spLocks noGrp="1"/>
          </p:cNvSpPr>
          <p:nvPr>
            <p:ph type="title"/>
          </p:nvPr>
        </p:nvSpPr>
        <p:spPr>
          <a:xfrm>
            <a:off x="657226" y="782200"/>
            <a:ext cx="10696574" cy="503599"/>
          </a:xfrm>
        </p:spPr>
        <p:txBody>
          <a:bodyPr anchor="b" anchorCtr="0"/>
          <a:lstStyle>
            <a:lvl1pPr>
              <a:defRPr sz="2600"/>
            </a:lvl1pPr>
          </a:lstStyle>
          <a:p>
            <a:r>
              <a:rPr lang="en-US"/>
              <a:t>Click to edit Master title style</a:t>
            </a:r>
          </a:p>
        </p:txBody>
      </p:sp>
      <p:sp>
        <p:nvSpPr>
          <p:cNvPr id="3" name="Picture Placeholder 2">
            <a:extLst>
              <a:ext uri="{FF2B5EF4-FFF2-40B4-BE49-F238E27FC236}">
                <a16:creationId xmlns:a16="http://schemas.microsoft.com/office/drawing/2014/main" id="{BC5FE141-27C8-ED46-9A0A-188D286ECDD0}"/>
              </a:ext>
            </a:extLst>
          </p:cNvPr>
          <p:cNvSpPr>
            <a:spLocks noGrp="1"/>
          </p:cNvSpPr>
          <p:nvPr>
            <p:ph type="pic" idx="1"/>
          </p:nvPr>
        </p:nvSpPr>
        <p:spPr>
          <a:xfrm>
            <a:off x="5183188" y="1485900"/>
            <a:ext cx="6172200" cy="44577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A7E3E94-0519-E340-A321-519AA49929A2}"/>
              </a:ext>
            </a:extLst>
          </p:cNvPr>
          <p:cNvSpPr>
            <a:spLocks noGrp="1"/>
          </p:cNvSpPr>
          <p:nvPr>
            <p:ph type="body" sz="half" idx="2"/>
          </p:nvPr>
        </p:nvSpPr>
        <p:spPr>
          <a:xfrm>
            <a:off x="657226" y="1485098"/>
            <a:ext cx="4114800" cy="446660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9E8616-A5F8-0C4C-BA4C-7911F23F0F5F}"/>
              </a:ext>
            </a:extLst>
          </p:cNvPr>
          <p:cNvSpPr>
            <a:spLocks noGrp="1"/>
          </p:cNvSpPr>
          <p:nvPr>
            <p:ph type="dt" sz="half" idx="10"/>
          </p:nvPr>
        </p:nvSpPr>
        <p:spPr>
          <a:xfrm>
            <a:off x="838200" y="6130543"/>
            <a:ext cx="2743200" cy="365125"/>
          </a:xfrm>
          <a:prstGeom prst="rect">
            <a:avLst/>
          </a:prstGeom>
        </p:spPr>
        <p:txBody>
          <a:bodyPr/>
          <a:lstStyle/>
          <a:p>
            <a:fld id="{60D4F42C-AFDE-48B3-A87A-16C4B455073A}" type="datetime1">
              <a:rPr lang="en-US" smtClean="0"/>
              <a:t>9/7/2024</a:t>
            </a:fld>
            <a:endParaRPr lang="en-US"/>
          </a:p>
        </p:txBody>
      </p:sp>
      <p:sp>
        <p:nvSpPr>
          <p:cNvPr id="6" name="Footer Placeholder 5">
            <a:extLst>
              <a:ext uri="{FF2B5EF4-FFF2-40B4-BE49-F238E27FC236}">
                <a16:creationId xmlns:a16="http://schemas.microsoft.com/office/drawing/2014/main" id="{C8F6C2FA-91F1-4C4E-AEE9-D9F4A97CDD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EBDE3E-70C2-C64B-8D5B-AC54CD73029A}"/>
              </a:ext>
            </a:extLst>
          </p:cNvPr>
          <p:cNvSpPr>
            <a:spLocks noGrp="1"/>
          </p:cNvSpPr>
          <p:nvPr>
            <p:ph type="sldNum" sz="quarter" idx="12"/>
          </p:nvPr>
        </p:nvSpPr>
        <p:spPr/>
        <p:txBody>
          <a:bodyPr/>
          <a:lstStyle/>
          <a:p>
            <a:fld id="{0B2952C0-B741-E24E-A739-3F7B966F122A}" type="slidenum">
              <a:rPr lang="en-US" smtClean="0"/>
              <a:t>‹#›</a:t>
            </a:fld>
            <a:endParaRPr lang="en-US"/>
          </a:p>
        </p:txBody>
      </p:sp>
    </p:spTree>
    <p:extLst>
      <p:ext uri="{BB962C8B-B14F-4D97-AF65-F5344CB8AC3E}">
        <p14:creationId xmlns:p14="http://schemas.microsoft.com/office/powerpoint/2010/main" val="3951500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CBEDD-8215-814A-BA46-D58853EADA3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A904F9C-45CB-7148-9AA1-589967E4F73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D6D91C-F50D-9D49-8A79-2F15EC66958C}"/>
              </a:ext>
            </a:extLst>
          </p:cNvPr>
          <p:cNvSpPr>
            <a:spLocks noGrp="1"/>
          </p:cNvSpPr>
          <p:nvPr>
            <p:ph type="dt" sz="half" idx="10"/>
          </p:nvPr>
        </p:nvSpPr>
        <p:spPr>
          <a:xfrm>
            <a:off x="838200" y="6130543"/>
            <a:ext cx="2743200" cy="365125"/>
          </a:xfrm>
          <a:prstGeom prst="rect">
            <a:avLst/>
          </a:prstGeom>
        </p:spPr>
        <p:txBody>
          <a:bodyPr/>
          <a:lstStyle/>
          <a:p>
            <a:fld id="{245B9912-A407-4C39-92D9-CD1C2B57156B}" type="datetime1">
              <a:rPr lang="en-US" smtClean="0"/>
              <a:t>9/7/2024</a:t>
            </a:fld>
            <a:endParaRPr lang="en-US"/>
          </a:p>
        </p:txBody>
      </p:sp>
      <p:sp>
        <p:nvSpPr>
          <p:cNvPr id="5" name="Footer Placeholder 4">
            <a:extLst>
              <a:ext uri="{FF2B5EF4-FFF2-40B4-BE49-F238E27FC236}">
                <a16:creationId xmlns:a16="http://schemas.microsoft.com/office/drawing/2014/main" id="{5C81AE22-A10E-F748-A066-FF5E54C667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5A8EDC-3D96-7F4B-B5A4-454BE7BF1F3E}"/>
              </a:ext>
            </a:extLst>
          </p:cNvPr>
          <p:cNvSpPr>
            <a:spLocks noGrp="1"/>
          </p:cNvSpPr>
          <p:nvPr>
            <p:ph type="sldNum" sz="quarter" idx="12"/>
          </p:nvPr>
        </p:nvSpPr>
        <p:spPr/>
        <p:txBody>
          <a:bodyPr/>
          <a:lstStyle/>
          <a:p>
            <a:fld id="{0B2952C0-B741-E24E-A739-3F7B966F122A}" type="slidenum">
              <a:rPr lang="en-US" smtClean="0"/>
              <a:t>‹#›</a:t>
            </a:fld>
            <a:endParaRPr lang="en-US"/>
          </a:p>
        </p:txBody>
      </p:sp>
    </p:spTree>
    <p:extLst>
      <p:ext uri="{BB962C8B-B14F-4D97-AF65-F5344CB8AC3E}">
        <p14:creationId xmlns:p14="http://schemas.microsoft.com/office/powerpoint/2010/main" val="21584071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A9B1A11-5388-9C47-92B9-DE6AD4AAC42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1CF5EBC-D640-5B4E-BA1A-2E7FA92C236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0CBC2B-BC89-B84F-9737-B95FD07B0051}"/>
              </a:ext>
            </a:extLst>
          </p:cNvPr>
          <p:cNvSpPr>
            <a:spLocks noGrp="1"/>
          </p:cNvSpPr>
          <p:nvPr>
            <p:ph type="dt" sz="half" idx="10"/>
          </p:nvPr>
        </p:nvSpPr>
        <p:spPr>
          <a:xfrm>
            <a:off x="838200" y="6130543"/>
            <a:ext cx="2743200" cy="365125"/>
          </a:xfrm>
          <a:prstGeom prst="rect">
            <a:avLst/>
          </a:prstGeom>
        </p:spPr>
        <p:txBody>
          <a:bodyPr/>
          <a:lstStyle/>
          <a:p>
            <a:fld id="{C7F347A6-45C9-4649-AB79-1897A287B03F}" type="datetime1">
              <a:rPr lang="en-US" smtClean="0"/>
              <a:t>9/7/2024</a:t>
            </a:fld>
            <a:endParaRPr lang="en-US"/>
          </a:p>
        </p:txBody>
      </p:sp>
      <p:sp>
        <p:nvSpPr>
          <p:cNvPr id="5" name="Footer Placeholder 4">
            <a:extLst>
              <a:ext uri="{FF2B5EF4-FFF2-40B4-BE49-F238E27FC236}">
                <a16:creationId xmlns:a16="http://schemas.microsoft.com/office/drawing/2014/main" id="{A30886FC-548B-C249-81BC-52E91F59BD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497D55-63A7-3D45-9AA0-592CAF9F06AC}"/>
              </a:ext>
            </a:extLst>
          </p:cNvPr>
          <p:cNvSpPr>
            <a:spLocks noGrp="1"/>
          </p:cNvSpPr>
          <p:nvPr>
            <p:ph type="sldNum" sz="quarter" idx="12"/>
          </p:nvPr>
        </p:nvSpPr>
        <p:spPr/>
        <p:txBody>
          <a:bodyPr/>
          <a:lstStyle/>
          <a:p>
            <a:fld id="{0B2952C0-B741-E24E-A739-3F7B966F122A}" type="slidenum">
              <a:rPr lang="en-US" smtClean="0"/>
              <a:t>‹#›</a:t>
            </a:fld>
            <a:endParaRPr lang="en-US"/>
          </a:p>
        </p:txBody>
      </p:sp>
    </p:spTree>
    <p:extLst>
      <p:ext uri="{BB962C8B-B14F-4D97-AF65-F5344CB8AC3E}">
        <p14:creationId xmlns:p14="http://schemas.microsoft.com/office/powerpoint/2010/main" val="37405961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81A9E-23EC-4550-8B2D-B3EDAEE11D48}"/>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CD55598F-D6B0-41A1-9F59-7E1E7891CC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Tree>
    <p:extLst>
      <p:ext uri="{BB962C8B-B14F-4D97-AF65-F5344CB8AC3E}">
        <p14:creationId xmlns:p14="http://schemas.microsoft.com/office/powerpoint/2010/main" val="20306261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Developing)">
    <p:spTree>
      <p:nvGrpSpPr>
        <p:cNvPr id="1" name=""/>
        <p:cNvGrpSpPr/>
        <p:nvPr/>
      </p:nvGrpSpPr>
      <p:grpSpPr>
        <a:xfrm>
          <a:off x="0" y="0"/>
          <a:ext cx="0" cy="0"/>
          <a:chOff x="0" y="0"/>
          <a:chExt cx="0" cy="0"/>
        </a:xfrm>
      </p:grpSpPr>
      <p:pic>
        <p:nvPicPr>
          <p:cNvPr id="8" name="Picture 7" descr="Graphical user interface, text, application&#10;&#10;Description automatically generated">
            <a:extLst>
              <a:ext uri="{FF2B5EF4-FFF2-40B4-BE49-F238E27FC236}">
                <a16:creationId xmlns:a16="http://schemas.microsoft.com/office/drawing/2014/main" id="{1BB96DD9-4151-8E4D-8830-F6E25BE5CB3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F070DE8-44A4-AB48-ADCB-4ECE61887A7C}"/>
              </a:ext>
            </a:extLst>
          </p:cNvPr>
          <p:cNvSpPr>
            <a:spLocks noGrp="1"/>
          </p:cNvSpPr>
          <p:nvPr>
            <p:ph type="ctrTitle"/>
          </p:nvPr>
        </p:nvSpPr>
        <p:spPr>
          <a:xfrm>
            <a:off x="943717" y="3988500"/>
            <a:ext cx="9079057" cy="693395"/>
          </a:xfrm>
        </p:spPr>
        <p:txBody>
          <a:bodyPr anchor="ctr" anchorCtr="0"/>
          <a:lstStyle>
            <a:lvl1pPr algn="l">
              <a:defRPr sz="3800" b="0"/>
            </a:lvl1pPr>
          </a:lstStyle>
          <a:p>
            <a:r>
              <a:rPr lang="en-US"/>
              <a:t>Click to edit Master title style</a:t>
            </a:r>
          </a:p>
        </p:txBody>
      </p:sp>
      <p:sp>
        <p:nvSpPr>
          <p:cNvPr id="5" name="Footer Placeholder 4">
            <a:extLst>
              <a:ext uri="{FF2B5EF4-FFF2-40B4-BE49-F238E27FC236}">
                <a16:creationId xmlns:a16="http://schemas.microsoft.com/office/drawing/2014/main" id="{F4626D22-8F42-FC4D-9D82-06E0F8F5FE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2E9D14-831E-B64F-A1B1-9AB7A0772F16}"/>
              </a:ext>
            </a:extLst>
          </p:cNvPr>
          <p:cNvSpPr>
            <a:spLocks noGrp="1"/>
          </p:cNvSpPr>
          <p:nvPr>
            <p:ph type="sldNum" sz="quarter" idx="12"/>
          </p:nvPr>
        </p:nvSpPr>
        <p:spPr/>
        <p:txBody>
          <a:bodyPr/>
          <a:lstStyle/>
          <a:p>
            <a:fld id="{0B2952C0-B741-E24E-A739-3F7B966F122A}" type="slidenum">
              <a:rPr lang="en-US" smtClean="0"/>
              <a:t>‹#›</a:t>
            </a:fld>
            <a:endParaRPr lang="en-US"/>
          </a:p>
        </p:txBody>
      </p:sp>
      <p:sp>
        <p:nvSpPr>
          <p:cNvPr id="13" name="Text Placeholder 12">
            <a:extLst>
              <a:ext uri="{FF2B5EF4-FFF2-40B4-BE49-F238E27FC236}">
                <a16:creationId xmlns:a16="http://schemas.microsoft.com/office/drawing/2014/main" id="{26D005BD-485C-F344-BA59-80551195B233}"/>
              </a:ext>
            </a:extLst>
          </p:cNvPr>
          <p:cNvSpPr>
            <a:spLocks noGrp="1"/>
          </p:cNvSpPr>
          <p:nvPr>
            <p:ph type="body" sz="quarter" idx="13"/>
          </p:nvPr>
        </p:nvSpPr>
        <p:spPr>
          <a:xfrm>
            <a:off x="942233" y="5985737"/>
            <a:ext cx="9079057" cy="509930"/>
          </a:xfrm>
        </p:spPr>
        <p:txBody>
          <a:bodyPr anchor="b" anchorCtr="0">
            <a:normAutofit/>
          </a:bodyPr>
          <a:lstStyle>
            <a:lvl1pPr marL="0" indent="0">
              <a:buNone/>
              <a:defRPr sz="2000"/>
            </a:lvl1pPr>
          </a:lstStyle>
          <a:p>
            <a:pPr lvl="0"/>
            <a:r>
              <a:rPr lang="en-US"/>
              <a:t>Click to edit Master text styles</a:t>
            </a:r>
          </a:p>
        </p:txBody>
      </p:sp>
      <p:sp>
        <p:nvSpPr>
          <p:cNvPr id="18" name="Title 1">
            <a:extLst>
              <a:ext uri="{FF2B5EF4-FFF2-40B4-BE49-F238E27FC236}">
                <a16:creationId xmlns:a16="http://schemas.microsoft.com/office/drawing/2014/main" id="{3479EEE4-70E7-B346-B7D9-317B9220E117}"/>
              </a:ext>
            </a:extLst>
          </p:cNvPr>
          <p:cNvSpPr txBox="1">
            <a:spLocks/>
          </p:cNvSpPr>
          <p:nvPr userDrawn="1"/>
        </p:nvSpPr>
        <p:spPr>
          <a:xfrm>
            <a:off x="965982" y="2094112"/>
            <a:ext cx="9079057" cy="425437"/>
          </a:xfrm>
          <a:prstGeom prst="rect">
            <a:avLst/>
          </a:prstGeom>
          <a:ln w="57150">
            <a:noFill/>
          </a:ln>
        </p:spPr>
        <p:txBody>
          <a:bodyPr vert="horz" wrap="square" lIns="91440" tIns="45720" rIns="91440" bIns="45720" rtlCol="0" anchor="t" anchorCtr="0">
            <a:spAutoFit/>
          </a:bodyPr>
          <a:lstStyle>
            <a:lvl1pPr algn="l" defTabSz="914400" rtl="0" eaLnBrk="1" latinLnBrk="0" hangingPunct="1">
              <a:lnSpc>
                <a:spcPct val="90000"/>
              </a:lnSpc>
              <a:spcBef>
                <a:spcPct val="0"/>
              </a:spcBef>
              <a:buNone/>
              <a:defRPr sz="4000" b="0" i="0" kern="1200">
                <a:solidFill>
                  <a:schemeClr val="tx1"/>
                </a:solidFill>
                <a:latin typeface="Futura PT Demi" panose="020B0502020204020303" pitchFamily="34" charset="77"/>
                <a:ea typeface="+mj-ea"/>
                <a:cs typeface="+mj-cs"/>
              </a:defRPr>
            </a:lvl1pPr>
          </a:lstStyle>
          <a:p>
            <a:r>
              <a:rPr lang="en-GB" sz="2400" b="1" i="0" kern="100" spc="50" baseline="0">
                <a:latin typeface="Futura LT Heavy" panose="02000503000000000000" pitchFamily="2" charset="0"/>
              </a:rPr>
              <a:t>Developing the</a:t>
            </a:r>
            <a:endParaRPr lang="en-US" sz="2400" b="1" i="0" kern="100" spc="50" baseline="0">
              <a:latin typeface="Futura LT Heavy" panose="02000503000000000000" pitchFamily="2" charset="0"/>
            </a:endParaRPr>
          </a:p>
        </p:txBody>
      </p:sp>
      <p:sp>
        <p:nvSpPr>
          <p:cNvPr id="20" name="Text Placeholder 12">
            <a:extLst>
              <a:ext uri="{FF2B5EF4-FFF2-40B4-BE49-F238E27FC236}">
                <a16:creationId xmlns:a16="http://schemas.microsoft.com/office/drawing/2014/main" id="{9E867636-D797-844E-B2A5-34388AD2FFD0}"/>
              </a:ext>
            </a:extLst>
          </p:cNvPr>
          <p:cNvSpPr>
            <a:spLocks noGrp="1"/>
          </p:cNvSpPr>
          <p:nvPr>
            <p:ph type="body" sz="quarter" idx="14"/>
          </p:nvPr>
        </p:nvSpPr>
        <p:spPr>
          <a:xfrm>
            <a:off x="942232" y="5620613"/>
            <a:ext cx="9079057" cy="509930"/>
          </a:xfrm>
        </p:spPr>
        <p:txBody>
          <a:bodyPr anchor="b" anchorCtr="0">
            <a:normAutofit/>
          </a:bodyPr>
          <a:lstStyle>
            <a:lvl1pPr marL="0" indent="0">
              <a:buNone/>
              <a:defRPr sz="3000"/>
            </a:lvl1pPr>
          </a:lstStyle>
          <a:p>
            <a:pPr lvl="0"/>
            <a:r>
              <a:rPr lang="en-US"/>
              <a:t>Click to edit Master text styles</a:t>
            </a:r>
          </a:p>
        </p:txBody>
      </p:sp>
    </p:spTree>
    <p:extLst>
      <p:ext uri="{BB962C8B-B14F-4D97-AF65-F5344CB8AC3E}">
        <p14:creationId xmlns:p14="http://schemas.microsoft.com/office/powerpoint/2010/main" val="2096870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11E40-7379-B046-9824-4D4536D67378}"/>
              </a:ext>
            </a:extLst>
          </p:cNvPr>
          <p:cNvSpPr>
            <a:spLocks noGrp="1"/>
          </p:cNvSpPr>
          <p:nvPr>
            <p:ph type="title"/>
          </p:nvPr>
        </p:nvSpPr>
        <p:spPr>
          <a:xfrm>
            <a:off x="661035" y="820281"/>
            <a:ext cx="10359266" cy="452432"/>
          </a:xfrm>
        </p:spPr>
        <p:txBody>
          <a:bodyPr/>
          <a:lstStyle>
            <a:lvl1pPr>
              <a:defRPr sz="2600"/>
            </a:lvl1pPr>
          </a:lstStyle>
          <a:p>
            <a:r>
              <a:rPr lang="en-US"/>
              <a:t>Click to edit Master title style</a:t>
            </a:r>
          </a:p>
        </p:txBody>
      </p:sp>
      <p:sp>
        <p:nvSpPr>
          <p:cNvPr id="3" name="Content Placeholder 2">
            <a:extLst>
              <a:ext uri="{FF2B5EF4-FFF2-40B4-BE49-F238E27FC236}">
                <a16:creationId xmlns:a16="http://schemas.microsoft.com/office/drawing/2014/main" id="{5611BCE5-52F0-454C-AC2F-CF91CB1052C1}"/>
              </a:ext>
            </a:extLst>
          </p:cNvPr>
          <p:cNvSpPr>
            <a:spLocks noGrp="1"/>
          </p:cNvSpPr>
          <p:nvPr>
            <p:ph idx="1"/>
          </p:nvPr>
        </p:nvSpPr>
        <p:spPr>
          <a:xfrm>
            <a:off x="1485901" y="1570383"/>
            <a:ext cx="10045064" cy="4498948"/>
          </a:xfrm>
        </p:spPr>
        <p:txBody>
          <a:bodyPr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4875EFF9-53EE-2743-8F7A-DE8750DB8F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512D51-4132-864F-965B-930872A171BE}"/>
              </a:ext>
            </a:extLst>
          </p:cNvPr>
          <p:cNvSpPr>
            <a:spLocks noGrp="1"/>
          </p:cNvSpPr>
          <p:nvPr>
            <p:ph type="sldNum" sz="quarter" idx="12"/>
          </p:nvPr>
        </p:nvSpPr>
        <p:spPr/>
        <p:txBody>
          <a:bodyPr/>
          <a:lstStyle>
            <a:lvl1pPr>
              <a:defRPr b="0" i="0">
                <a:latin typeface="Futura PT Book" panose="020B0502020204020303" pitchFamily="34" charset="77"/>
              </a:defRPr>
            </a:lvl1pPr>
          </a:lstStyle>
          <a:p>
            <a:fld id="{D51CAB04-AED9-4642-90C4-EE3F9EC13E31}" type="slidenum">
              <a:rPr lang="en-US" smtClean="0"/>
              <a:pPr/>
              <a:t>‹#›</a:t>
            </a:fld>
            <a:endParaRPr lang="en-US"/>
          </a:p>
        </p:txBody>
      </p:sp>
    </p:spTree>
    <p:extLst>
      <p:ext uri="{BB962C8B-B14F-4D97-AF65-F5344CB8AC3E}">
        <p14:creationId xmlns:p14="http://schemas.microsoft.com/office/powerpoint/2010/main" val="643201284"/>
      </p:ext>
    </p:extLst>
  </p:cSld>
  <p:clrMapOvr>
    <a:masterClrMapping/>
  </p:clrMapOvr>
  <p:extLst>
    <p:ext uri="{DCECCB84-F9BA-43D5-87BE-67443E8EF086}">
      <p15:sldGuideLst xmlns:p15="http://schemas.microsoft.com/office/powerpoint/2012/main">
        <p15:guide id="1" orient="horz" pos="482"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d and Name">
    <p:spTree>
      <p:nvGrpSpPr>
        <p:cNvPr id="1" name=""/>
        <p:cNvGrpSpPr/>
        <p:nvPr/>
      </p:nvGrpSpPr>
      <p:grpSpPr>
        <a:xfrm>
          <a:off x="0" y="0"/>
          <a:ext cx="0" cy="0"/>
          <a:chOff x="0" y="0"/>
          <a:chExt cx="0" cy="0"/>
        </a:xfrm>
      </p:grpSpPr>
      <p:pic>
        <p:nvPicPr>
          <p:cNvPr id="12" name="Picture 11" descr="Text&#10;&#10;Description automatically generated">
            <a:extLst>
              <a:ext uri="{FF2B5EF4-FFF2-40B4-BE49-F238E27FC236}">
                <a16:creationId xmlns:a16="http://schemas.microsoft.com/office/drawing/2014/main" id="{78A1EBA5-53D2-1E49-934B-58DD431218C0}"/>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31E4E8A-9084-3141-9B23-695D053A7A6B}"/>
              </a:ext>
            </a:extLst>
          </p:cNvPr>
          <p:cNvSpPr>
            <a:spLocks noGrp="1"/>
          </p:cNvSpPr>
          <p:nvPr>
            <p:ph type="title"/>
          </p:nvPr>
        </p:nvSpPr>
        <p:spPr>
          <a:xfrm>
            <a:off x="838200" y="2599439"/>
            <a:ext cx="10509250" cy="931665"/>
          </a:xfrm>
        </p:spPr>
        <p:txBody>
          <a:bodyPr anchor="t" anchorCtr="0"/>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65246BF-55DA-9E41-8B00-98092B7FB522}"/>
              </a:ext>
            </a:extLst>
          </p:cNvPr>
          <p:cNvSpPr>
            <a:spLocks noGrp="1"/>
          </p:cNvSpPr>
          <p:nvPr>
            <p:ph type="body" idx="1"/>
          </p:nvPr>
        </p:nvSpPr>
        <p:spPr>
          <a:xfrm>
            <a:off x="831850" y="4058533"/>
            <a:ext cx="10515600" cy="1500187"/>
          </a:xfrm>
        </p:spPr>
        <p:txBody>
          <a:bodyPr anchor="ctr" anchorCtr="0"/>
          <a:lstStyle>
            <a:lvl1pPr marL="0" indent="0">
              <a:buNone/>
              <a:defRPr sz="2800">
                <a:solidFill>
                  <a:schemeClr val="tx1">
                    <a:lumMod val="95000"/>
                    <a:lumOff val="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6311910A-3C52-854F-AFE1-0C6112903A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8EAE26-9305-2243-A22E-A5C21B092ACA}"/>
              </a:ext>
            </a:extLst>
          </p:cNvPr>
          <p:cNvSpPr>
            <a:spLocks noGrp="1"/>
          </p:cNvSpPr>
          <p:nvPr>
            <p:ph type="sldNum" sz="quarter" idx="12"/>
          </p:nvPr>
        </p:nvSpPr>
        <p:spPr/>
        <p:txBody>
          <a:bodyPr/>
          <a:lstStyle/>
          <a:p>
            <a:fld id="{0B2952C0-B741-E24E-A739-3F7B966F122A}" type="slidenum">
              <a:rPr lang="en-US" smtClean="0"/>
              <a:t>‹#›</a:t>
            </a:fld>
            <a:endParaRPr lang="en-US"/>
          </a:p>
        </p:txBody>
      </p:sp>
    </p:spTree>
    <p:extLst>
      <p:ext uri="{BB962C8B-B14F-4D97-AF65-F5344CB8AC3E}">
        <p14:creationId xmlns:p14="http://schemas.microsoft.com/office/powerpoint/2010/main" val="1674209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F8037-08A9-C14B-B3B3-C33907F6CC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4209EB6-7B03-9847-880C-ECEDA1AA5D82}"/>
              </a:ext>
            </a:extLst>
          </p:cNvPr>
          <p:cNvSpPr>
            <a:spLocks noGrp="1"/>
          </p:cNvSpPr>
          <p:nvPr>
            <p:ph sz="half" idx="1"/>
          </p:nvPr>
        </p:nvSpPr>
        <p:spPr>
          <a:xfrm>
            <a:off x="838200" y="1498600"/>
            <a:ext cx="5181600" cy="45640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4BBA410-C518-614A-9765-43A3CBF0C33E}"/>
              </a:ext>
            </a:extLst>
          </p:cNvPr>
          <p:cNvSpPr>
            <a:spLocks noGrp="1"/>
          </p:cNvSpPr>
          <p:nvPr>
            <p:ph sz="half" idx="2"/>
          </p:nvPr>
        </p:nvSpPr>
        <p:spPr>
          <a:xfrm>
            <a:off x="6172200" y="1498600"/>
            <a:ext cx="5181600" cy="45640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0E04E7D-022D-7C4F-804A-9B809EDA229F}"/>
              </a:ext>
            </a:extLst>
          </p:cNvPr>
          <p:cNvSpPr>
            <a:spLocks noGrp="1"/>
          </p:cNvSpPr>
          <p:nvPr>
            <p:ph type="dt" sz="half" idx="10"/>
          </p:nvPr>
        </p:nvSpPr>
        <p:spPr>
          <a:xfrm>
            <a:off x="838200" y="6130543"/>
            <a:ext cx="2743200" cy="365125"/>
          </a:xfrm>
          <a:prstGeom prst="rect">
            <a:avLst/>
          </a:prstGeom>
        </p:spPr>
        <p:txBody>
          <a:bodyPr/>
          <a:lstStyle/>
          <a:p>
            <a:fld id="{8BA2F11A-0A96-4DD5-8925-218438324DBA}" type="datetime1">
              <a:rPr lang="en-US" smtClean="0"/>
              <a:t>9/7/2024</a:t>
            </a:fld>
            <a:endParaRPr lang="en-US"/>
          </a:p>
        </p:txBody>
      </p:sp>
      <p:sp>
        <p:nvSpPr>
          <p:cNvPr id="6" name="Footer Placeholder 5">
            <a:extLst>
              <a:ext uri="{FF2B5EF4-FFF2-40B4-BE49-F238E27FC236}">
                <a16:creationId xmlns:a16="http://schemas.microsoft.com/office/drawing/2014/main" id="{78E06780-AE71-6043-980F-F53D67C055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8EDE70-9610-5445-B1A8-F029702405ED}"/>
              </a:ext>
            </a:extLst>
          </p:cNvPr>
          <p:cNvSpPr>
            <a:spLocks noGrp="1"/>
          </p:cNvSpPr>
          <p:nvPr>
            <p:ph type="sldNum" sz="quarter" idx="12"/>
          </p:nvPr>
        </p:nvSpPr>
        <p:spPr/>
        <p:txBody>
          <a:bodyPr/>
          <a:lstStyle/>
          <a:p>
            <a:fld id="{0B2952C0-B741-E24E-A739-3F7B966F122A}" type="slidenum">
              <a:rPr lang="en-US" smtClean="0"/>
              <a:t>‹#›</a:t>
            </a:fld>
            <a:endParaRPr lang="en-US"/>
          </a:p>
        </p:txBody>
      </p:sp>
    </p:spTree>
    <p:extLst>
      <p:ext uri="{BB962C8B-B14F-4D97-AF65-F5344CB8AC3E}">
        <p14:creationId xmlns:p14="http://schemas.microsoft.com/office/powerpoint/2010/main" val="2519833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08D79-DCD3-F740-A166-106AF505BD9C}"/>
              </a:ext>
            </a:extLst>
          </p:cNvPr>
          <p:cNvSpPr>
            <a:spLocks noGrp="1"/>
          </p:cNvSpPr>
          <p:nvPr>
            <p:ph type="title"/>
          </p:nvPr>
        </p:nvSpPr>
        <p:spPr>
          <a:xfrm>
            <a:off x="662609" y="796444"/>
            <a:ext cx="10827026" cy="461314"/>
          </a:xfrm>
        </p:spPr>
        <p:txBody>
          <a:bodyPr/>
          <a:lstStyle/>
          <a:p>
            <a:r>
              <a:rPr lang="en-US"/>
              <a:t>Click to edit Master title style</a:t>
            </a:r>
          </a:p>
        </p:txBody>
      </p:sp>
      <p:sp>
        <p:nvSpPr>
          <p:cNvPr id="3" name="Text Placeholder 2">
            <a:extLst>
              <a:ext uri="{FF2B5EF4-FFF2-40B4-BE49-F238E27FC236}">
                <a16:creationId xmlns:a16="http://schemas.microsoft.com/office/drawing/2014/main" id="{0ADC755B-21E7-934B-8341-B899E4671415}"/>
              </a:ext>
            </a:extLst>
          </p:cNvPr>
          <p:cNvSpPr>
            <a:spLocks noGrp="1"/>
          </p:cNvSpPr>
          <p:nvPr>
            <p:ph type="body" idx="1"/>
          </p:nvPr>
        </p:nvSpPr>
        <p:spPr>
          <a:xfrm>
            <a:off x="839788" y="14652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63A22B7-A1D7-C54F-8C0C-AEF7EA988607}"/>
              </a:ext>
            </a:extLst>
          </p:cNvPr>
          <p:cNvSpPr>
            <a:spLocks noGrp="1"/>
          </p:cNvSpPr>
          <p:nvPr>
            <p:ph sz="half" idx="2"/>
          </p:nvPr>
        </p:nvSpPr>
        <p:spPr>
          <a:xfrm>
            <a:off x="839788" y="2289175"/>
            <a:ext cx="5157787" cy="37723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BFF76BE-5B36-0142-98FF-EDD0863C9432}"/>
              </a:ext>
            </a:extLst>
          </p:cNvPr>
          <p:cNvSpPr>
            <a:spLocks noGrp="1"/>
          </p:cNvSpPr>
          <p:nvPr>
            <p:ph type="body" sz="quarter" idx="3"/>
          </p:nvPr>
        </p:nvSpPr>
        <p:spPr>
          <a:xfrm>
            <a:off x="6172200" y="14652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00104D4-16BA-464A-A5D5-CB60278D3907}"/>
              </a:ext>
            </a:extLst>
          </p:cNvPr>
          <p:cNvSpPr>
            <a:spLocks noGrp="1"/>
          </p:cNvSpPr>
          <p:nvPr>
            <p:ph sz="quarter" idx="4"/>
          </p:nvPr>
        </p:nvSpPr>
        <p:spPr>
          <a:xfrm>
            <a:off x="6172200" y="2289175"/>
            <a:ext cx="5183188" cy="37723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7BA2368-07A5-E047-8148-F185F6D61438}"/>
              </a:ext>
            </a:extLst>
          </p:cNvPr>
          <p:cNvSpPr>
            <a:spLocks noGrp="1"/>
          </p:cNvSpPr>
          <p:nvPr>
            <p:ph type="dt" sz="half" idx="10"/>
          </p:nvPr>
        </p:nvSpPr>
        <p:spPr>
          <a:xfrm>
            <a:off x="838200" y="6130543"/>
            <a:ext cx="2743200" cy="365125"/>
          </a:xfrm>
          <a:prstGeom prst="rect">
            <a:avLst/>
          </a:prstGeom>
        </p:spPr>
        <p:txBody>
          <a:bodyPr/>
          <a:lstStyle/>
          <a:p>
            <a:fld id="{8A072011-0D8C-4F00-81CD-452B66453B50}" type="datetime1">
              <a:rPr lang="en-US" smtClean="0"/>
              <a:t>9/7/2024</a:t>
            </a:fld>
            <a:endParaRPr lang="en-US"/>
          </a:p>
        </p:txBody>
      </p:sp>
      <p:sp>
        <p:nvSpPr>
          <p:cNvPr id="8" name="Footer Placeholder 7">
            <a:extLst>
              <a:ext uri="{FF2B5EF4-FFF2-40B4-BE49-F238E27FC236}">
                <a16:creationId xmlns:a16="http://schemas.microsoft.com/office/drawing/2014/main" id="{C4948F3B-C275-1649-B7E3-0E26DCB8507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2FBAFDC-3DD4-D34D-B7A2-961CFEEA37CA}"/>
              </a:ext>
            </a:extLst>
          </p:cNvPr>
          <p:cNvSpPr>
            <a:spLocks noGrp="1"/>
          </p:cNvSpPr>
          <p:nvPr>
            <p:ph type="sldNum" sz="quarter" idx="12"/>
          </p:nvPr>
        </p:nvSpPr>
        <p:spPr/>
        <p:txBody>
          <a:bodyPr/>
          <a:lstStyle/>
          <a:p>
            <a:fld id="{0B2952C0-B741-E24E-A739-3F7B966F122A}" type="slidenum">
              <a:rPr lang="en-US" smtClean="0"/>
              <a:t>‹#›</a:t>
            </a:fld>
            <a:endParaRPr lang="en-US"/>
          </a:p>
        </p:txBody>
      </p:sp>
    </p:spTree>
    <p:extLst>
      <p:ext uri="{BB962C8B-B14F-4D97-AF65-F5344CB8AC3E}">
        <p14:creationId xmlns:p14="http://schemas.microsoft.com/office/powerpoint/2010/main" val="187355712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EBC53-2DEF-8942-8CFF-614DD2BF69A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1F75F1-4C86-3740-BADA-E5DEBB9C7357}"/>
              </a:ext>
            </a:extLst>
          </p:cNvPr>
          <p:cNvSpPr>
            <a:spLocks noGrp="1"/>
          </p:cNvSpPr>
          <p:nvPr>
            <p:ph type="dt" sz="half" idx="10"/>
          </p:nvPr>
        </p:nvSpPr>
        <p:spPr>
          <a:xfrm>
            <a:off x="838200" y="6130543"/>
            <a:ext cx="2743200" cy="365125"/>
          </a:xfrm>
          <a:prstGeom prst="rect">
            <a:avLst/>
          </a:prstGeom>
        </p:spPr>
        <p:txBody>
          <a:bodyPr/>
          <a:lstStyle/>
          <a:p>
            <a:fld id="{F65A5225-9AC1-4D12-9E9C-82F2A9349634}" type="datetime1">
              <a:rPr lang="en-US" smtClean="0"/>
              <a:t>9/7/2024</a:t>
            </a:fld>
            <a:endParaRPr lang="en-US"/>
          </a:p>
        </p:txBody>
      </p:sp>
      <p:sp>
        <p:nvSpPr>
          <p:cNvPr id="4" name="Footer Placeholder 3">
            <a:extLst>
              <a:ext uri="{FF2B5EF4-FFF2-40B4-BE49-F238E27FC236}">
                <a16:creationId xmlns:a16="http://schemas.microsoft.com/office/drawing/2014/main" id="{B11175E3-AADE-1247-BBA5-FD54C8D0399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A196715-EC53-5E41-9D6E-9B39137A4FE6}"/>
              </a:ext>
            </a:extLst>
          </p:cNvPr>
          <p:cNvSpPr>
            <a:spLocks noGrp="1"/>
          </p:cNvSpPr>
          <p:nvPr>
            <p:ph type="sldNum" sz="quarter" idx="12"/>
          </p:nvPr>
        </p:nvSpPr>
        <p:spPr/>
        <p:txBody>
          <a:bodyPr/>
          <a:lstStyle/>
          <a:p>
            <a:fld id="{0B2952C0-B741-E24E-A739-3F7B966F122A}" type="slidenum">
              <a:rPr lang="en-US" smtClean="0"/>
              <a:t>‹#›</a:t>
            </a:fld>
            <a:endParaRPr lang="en-US"/>
          </a:p>
        </p:txBody>
      </p:sp>
    </p:spTree>
    <p:extLst>
      <p:ext uri="{BB962C8B-B14F-4D97-AF65-F5344CB8AC3E}">
        <p14:creationId xmlns:p14="http://schemas.microsoft.com/office/powerpoint/2010/main" val="15259344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7EBD43C-884D-A648-BCE1-D3CA18D5EDF8}"/>
              </a:ext>
            </a:extLst>
          </p:cNvPr>
          <p:cNvSpPr/>
          <p:nvPr userDrawn="1"/>
        </p:nvSpPr>
        <p:spPr>
          <a:xfrm>
            <a:off x="0" y="0"/>
            <a:ext cx="12192000" cy="6130543"/>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CFD3C568-7428-C848-9DC7-3271F15E5322}"/>
              </a:ext>
            </a:extLst>
          </p:cNvPr>
          <p:cNvSpPr>
            <a:spLocks noGrp="1"/>
          </p:cNvSpPr>
          <p:nvPr>
            <p:ph type="dt" sz="half" idx="10"/>
          </p:nvPr>
        </p:nvSpPr>
        <p:spPr>
          <a:xfrm>
            <a:off x="838200" y="6130543"/>
            <a:ext cx="2743200" cy="365125"/>
          </a:xfrm>
          <a:prstGeom prst="rect">
            <a:avLst/>
          </a:prstGeom>
        </p:spPr>
        <p:txBody>
          <a:bodyPr/>
          <a:lstStyle/>
          <a:p>
            <a:fld id="{DD60669C-3BB5-47B8-A8EE-5098944020A9}" type="datetime1">
              <a:rPr lang="en-US" smtClean="0"/>
              <a:t>9/7/2024</a:t>
            </a:fld>
            <a:endParaRPr lang="en-US"/>
          </a:p>
        </p:txBody>
      </p:sp>
      <p:sp>
        <p:nvSpPr>
          <p:cNvPr id="3" name="Footer Placeholder 2">
            <a:extLst>
              <a:ext uri="{FF2B5EF4-FFF2-40B4-BE49-F238E27FC236}">
                <a16:creationId xmlns:a16="http://schemas.microsoft.com/office/drawing/2014/main" id="{0302F7A5-07B3-EE46-8E42-D67C7DD06D9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DF0257B-7F6B-BC4C-AF4C-8D314856C6AE}"/>
              </a:ext>
            </a:extLst>
          </p:cNvPr>
          <p:cNvSpPr>
            <a:spLocks noGrp="1"/>
          </p:cNvSpPr>
          <p:nvPr>
            <p:ph type="sldNum" sz="quarter" idx="12"/>
          </p:nvPr>
        </p:nvSpPr>
        <p:spPr/>
        <p:txBody>
          <a:bodyPr/>
          <a:lstStyle/>
          <a:p>
            <a:fld id="{0B2952C0-B741-E24E-A739-3F7B966F122A}" type="slidenum">
              <a:rPr lang="en-US" smtClean="0"/>
              <a:t>‹#›</a:t>
            </a:fld>
            <a:endParaRPr lang="en-US"/>
          </a:p>
        </p:txBody>
      </p:sp>
    </p:spTree>
    <p:extLst>
      <p:ext uri="{BB962C8B-B14F-4D97-AF65-F5344CB8AC3E}">
        <p14:creationId xmlns:p14="http://schemas.microsoft.com/office/powerpoint/2010/main" val="2334974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28BCF-B146-2F45-ADDD-4C2FAAE2E7BF}"/>
              </a:ext>
            </a:extLst>
          </p:cNvPr>
          <p:cNvSpPr>
            <a:spLocks noGrp="1"/>
          </p:cNvSpPr>
          <p:nvPr>
            <p:ph type="title"/>
          </p:nvPr>
        </p:nvSpPr>
        <p:spPr>
          <a:xfrm>
            <a:off x="657226" y="775431"/>
            <a:ext cx="10877548" cy="503599"/>
          </a:xfrm>
        </p:spPr>
        <p:txBody>
          <a:bodyPr anchor="b" anchorCtr="0"/>
          <a:lstStyle>
            <a:lvl1pPr>
              <a:defRPr sz="2600"/>
            </a:lvl1pPr>
          </a:lstStyle>
          <a:p>
            <a:r>
              <a:rPr lang="en-US"/>
              <a:t>Click to edit Master title style</a:t>
            </a:r>
          </a:p>
        </p:txBody>
      </p:sp>
      <p:sp>
        <p:nvSpPr>
          <p:cNvPr id="3" name="Content Placeholder 2">
            <a:extLst>
              <a:ext uri="{FF2B5EF4-FFF2-40B4-BE49-F238E27FC236}">
                <a16:creationId xmlns:a16="http://schemas.microsoft.com/office/drawing/2014/main" id="{47D4C3B9-A033-2543-8DFC-A80FBECD2E07}"/>
              </a:ext>
            </a:extLst>
          </p:cNvPr>
          <p:cNvSpPr>
            <a:spLocks noGrp="1"/>
          </p:cNvSpPr>
          <p:nvPr>
            <p:ph idx="1"/>
          </p:nvPr>
        </p:nvSpPr>
        <p:spPr>
          <a:xfrm>
            <a:off x="5183188" y="1879433"/>
            <a:ext cx="6351586" cy="398161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EE60D5E-8C96-C249-91F9-EC70B58248A2}"/>
              </a:ext>
            </a:extLst>
          </p:cNvPr>
          <p:cNvSpPr>
            <a:spLocks noGrp="1"/>
          </p:cNvSpPr>
          <p:nvPr>
            <p:ph type="body" sz="half" idx="2"/>
          </p:nvPr>
        </p:nvSpPr>
        <p:spPr>
          <a:xfrm>
            <a:off x="657226" y="1887371"/>
            <a:ext cx="4114800" cy="398161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00C576-17A0-BB47-95F0-706AEC82D283}"/>
              </a:ext>
            </a:extLst>
          </p:cNvPr>
          <p:cNvSpPr>
            <a:spLocks noGrp="1"/>
          </p:cNvSpPr>
          <p:nvPr>
            <p:ph type="dt" sz="half" idx="10"/>
          </p:nvPr>
        </p:nvSpPr>
        <p:spPr>
          <a:xfrm>
            <a:off x="838200" y="6130543"/>
            <a:ext cx="2743200" cy="365125"/>
          </a:xfrm>
          <a:prstGeom prst="rect">
            <a:avLst/>
          </a:prstGeom>
        </p:spPr>
        <p:txBody>
          <a:bodyPr/>
          <a:lstStyle/>
          <a:p>
            <a:fld id="{1F8269C1-A0ED-4E31-8694-D8AA62075E0B}" type="datetime1">
              <a:rPr lang="en-US" smtClean="0"/>
              <a:t>9/7/2024</a:t>
            </a:fld>
            <a:endParaRPr lang="en-US"/>
          </a:p>
        </p:txBody>
      </p:sp>
      <p:sp>
        <p:nvSpPr>
          <p:cNvPr id="6" name="Footer Placeholder 5">
            <a:extLst>
              <a:ext uri="{FF2B5EF4-FFF2-40B4-BE49-F238E27FC236}">
                <a16:creationId xmlns:a16="http://schemas.microsoft.com/office/drawing/2014/main" id="{ECB721C9-829F-7E42-A23E-1853F4126B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5BA406-9F75-064E-B70A-190C20165EAA}"/>
              </a:ext>
            </a:extLst>
          </p:cNvPr>
          <p:cNvSpPr>
            <a:spLocks noGrp="1"/>
          </p:cNvSpPr>
          <p:nvPr>
            <p:ph type="sldNum" sz="quarter" idx="12"/>
          </p:nvPr>
        </p:nvSpPr>
        <p:spPr/>
        <p:txBody>
          <a:bodyPr/>
          <a:lstStyle/>
          <a:p>
            <a:fld id="{0B2952C0-B741-E24E-A739-3F7B966F122A}" type="slidenum">
              <a:rPr lang="en-US" smtClean="0"/>
              <a:t>‹#›</a:t>
            </a:fld>
            <a:endParaRPr lang="en-US"/>
          </a:p>
        </p:txBody>
      </p:sp>
    </p:spTree>
    <p:extLst>
      <p:ext uri="{BB962C8B-B14F-4D97-AF65-F5344CB8AC3E}">
        <p14:creationId xmlns:p14="http://schemas.microsoft.com/office/powerpoint/2010/main" val="3412184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AEAEA"/>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23404CD-6E33-5A4A-A077-199F9A7C9DC4}"/>
              </a:ext>
            </a:extLst>
          </p:cNvPr>
          <p:cNvSpPr>
            <a:spLocks noGrp="1"/>
          </p:cNvSpPr>
          <p:nvPr>
            <p:ph type="title"/>
          </p:nvPr>
        </p:nvSpPr>
        <p:spPr>
          <a:xfrm>
            <a:off x="661035" y="769114"/>
            <a:ext cx="10359266" cy="503599"/>
          </a:xfrm>
          <a:prstGeom prst="rect">
            <a:avLst/>
          </a:prstGeom>
          <a:ln w="57150">
            <a:noFill/>
          </a:ln>
        </p:spPr>
        <p:txBody>
          <a:bodyPr vert="horz" wrap="square" lIns="91440" tIns="45720" rIns="91440" bIns="45720" rtlCol="0" anchor="b" anchorCtr="0">
            <a:spAutoFit/>
          </a:bodyPr>
          <a:lstStyle/>
          <a:p>
            <a:r>
              <a:rPr lang="en-US"/>
              <a:t>Click to edit Master title style</a:t>
            </a:r>
          </a:p>
        </p:txBody>
      </p:sp>
      <p:sp>
        <p:nvSpPr>
          <p:cNvPr id="3" name="Text Placeholder 2">
            <a:extLst>
              <a:ext uri="{FF2B5EF4-FFF2-40B4-BE49-F238E27FC236}">
                <a16:creationId xmlns:a16="http://schemas.microsoft.com/office/drawing/2014/main" id="{D338DB21-994C-4649-ABEA-F6C954917F3E}"/>
              </a:ext>
            </a:extLst>
          </p:cNvPr>
          <p:cNvSpPr>
            <a:spLocks noGrp="1"/>
          </p:cNvSpPr>
          <p:nvPr>
            <p:ph type="body" idx="1"/>
          </p:nvPr>
        </p:nvSpPr>
        <p:spPr>
          <a:xfrm>
            <a:off x="1490413" y="1639957"/>
            <a:ext cx="10040552" cy="4429374"/>
          </a:xfrm>
          <a:prstGeom prst="rect">
            <a:avLst/>
          </a:prstGeom>
        </p:spPr>
        <p:txBody>
          <a:bodyPr vert="horz" lIns="9000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9BBB5FF6-A15F-4B41-B4BA-FB7CF8812741}"/>
              </a:ext>
            </a:extLst>
          </p:cNvPr>
          <p:cNvSpPr>
            <a:spLocks noGrp="1"/>
          </p:cNvSpPr>
          <p:nvPr>
            <p:ph type="ftr" sz="quarter" idx="3"/>
          </p:nvPr>
        </p:nvSpPr>
        <p:spPr>
          <a:xfrm>
            <a:off x="4038600" y="6130543"/>
            <a:ext cx="4114800" cy="365125"/>
          </a:xfrm>
          <a:prstGeom prst="rect">
            <a:avLst/>
          </a:prstGeom>
        </p:spPr>
        <p:txBody>
          <a:bodyPr vert="horz" lIns="91440" tIns="45720" rIns="91440" bIns="45720" rtlCol="0" anchor="b" anchorCtr="0"/>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4124580-BCAF-B14F-A9E5-9137EB3BBE06}"/>
              </a:ext>
            </a:extLst>
          </p:cNvPr>
          <p:cNvSpPr>
            <a:spLocks noGrp="1"/>
          </p:cNvSpPr>
          <p:nvPr>
            <p:ph type="sldNum" sz="quarter" idx="4"/>
          </p:nvPr>
        </p:nvSpPr>
        <p:spPr>
          <a:xfrm>
            <a:off x="118812" y="6356833"/>
            <a:ext cx="2743200" cy="365125"/>
          </a:xfrm>
          <a:prstGeom prst="rect">
            <a:avLst/>
          </a:prstGeom>
        </p:spPr>
        <p:txBody>
          <a:bodyPr vert="horz" lIns="91440" tIns="45720" rIns="91440" bIns="45720" rtlCol="0" anchor="b" anchorCtr="0"/>
          <a:lstStyle>
            <a:lvl1pPr algn="l">
              <a:defRPr sz="1200" b="0" i="0">
                <a:solidFill>
                  <a:schemeClr val="tx1">
                    <a:tint val="75000"/>
                  </a:schemeClr>
                </a:solidFill>
                <a:latin typeface="Futura PT Book" panose="020B0502020204020303" pitchFamily="34" charset="77"/>
              </a:defRPr>
            </a:lvl1pPr>
          </a:lstStyle>
          <a:p>
            <a:fld id="{0B2952C0-B741-E24E-A739-3F7B966F122A}" type="slidenum">
              <a:rPr lang="en-US" smtClean="0"/>
              <a:pPr/>
              <a:t>‹#›</a:t>
            </a:fld>
            <a:endParaRPr lang="en-US"/>
          </a:p>
        </p:txBody>
      </p:sp>
      <p:cxnSp>
        <p:nvCxnSpPr>
          <p:cNvPr id="10" name="Straight Connector 9">
            <a:extLst>
              <a:ext uri="{FF2B5EF4-FFF2-40B4-BE49-F238E27FC236}">
                <a16:creationId xmlns:a16="http://schemas.microsoft.com/office/drawing/2014/main" id="{286C7607-179F-5641-B105-73B35A27576F}"/>
              </a:ext>
            </a:extLst>
          </p:cNvPr>
          <p:cNvCxnSpPr/>
          <p:nvPr userDrawn="1"/>
        </p:nvCxnSpPr>
        <p:spPr>
          <a:xfrm>
            <a:off x="747462" y="1342101"/>
            <a:ext cx="742950" cy="0"/>
          </a:xfrm>
          <a:prstGeom prst="line">
            <a:avLst/>
          </a:prstGeom>
          <a:ln w="60325">
            <a:solidFill>
              <a:srgbClr val="AFAFAF"/>
            </a:solidFill>
          </a:ln>
        </p:spPr>
        <p:style>
          <a:lnRef idx="1">
            <a:schemeClr val="accent1"/>
          </a:lnRef>
          <a:fillRef idx="0">
            <a:schemeClr val="accent1"/>
          </a:fillRef>
          <a:effectRef idx="0">
            <a:schemeClr val="accent1"/>
          </a:effectRef>
          <a:fontRef idx="minor">
            <a:schemeClr val="tx1"/>
          </a:fontRef>
        </p:style>
      </p:cxnSp>
      <p:pic>
        <p:nvPicPr>
          <p:cNvPr id="22" name="Graphic 21">
            <a:extLst>
              <a:ext uri="{FF2B5EF4-FFF2-40B4-BE49-F238E27FC236}">
                <a16:creationId xmlns:a16="http://schemas.microsoft.com/office/drawing/2014/main" id="{2B4FC20C-DE86-3E42-8E16-AA75BB89EAB3}"/>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11561295" y="237500"/>
            <a:ext cx="393205" cy="393205"/>
          </a:xfrm>
          <a:prstGeom prst="rect">
            <a:avLst/>
          </a:prstGeom>
        </p:spPr>
      </p:pic>
      <p:pic>
        <p:nvPicPr>
          <p:cNvPr id="8" name="Picture 7">
            <a:extLst>
              <a:ext uri="{FF2B5EF4-FFF2-40B4-BE49-F238E27FC236}">
                <a16:creationId xmlns:a16="http://schemas.microsoft.com/office/drawing/2014/main" id="{53AF5D2B-630D-3E42-9B72-BE3CA9835EFF}"/>
              </a:ext>
            </a:extLst>
          </p:cNvPr>
          <p:cNvPicPr>
            <a:picLocks noChangeAspect="1"/>
          </p:cNvPicPr>
          <p:nvPr userDrawn="1"/>
        </p:nvPicPr>
        <p:blipFill>
          <a:blip r:embed="rId17"/>
          <a:stretch>
            <a:fillRect/>
          </a:stretch>
        </p:blipFill>
        <p:spPr>
          <a:xfrm>
            <a:off x="9321430" y="6420922"/>
            <a:ext cx="2239866" cy="236948"/>
          </a:xfrm>
          <a:prstGeom prst="rect">
            <a:avLst/>
          </a:prstGeom>
        </p:spPr>
      </p:pic>
    </p:spTree>
    <p:extLst>
      <p:ext uri="{BB962C8B-B14F-4D97-AF65-F5344CB8AC3E}">
        <p14:creationId xmlns:p14="http://schemas.microsoft.com/office/powerpoint/2010/main" val="1058153782"/>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Lst>
  <p:hf hdr="0" ftr="0" dt="0"/>
  <p:txStyles>
    <p:titleStyle>
      <a:lvl1pPr algn="l" defTabSz="914400" rtl="0" eaLnBrk="1" latinLnBrk="0" hangingPunct="1">
        <a:lnSpc>
          <a:spcPct val="110000"/>
        </a:lnSpc>
        <a:spcBef>
          <a:spcPct val="0"/>
        </a:spcBef>
        <a:buNone/>
        <a:defRPr sz="2600" b="1" i="0" kern="100" spc="50" baseline="0">
          <a:solidFill>
            <a:schemeClr val="tx1"/>
          </a:solidFill>
          <a:latin typeface="Futura LT Heavy" panose="02000503000000000000" pitchFamily="2" charset="0"/>
          <a:ea typeface="+mj-ea"/>
          <a:cs typeface="+mj-cs"/>
        </a:defRPr>
      </a:lvl1pPr>
    </p:titleStyle>
    <p:bodyStyle>
      <a:lvl1pPr marL="228600" indent="-228600" algn="l" defTabSz="914400" rtl="0" eaLnBrk="1" latinLnBrk="0" hangingPunct="1">
        <a:lnSpc>
          <a:spcPct val="100000"/>
        </a:lnSpc>
        <a:spcBef>
          <a:spcPts val="600"/>
        </a:spcBef>
        <a:buFont typeface="Arial" panose="020B0604020202020204" pitchFamily="34" charset="0"/>
        <a:buChar char="•"/>
        <a:defRPr sz="2400" b="0" i="0" kern="1200">
          <a:solidFill>
            <a:schemeClr val="tx1"/>
          </a:solidFill>
          <a:latin typeface="Futura LT Book" panose="02000503000000000000" pitchFamily="2" charset="0"/>
          <a:ea typeface="+mn-ea"/>
          <a:cs typeface="+mn-cs"/>
        </a:defRPr>
      </a:lvl1pPr>
      <a:lvl2pPr marL="792000" indent="-228600" algn="l" defTabSz="914400" rtl="0" eaLnBrk="1" latinLnBrk="0" hangingPunct="1">
        <a:lnSpc>
          <a:spcPct val="100000"/>
        </a:lnSpc>
        <a:spcBef>
          <a:spcPts val="600"/>
        </a:spcBef>
        <a:buFont typeface="Arial" panose="020B0604020202020204" pitchFamily="34" charset="0"/>
        <a:buChar char="•"/>
        <a:defRPr sz="2000" b="0" i="0" kern="1200">
          <a:solidFill>
            <a:schemeClr val="tx1"/>
          </a:solidFill>
          <a:latin typeface="Futura LT Book" panose="02000503000000000000" pitchFamily="2" charset="0"/>
          <a:ea typeface="+mn-ea"/>
          <a:cs typeface="+mn-cs"/>
        </a:defRPr>
      </a:lvl2pPr>
      <a:lvl3pPr marL="1288800" indent="-228600" algn="l" defTabSz="914400" rtl="0" eaLnBrk="1" latinLnBrk="0" hangingPunct="1">
        <a:lnSpc>
          <a:spcPct val="100000"/>
        </a:lnSpc>
        <a:spcBef>
          <a:spcPts val="600"/>
        </a:spcBef>
        <a:buFont typeface="Arial" panose="020B0604020202020204" pitchFamily="34" charset="0"/>
        <a:buChar char="•"/>
        <a:defRPr sz="1800" b="0" i="0" kern="1200">
          <a:solidFill>
            <a:schemeClr val="tx1"/>
          </a:solidFill>
          <a:latin typeface="Futura LT Book" panose="02000503000000000000" pitchFamily="2" charset="0"/>
          <a:ea typeface="+mn-ea"/>
          <a:cs typeface="+mn-cs"/>
        </a:defRPr>
      </a:lvl3pPr>
      <a:lvl4pPr marL="1814400" indent="-228600" algn="l" defTabSz="914400" rtl="0" eaLnBrk="1" latinLnBrk="0" hangingPunct="1">
        <a:lnSpc>
          <a:spcPct val="100000"/>
        </a:lnSpc>
        <a:spcBef>
          <a:spcPts val="600"/>
        </a:spcBef>
        <a:buFont typeface="Arial" panose="020B0604020202020204" pitchFamily="34" charset="0"/>
        <a:buChar char="•"/>
        <a:defRPr sz="1600" b="0" i="0" kern="1200">
          <a:solidFill>
            <a:schemeClr val="tx1"/>
          </a:solidFill>
          <a:latin typeface="Futura LT Book" panose="02000503000000000000" pitchFamily="2" charset="0"/>
          <a:ea typeface="+mn-ea"/>
          <a:cs typeface="+mn-cs"/>
        </a:defRPr>
      </a:lvl4pPr>
      <a:lvl5pPr marL="2347200" indent="-228600" algn="l" defTabSz="914400" rtl="0" eaLnBrk="1" latinLnBrk="0" hangingPunct="1">
        <a:lnSpc>
          <a:spcPct val="100000"/>
        </a:lnSpc>
        <a:spcBef>
          <a:spcPts val="600"/>
        </a:spcBef>
        <a:buFont typeface="Arial" panose="020B0604020202020204" pitchFamily="34" charset="0"/>
        <a:buChar char="•"/>
        <a:defRPr sz="1600" b="0" i="0" kern="1200">
          <a:solidFill>
            <a:schemeClr val="tx1"/>
          </a:solidFill>
          <a:latin typeface="Futura LT Book" panose="02000503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doi.org/10.1177/1745691613518075" TargetMode="External"/><Relationship Id="rId2" Type="http://schemas.openxmlformats.org/officeDocument/2006/relationships/hyperlink" Target="https://doi.org/10.1111/j.1529-1006.2004.00018.x" TargetMode="External"/><Relationship Id="rId1" Type="http://schemas.openxmlformats.org/officeDocument/2006/relationships/slideLayout" Target="../slideLayouts/slideLayout9.xml"/><Relationship Id="rId5" Type="http://schemas.openxmlformats.org/officeDocument/2006/relationships/image" Target="../media/image11.png"/><Relationship Id="rId4" Type="http://schemas.openxmlformats.org/officeDocument/2006/relationships/hyperlink" Target="https://doi.org/10.1016/j.pec.2010.06.037"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hyperlink" Target="https://evidencebased.education/why-are-we-betting-on-giving-teachers-more-effective-feedback-even-though-no-one-else-is-really-doing-thi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hyperlink" Target="https://www.carnegiefoundation.org/our-work/improvement-in-education/six-core-principles-improvement"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7.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05788B3E-8093-CD32-F9E6-86EAD9CAAC03}"/>
              </a:ext>
            </a:extLst>
          </p:cNvPr>
          <p:cNvSpPr>
            <a:spLocks noGrp="1"/>
          </p:cNvSpPr>
          <p:nvPr>
            <p:ph type="title"/>
          </p:nvPr>
        </p:nvSpPr>
        <p:spPr>
          <a:xfrm>
            <a:off x="831850" y="2870101"/>
            <a:ext cx="10509250" cy="1842940"/>
          </a:xfrm>
        </p:spPr>
        <p:txBody>
          <a:bodyPr/>
          <a:lstStyle/>
          <a:p>
            <a:r>
              <a:rPr lang="en-US" sz="5400" dirty="0"/>
              <a:t>Why you need feedback more than you think you do</a:t>
            </a:r>
          </a:p>
        </p:txBody>
      </p:sp>
      <p:sp>
        <p:nvSpPr>
          <p:cNvPr id="15" name="Text Placeholder 2">
            <a:extLst>
              <a:ext uri="{FF2B5EF4-FFF2-40B4-BE49-F238E27FC236}">
                <a16:creationId xmlns:a16="http://schemas.microsoft.com/office/drawing/2014/main" id="{6FDFA2D7-57BF-99FB-E023-4C40FDD3E296}"/>
              </a:ext>
            </a:extLst>
          </p:cNvPr>
          <p:cNvSpPr>
            <a:spLocks noGrp="1"/>
          </p:cNvSpPr>
          <p:nvPr>
            <p:ph type="body" idx="1"/>
          </p:nvPr>
        </p:nvSpPr>
        <p:spPr>
          <a:xfrm>
            <a:off x="831850" y="5471770"/>
            <a:ext cx="10515600" cy="1250188"/>
          </a:xfrm>
        </p:spPr>
        <p:txBody>
          <a:bodyPr>
            <a:normAutofit/>
          </a:bodyPr>
          <a:lstStyle/>
          <a:p>
            <a:r>
              <a:rPr lang="en-US" dirty="0"/>
              <a:t>Rob Coe</a:t>
            </a:r>
          </a:p>
          <a:p>
            <a:r>
              <a:rPr lang="en-US" sz="2000" dirty="0" err="1"/>
              <a:t>researchED</a:t>
            </a:r>
            <a:r>
              <a:rPr lang="en-US" sz="2000" dirty="0"/>
              <a:t> National, 7 September 2024</a:t>
            </a:r>
          </a:p>
        </p:txBody>
      </p:sp>
      <p:sp>
        <p:nvSpPr>
          <p:cNvPr id="3" name="Slide Number Placeholder 2">
            <a:extLst>
              <a:ext uri="{FF2B5EF4-FFF2-40B4-BE49-F238E27FC236}">
                <a16:creationId xmlns:a16="http://schemas.microsoft.com/office/drawing/2014/main" id="{AC04E677-B25F-F909-3E80-8B1B81B32163}"/>
              </a:ext>
            </a:extLst>
          </p:cNvPr>
          <p:cNvSpPr>
            <a:spLocks noGrp="1"/>
          </p:cNvSpPr>
          <p:nvPr>
            <p:ph type="sldNum" sz="quarter" idx="12"/>
          </p:nvPr>
        </p:nvSpPr>
        <p:spPr>
          <a:xfrm>
            <a:off x="118812" y="6356833"/>
            <a:ext cx="2743200" cy="365125"/>
          </a:xfrm>
        </p:spPr>
        <p:txBody>
          <a:bodyPr anchor="b">
            <a:normAutofit/>
          </a:bodyPr>
          <a:lstStyle/>
          <a:p>
            <a:pPr>
              <a:spcAft>
                <a:spcPts val="600"/>
              </a:spcAft>
            </a:pPr>
            <a:fld id="{0B2952C0-B741-E24E-A739-3F7B966F122A}" type="slidenum">
              <a:rPr lang="en-US" smtClean="0"/>
              <a:pPr>
                <a:spcAft>
                  <a:spcPts val="600"/>
                </a:spcAft>
              </a:pPr>
              <a:t>1</a:t>
            </a:fld>
            <a:endParaRPr lang="en-US"/>
          </a:p>
        </p:txBody>
      </p:sp>
    </p:spTree>
    <p:extLst>
      <p:ext uri="{BB962C8B-B14F-4D97-AF65-F5344CB8AC3E}">
        <p14:creationId xmlns:p14="http://schemas.microsoft.com/office/powerpoint/2010/main" val="20562256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5CEB6-5141-4FAD-98CB-FBF1527916B3}"/>
              </a:ext>
            </a:extLst>
          </p:cNvPr>
          <p:cNvSpPr>
            <a:spLocks noGrp="1"/>
          </p:cNvSpPr>
          <p:nvPr>
            <p:ph type="title"/>
          </p:nvPr>
        </p:nvSpPr>
        <p:spPr>
          <a:xfrm>
            <a:off x="661034" y="765586"/>
            <a:ext cx="11219077" cy="507127"/>
          </a:xfrm>
        </p:spPr>
        <p:txBody>
          <a:bodyPr>
            <a:noAutofit/>
          </a:bodyPr>
          <a:lstStyle/>
          <a:p>
            <a:r>
              <a:rPr lang="en-GB" sz="3200" b="0" i="0" dirty="0">
                <a:solidFill>
                  <a:srgbClr val="0F1419"/>
                </a:solidFill>
                <a:effectLst/>
                <a:latin typeface="TwitterChirp"/>
              </a:rPr>
              <a:t>2013: Improving Education: A triumph of hope over experience</a:t>
            </a:r>
            <a:endParaRPr lang="en-GB" sz="3200" dirty="0"/>
          </a:p>
        </p:txBody>
      </p:sp>
      <p:sp>
        <p:nvSpPr>
          <p:cNvPr id="4" name="Slide Number Placeholder 3">
            <a:extLst>
              <a:ext uri="{FF2B5EF4-FFF2-40B4-BE49-F238E27FC236}">
                <a16:creationId xmlns:a16="http://schemas.microsoft.com/office/drawing/2014/main" id="{6BB76A7D-C0E9-41B9-A1FE-10A33D428FE0}"/>
              </a:ext>
            </a:extLst>
          </p:cNvPr>
          <p:cNvSpPr>
            <a:spLocks noGrp="1"/>
          </p:cNvSpPr>
          <p:nvPr>
            <p:ph type="sldNum" sz="quarter" idx="12"/>
          </p:nvPr>
        </p:nvSpPr>
        <p:spPr/>
        <p:txBody>
          <a:bodyPr/>
          <a:lstStyle/>
          <a:p>
            <a:fld id="{D51CAB04-AED9-4642-90C4-EE3F9EC13E31}" type="slidenum">
              <a:rPr lang="en-US" smtClean="0"/>
              <a:pPr/>
              <a:t>10</a:t>
            </a:fld>
            <a:endParaRPr lang="en-US" dirty="0"/>
          </a:p>
        </p:txBody>
      </p:sp>
      <p:pic>
        <p:nvPicPr>
          <p:cNvPr id="5" name="Picture 2">
            <a:extLst>
              <a:ext uri="{FF2B5EF4-FFF2-40B4-BE49-F238E27FC236}">
                <a16:creationId xmlns:a16="http://schemas.microsoft.com/office/drawing/2014/main" id="{67912635-19A2-45DE-B40C-21DB12E6AFF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0292" r="30570"/>
          <a:stretch/>
        </p:blipFill>
        <p:spPr bwMode="auto">
          <a:xfrm rot="574678">
            <a:off x="2649280" y="1800065"/>
            <a:ext cx="3098058" cy="445045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a:extLst>
              <a:ext uri="{FF2B5EF4-FFF2-40B4-BE49-F238E27FC236}">
                <a16:creationId xmlns:a16="http://schemas.microsoft.com/office/drawing/2014/main" id="{DE87B3D5-B8E8-ED99-43E4-2DCAFC4E5259}"/>
              </a:ext>
            </a:extLst>
          </p:cNvPr>
          <p:cNvSpPr txBox="1"/>
          <p:nvPr/>
        </p:nvSpPr>
        <p:spPr>
          <a:xfrm>
            <a:off x="1975131" y="6445714"/>
            <a:ext cx="2691269" cy="307777"/>
          </a:xfrm>
          <a:prstGeom prst="rect">
            <a:avLst/>
          </a:prstGeom>
          <a:noFill/>
        </p:spPr>
        <p:txBody>
          <a:bodyPr wrap="square">
            <a:spAutoFit/>
          </a:bodyPr>
          <a:lstStyle/>
          <a:p>
            <a:r>
              <a:rPr lang="en-GB" sz="1400" u="sng" kern="1200" dirty="0">
                <a:solidFill>
                  <a:schemeClr val="tx1"/>
                </a:solidFill>
                <a:effectLst/>
                <a:latin typeface="Arial" charset="0"/>
                <a:ea typeface="MS PGothic" pitchFamily="34" charset="-128"/>
                <a:cs typeface="ＭＳ Ｐゴシック" charset="0"/>
              </a:rPr>
              <a:t>www.profcoe.net/publications</a:t>
            </a:r>
            <a:endParaRPr lang="en-GB" sz="1400" dirty="0"/>
          </a:p>
        </p:txBody>
      </p:sp>
    </p:spTree>
    <p:extLst>
      <p:ext uri="{BB962C8B-B14F-4D97-AF65-F5344CB8AC3E}">
        <p14:creationId xmlns:p14="http://schemas.microsoft.com/office/powerpoint/2010/main" val="3455216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7568" y="404664"/>
            <a:ext cx="7772400" cy="864096"/>
          </a:xfrm>
        </p:spPr>
        <p:txBody>
          <a:bodyPr/>
          <a:lstStyle/>
          <a:p>
            <a:r>
              <a:rPr lang="en-GB" dirty="0"/>
              <a:t>Poor Proxies for Learning</a:t>
            </a:r>
          </a:p>
        </p:txBody>
      </p:sp>
      <p:sp>
        <p:nvSpPr>
          <p:cNvPr id="3" name="Content Placeholder 2"/>
          <p:cNvSpPr>
            <a:spLocks noGrp="1"/>
          </p:cNvSpPr>
          <p:nvPr>
            <p:ph idx="1"/>
          </p:nvPr>
        </p:nvSpPr>
        <p:spPr>
          <a:xfrm>
            <a:off x="2208213" y="1484784"/>
            <a:ext cx="7772400" cy="4680520"/>
          </a:xfrm>
        </p:spPr>
        <p:txBody>
          <a:bodyPr>
            <a:normAutofit/>
          </a:bodyPr>
          <a:lstStyle/>
          <a:p>
            <a:r>
              <a:rPr lang="en-US" dirty="0"/>
              <a:t>Students are busy: lots of work is done (especially written work)</a:t>
            </a:r>
          </a:p>
          <a:p>
            <a:r>
              <a:rPr lang="en-US" dirty="0"/>
              <a:t>Students are engaged, interested, motivated</a:t>
            </a:r>
          </a:p>
          <a:p>
            <a:r>
              <a:rPr lang="en-US" dirty="0"/>
              <a:t>Students are getting attention: feedback, explanations</a:t>
            </a:r>
          </a:p>
          <a:p>
            <a:r>
              <a:rPr lang="en-US" dirty="0"/>
              <a:t>Classroom is ordered, calm, under control</a:t>
            </a:r>
          </a:p>
          <a:p>
            <a:r>
              <a:rPr lang="en-US" dirty="0"/>
              <a:t>Curriculum has been ‘covered’ (</a:t>
            </a:r>
            <a:r>
              <a:rPr lang="en-US" dirty="0" err="1"/>
              <a:t>ie</a:t>
            </a:r>
            <a:r>
              <a:rPr lang="en-US" dirty="0"/>
              <a:t> presented to students in some form)</a:t>
            </a:r>
          </a:p>
          <a:p>
            <a:r>
              <a:rPr lang="en-US" dirty="0"/>
              <a:t>(At least some) students have supplied correct answers (whether or not they really understood them or could reproduce them independently)</a:t>
            </a:r>
          </a:p>
        </p:txBody>
      </p:sp>
      <p:sp>
        <p:nvSpPr>
          <p:cNvPr id="4" name="Slide Number Placeholder 3"/>
          <p:cNvSpPr>
            <a:spLocks noGrp="1"/>
          </p:cNvSpPr>
          <p:nvPr>
            <p:ph type="sldNum" sz="quarter" idx="12"/>
          </p:nvPr>
        </p:nvSpPr>
        <p:spPr/>
        <p:txBody>
          <a:bodyPr/>
          <a:lstStyle/>
          <a:p>
            <a:pPr>
              <a:defRPr/>
            </a:pPr>
            <a:fld id="{B8CE7F47-FE1A-48F9-9977-E098381F23D1}" type="slidenum">
              <a:rPr lang="en-US" smtClean="0"/>
              <a:pPr>
                <a:defRPr/>
              </a:pPr>
              <a:t>11</a:t>
            </a:fld>
            <a:endParaRPr lang="en-US"/>
          </a:p>
        </p:txBody>
      </p:sp>
    </p:spTree>
    <p:extLst>
      <p:ext uri="{BB962C8B-B14F-4D97-AF65-F5344CB8AC3E}">
        <p14:creationId xmlns:p14="http://schemas.microsoft.com/office/powerpoint/2010/main" val="2474115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7544C-B450-4931-8B02-227CB63B3382}"/>
              </a:ext>
            </a:extLst>
          </p:cNvPr>
          <p:cNvSpPr>
            <a:spLocks noGrp="1"/>
          </p:cNvSpPr>
          <p:nvPr>
            <p:ph type="ctrTitle"/>
          </p:nvPr>
        </p:nvSpPr>
        <p:spPr>
          <a:xfrm>
            <a:off x="1865376" y="2584908"/>
            <a:ext cx="8802624" cy="2057102"/>
          </a:xfrm>
        </p:spPr>
        <p:txBody>
          <a:bodyPr/>
          <a:lstStyle/>
          <a:p>
            <a:r>
              <a:rPr lang="en-US" dirty="0"/>
              <a:t>I already get good feedback about my work</a:t>
            </a:r>
            <a:endParaRPr lang="en-GB" dirty="0"/>
          </a:p>
        </p:txBody>
      </p:sp>
      <p:sp>
        <p:nvSpPr>
          <p:cNvPr id="4" name="Slide Number Placeholder 3">
            <a:extLst>
              <a:ext uri="{FF2B5EF4-FFF2-40B4-BE49-F238E27FC236}">
                <a16:creationId xmlns:a16="http://schemas.microsoft.com/office/drawing/2014/main" id="{5E6FF0EA-864B-4BA5-AD25-86DE441CA885}"/>
              </a:ext>
            </a:extLst>
          </p:cNvPr>
          <p:cNvSpPr>
            <a:spLocks noGrp="1"/>
          </p:cNvSpPr>
          <p:nvPr>
            <p:ph type="sldNum" sz="quarter" idx="4294967295"/>
          </p:nvPr>
        </p:nvSpPr>
        <p:spPr>
          <a:xfrm>
            <a:off x="0" y="0"/>
            <a:ext cx="0" cy="0"/>
          </a:xfrm>
        </p:spPr>
        <p:txBody>
          <a:bodyPr/>
          <a:lstStyle/>
          <a:p>
            <a:fld id="{D51CAB04-AED9-4642-90C4-EE3F9EC13E31}" type="slidenum">
              <a:rPr lang="en-US" smtClean="0"/>
              <a:pPr/>
              <a:t>12</a:t>
            </a:fld>
            <a:endParaRPr lang="en-US"/>
          </a:p>
        </p:txBody>
      </p:sp>
      <p:sp>
        <p:nvSpPr>
          <p:cNvPr id="5" name="Rectangle 4">
            <a:extLst>
              <a:ext uri="{FF2B5EF4-FFF2-40B4-BE49-F238E27FC236}">
                <a16:creationId xmlns:a16="http://schemas.microsoft.com/office/drawing/2014/main" id="{5CF7487F-5001-7DB5-EC28-0D9F7B8240DE}"/>
              </a:ext>
            </a:extLst>
          </p:cNvPr>
          <p:cNvSpPr/>
          <p:nvPr/>
        </p:nvSpPr>
        <p:spPr>
          <a:xfrm>
            <a:off x="719091" y="1240971"/>
            <a:ext cx="889273" cy="220436"/>
          </a:xfrm>
          <a:prstGeom prst="rect">
            <a:avLst/>
          </a:prstGeom>
          <a:solidFill>
            <a:srgbClr val="EAEA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0E88E004-9930-A5F6-62EA-E6207C4D4D89}"/>
              </a:ext>
            </a:extLst>
          </p:cNvPr>
          <p:cNvSpPr txBox="1"/>
          <p:nvPr/>
        </p:nvSpPr>
        <p:spPr>
          <a:xfrm>
            <a:off x="165202" y="0"/>
            <a:ext cx="2216506" cy="2215991"/>
          </a:xfrm>
          <a:prstGeom prst="rect">
            <a:avLst/>
          </a:prstGeom>
          <a:noFill/>
        </p:spPr>
        <p:txBody>
          <a:bodyPr wrap="square">
            <a:spAutoFit/>
          </a:bodyPr>
          <a:lstStyle/>
          <a:p>
            <a:r>
              <a:rPr lang="en-GB" sz="13800" dirty="0">
                <a:latin typeface="Futura LT Heavy" panose="02000903000000000000" pitchFamily="2" charset="0"/>
              </a:rPr>
              <a:t>3. </a:t>
            </a:r>
          </a:p>
        </p:txBody>
      </p:sp>
    </p:spTree>
    <p:extLst>
      <p:ext uri="{BB962C8B-B14F-4D97-AF65-F5344CB8AC3E}">
        <p14:creationId xmlns:p14="http://schemas.microsoft.com/office/powerpoint/2010/main" val="3009301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D93E6E-C282-D8A6-8F9C-6876C8E6F5F7}"/>
              </a:ext>
            </a:extLst>
          </p:cNvPr>
          <p:cNvSpPr>
            <a:spLocks noGrp="1"/>
          </p:cNvSpPr>
          <p:nvPr>
            <p:ph type="title"/>
          </p:nvPr>
        </p:nvSpPr>
        <p:spPr>
          <a:xfrm>
            <a:off x="661035" y="769114"/>
            <a:ext cx="10359266" cy="503599"/>
          </a:xfrm>
        </p:spPr>
        <p:txBody>
          <a:bodyPr/>
          <a:lstStyle/>
          <a:p>
            <a:r>
              <a:rPr lang="en-GB" dirty="0"/>
              <a:t>Two problems with self-evaluation</a:t>
            </a:r>
          </a:p>
        </p:txBody>
      </p:sp>
      <p:sp>
        <p:nvSpPr>
          <p:cNvPr id="5" name="Content Placeholder 4">
            <a:extLst>
              <a:ext uri="{FF2B5EF4-FFF2-40B4-BE49-F238E27FC236}">
                <a16:creationId xmlns:a16="http://schemas.microsoft.com/office/drawing/2014/main" id="{8FB56D0D-67AF-1A66-BEE0-103CF0421CDC}"/>
              </a:ext>
            </a:extLst>
          </p:cNvPr>
          <p:cNvSpPr>
            <a:spLocks noGrp="1"/>
          </p:cNvSpPr>
          <p:nvPr>
            <p:ph idx="1"/>
          </p:nvPr>
        </p:nvSpPr>
        <p:spPr/>
        <p:txBody>
          <a:bodyPr/>
          <a:lstStyle/>
          <a:p>
            <a:pPr marL="457200" indent="-457200">
              <a:buFont typeface="+mj-lt"/>
              <a:buAutoNum type="arabicPeriod"/>
            </a:pPr>
            <a:r>
              <a:rPr lang="en-GB" dirty="0"/>
              <a:t>Self-evaluation is very inaccurate</a:t>
            </a:r>
          </a:p>
          <a:p>
            <a:pPr marL="457200" indent="-457200">
              <a:buFont typeface="+mj-lt"/>
              <a:buAutoNum type="arabicPeriod"/>
            </a:pPr>
            <a:r>
              <a:rPr lang="en-GB" dirty="0"/>
              <a:t>‘Better-than-average’ effect</a:t>
            </a:r>
          </a:p>
          <a:p>
            <a:pPr marL="457200" indent="-457200">
              <a:buFont typeface="+mj-lt"/>
              <a:buAutoNum type="arabicPeriod"/>
            </a:pPr>
            <a:endParaRPr lang="en-GB" dirty="0"/>
          </a:p>
        </p:txBody>
      </p:sp>
    </p:spTree>
    <p:extLst>
      <p:ext uri="{BB962C8B-B14F-4D97-AF65-F5344CB8AC3E}">
        <p14:creationId xmlns:p14="http://schemas.microsoft.com/office/powerpoint/2010/main" val="9269499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A226B-2369-9717-8E43-FC8968DA85CC}"/>
              </a:ext>
            </a:extLst>
          </p:cNvPr>
          <p:cNvSpPr>
            <a:spLocks noGrp="1"/>
          </p:cNvSpPr>
          <p:nvPr>
            <p:ph type="title"/>
          </p:nvPr>
        </p:nvSpPr>
        <p:spPr/>
        <p:txBody>
          <a:bodyPr/>
          <a:lstStyle/>
          <a:p>
            <a:r>
              <a:rPr lang="en-GB" dirty="0"/>
              <a:t>Self-evaluation is very inaccurate</a:t>
            </a:r>
          </a:p>
        </p:txBody>
      </p:sp>
      <p:sp>
        <p:nvSpPr>
          <p:cNvPr id="5" name="Content Placeholder 4">
            <a:extLst>
              <a:ext uri="{FF2B5EF4-FFF2-40B4-BE49-F238E27FC236}">
                <a16:creationId xmlns:a16="http://schemas.microsoft.com/office/drawing/2014/main" id="{9AABF18A-9959-63D7-D777-82FA82196BF5}"/>
              </a:ext>
            </a:extLst>
          </p:cNvPr>
          <p:cNvSpPr>
            <a:spLocks noGrp="1"/>
          </p:cNvSpPr>
          <p:nvPr>
            <p:ph idx="1"/>
          </p:nvPr>
        </p:nvSpPr>
        <p:spPr>
          <a:xfrm>
            <a:off x="6096000" y="1636061"/>
            <a:ext cx="5791200" cy="3855107"/>
          </a:xfrm>
        </p:spPr>
        <p:txBody>
          <a:bodyPr>
            <a:noAutofit/>
          </a:bodyPr>
          <a:lstStyle/>
          <a:p>
            <a:r>
              <a:rPr lang="en-US" sz="1100" dirty="0"/>
              <a:t>Dunning, D., Heath, C., &amp; </a:t>
            </a:r>
            <a:r>
              <a:rPr lang="en-US" sz="1100" dirty="0" err="1"/>
              <a:t>Suls</a:t>
            </a:r>
            <a:r>
              <a:rPr lang="en-US" sz="1100" dirty="0"/>
              <a:t>, J. M. (2004). Flawed self-assessment. Psychological Science in the Public Interest, 5(3), 69–106. </a:t>
            </a:r>
            <a:r>
              <a:rPr lang="en-US" sz="1100" dirty="0">
                <a:hlinkClick r:id="rId2"/>
              </a:rPr>
              <a:t>https://doi.org/10.1111/j.1529-1006.2004.00018.x</a:t>
            </a:r>
            <a:r>
              <a:rPr lang="en-US" sz="1100" dirty="0"/>
              <a:t>  </a:t>
            </a:r>
          </a:p>
          <a:p>
            <a:r>
              <a:rPr lang="en-US" sz="1100" dirty="0"/>
              <a:t>Hansford, B. C., &amp; Hattie, J. A. (1982). The relationship between self and achievement/performance measures. Review of Educational research, 52(1), 123-142.</a:t>
            </a:r>
          </a:p>
          <a:p>
            <a:r>
              <a:rPr lang="en-US" sz="1100" dirty="0" err="1"/>
              <a:t>Stajkovic</a:t>
            </a:r>
            <a:r>
              <a:rPr lang="en-US" sz="1100" dirty="0"/>
              <a:t>, A. D., &amp; Luthans, F. (1998). Self-efficacy and work-related performance: A meta-analysis. Psychological bulletin, 124(2), 240.</a:t>
            </a:r>
          </a:p>
          <a:p>
            <a:r>
              <a:rPr lang="en-US" sz="1100" dirty="0"/>
              <a:t>Zell, E., &amp; </a:t>
            </a:r>
            <a:r>
              <a:rPr lang="en-US" sz="1100" dirty="0" err="1"/>
              <a:t>Krizan</a:t>
            </a:r>
            <a:r>
              <a:rPr lang="en-US" sz="1100" dirty="0"/>
              <a:t>, Z. (2014). Do people have insight into their abilities? A </a:t>
            </a:r>
            <a:r>
              <a:rPr lang="en-US" sz="1100" dirty="0" err="1"/>
              <a:t>metasynthesis</a:t>
            </a:r>
            <a:r>
              <a:rPr lang="en-US" sz="1100" dirty="0"/>
              <a:t>. Perspectives on Psychological Science, 9(2), 111–125. </a:t>
            </a:r>
            <a:r>
              <a:rPr lang="en-US" sz="1100" dirty="0">
                <a:hlinkClick r:id="rId3"/>
              </a:rPr>
              <a:t>https://doi.org/10.1177/1745691613518075</a:t>
            </a:r>
            <a:r>
              <a:rPr lang="en-US" sz="1100" dirty="0"/>
              <a:t> </a:t>
            </a:r>
          </a:p>
          <a:p>
            <a:r>
              <a:rPr lang="en-US" sz="1100" dirty="0"/>
              <a:t>Blanch-Hartigan, D. (2011). Medical students' self-assessment of performance: Results from three meta-analyses. Patient Education and Counseling, 84(1), 3–9. </a:t>
            </a:r>
            <a:r>
              <a:rPr lang="en-US" sz="1100" dirty="0">
                <a:hlinkClick r:id="rId4"/>
              </a:rPr>
              <a:t>https://doi.org/10.1016/j.pec.2010.06.037</a:t>
            </a:r>
            <a:endParaRPr lang="en-US" sz="1100" dirty="0"/>
          </a:p>
          <a:p>
            <a:r>
              <a:rPr lang="en-US" sz="1100" dirty="0"/>
              <a:t>Ernst, H. M., </a:t>
            </a:r>
            <a:r>
              <a:rPr lang="en-US" sz="1100" dirty="0" err="1"/>
              <a:t>Wittwer</a:t>
            </a:r>
            <a:r>
              <a:rPr lang="en-US" sz="1100" dirty="0"/>
              <a:t>, J., &amp; Voss, T. (2023). Do they know what they know? Accuracy in teacher candidates' self‐assessments and its influencing factors. British Educational Research Journal, 49(4), 649-673.</a:t>
            </a:r>
          </a:p>
          <a:p>
            <a:r>
              <a:rPr lang="en-US" sz="1100" dirty="0" err="1"/>
              <a:t>Borkenau</a:t>
            </a:r>
            <a:r>
              <a:rPr lang="en-US" sz="1100" dirty="0"/>
              <a:t>, P., &amp; </a:t>
            </a:r>
            <a:r>
              <a:rPr lang="en-US" sz="1100" dirty="0" err="1"/>
              <a:t>Liebler</a:t>
            </a:r>
            <a:r>
              <a:rPr lang="en-US" sz="1100" dirty="0"/>
              <a:t>, A. (1993). Convergence of stranger ratings of personality and intelligence with self-ratings, partner ratings, and measured intelligence. Journal of Personality and Social Psychology, 65(3), 546. </a:t>
            </a:r>
          </a:p>
          <a:p>
            <a:endParaRPr lang="en-US" sz="1100" dirty="0"/>
          </a:p>
          <a:p>
            <a:endParaRPr lang="en-US" sz="1100" dirty="0"/>
          </a:p>
          <a:p>
            <a:endParaRPr lang="en-US" sz="1100" dirty="0"/>
          </a:p>
          <a:p>
            <a:endParaRPr lang="en-GB" sz="1100" dirty="0"/>
          </a:p>
        </p:txBody>
      </p:sp>
      <p:sp>
        <p:nvSpPr>
          <p:cNvPr id="4" name="Slide Number Placeholder 3">
            <a:extLst>
              <a:ext uri="{FF2B5EF4-FFF2-40B4-BE49-F238E27FC236}">
                <a16:creationId xmlns:a16="http://schemas.microsoft.com/office/drawing/2014/main" id="{549E01E3-D150-6D1F-9E19-9057C6FF20EE}"/>
              </a:ext>
            </a:extLst>
          </p:cNvPr>
          <p:cNvSpPr>
            <a:spLocks noGrp="1"/>
          </p:cNvSpPr>
          <p:nvPr>
            <p:ph type="sldNum" sz="quarter" idx="12"/>
          </p:nvPr>
        </p:nvSpPr>
        <p:spPr/>
        <p:txBody>
          <a:bodyPr/>
          <a:lstStyle/>
          <a:p>
            <a:fld id="{D51CAB04-AED9-4642-90C4-EE3F9EC13E31}" type="slidenum">
              <a:rPr lang="en-US" smtClean="0"/>
              <a:pPr/>
              <a:t>14</a:t>
            </a:fld>
            <a:endParaRPr lang="en-US"/>
          </a:p>
        </p:txBody>
      </p:sp>
      <p:pic>
        <p:nvPicPr>
          <p:cNvPr id="8" name="Picture 7">
            <a:extLst>
              <a:ext uri="{FF2B5EF4-FFF2-40B4-BE49-F238E27FC236}">
                <a16:creationId xmlns:a16="http://schemas.microsoft.com/office/drawing/2014/main" id="{25490CC7-EA78-0E86-E7D2-00A7D663C1DC}"/>
              </a:ext>
            </a:extLst>
          </p:cNvPr>
          <p:cNvPicPr>
            <a:picLocks noChangeAspect="1"/>
          </p:cNvPicPr>
          <p:nvPr/>
        </p:nvPicPr>
        <p:blipFill>
          <a:blip r:embed="rId5"/>
          <a:stretch>
            <a:fillRect/>
          </a:stretch>
        </p:blipFill>
        <p:spPr>
          <a:xfrm>
            <a:off x="387673" y="1685815"/>
            <a:ext cx="4653903" cy="3190480"/>
          </a:xfrm>
          <a:prstGeom prst="rect">
            <a:avLst/>
          </a:prstGeom>
        </p:spPr>
      </p:pic>
      <p:sp>
        <p:nvSpPr>
          <p:cNvPr id="10" name="TextBox 9">
            <a:extLst>
              <a:ext uri="{FF2B5EF4-FFF2-40B4-BE49-F238E27FC236}">
                <a16:creationId xmlns:a16="http://schemas.microsoft.com/office/drawing/2014/main" id="{8B9754FA-6F73-279F-D4A1-9215C057EA23}"/>
              </a:ext>
            </a:extLst>
          </p:cNvPr>
          <p:cNvSpPr txBox="1"/>
          <p:nvPr/>
        </p:nvSpPr>
        <p:spPr>
          <a:xfrm>
            <a:off x="1393772" y="4892403"/>
            <a:ext cx="2936479" cy="307777"/>
          </a:xfrm>
          <a:prstGeom prst="rect">
            <a:avLst/>
          </a:prstGeom>
          <a:noFill/>
        </p:spPr>
        <p:txBody>
          <a:bodyPr wrap="square">
            <a:spAutoFit/>
          </a:bodyPr>
          <a:lstStyle/>
          <a:p>
            <a:r>
              <a:rPr lang="en-US" sz="1400" dirty="0" err="1">
                <a:latin typeface="Futura LT" panose="02000303000000000000" pitchFamily="2" charset="0"/>
              </a:rPr>
              <a:t>Stajkovic</a:t>
            </a:r>
            <a:r>
              <a:rPr lang="en-US" sz="1400" dirty="0">
                <a:latin typeface="Futura LT" panose="02000303000000000000" pitchFamily="2" charset="0"/>
              </a:rPr>
              <a:t> &amp; Luthans  (1998)</a:t>
            </a:r>
            <a:endParaRPr lang="en-GB" sz="1400" dirty="0">
              <a:latin typeface="Futura LT" panose="02000303000000000000" pitchFamily="2" charset="0"/>
            </a:endParaRPr>
          </a:p>
        </p:txBody>
      </p:sp>
      <p:sp>
        <p:nvSpPr>
          <p:cNvPr id="11" name="TextBox 10">
            <a:extLst>
              <a:ext uri="{FF2B5EF4-FFF2-40B4-BE49-F238E27FC236}">
                <a16:creationId xmlns:a16="http://schemas.microsoft.com/office/drawing/2014/main" id="{8B5A79C2-1DB0-EE31-B450-65C882630C7D}"/>
              </a:ext>
            </a:extLst>
          </p:cNvPr>
          <p:cNvSpPr txBox="1"/>
          <p:nvPr/>
        </p:nvSpPr>
        <p:spPr>
          <a:xfrm>
            <a:off x="525983" y="5735640"/>
            <a:ext cx="11296482" cy="369332"/>
          </a:xfrm>
          <a:prstGeom prst="rect">
            <a:avLst/>
          </a:prstGeom>
          <a:noFill/>
        </p:spPr>
        <p:txBody>
          <a:bodyPr wrap="square">
            <a:spAutoFit/>
          </a:bodyPr>
          <a:lstStyle/>
          <a:p>
            <a:r>
              <a:rPr lang="en-US" dirty="0">
                <a:latin typeface="Futura LT Heavy" panose="02000903000000000000" pitchFamily="2" charset="0"/>
              </a:rPr>
              <a:t>Correlations between self-ratings and objective measures (or peer ratings) are typically 0.2 – 0.3 </a:t>
            </a:r>
            <a:endParaRPr lang="en-GB" dirty="0">
              <a:latin typeface="Futura LT Heavy" panose="02000903000000000000" pitchFamily="2" charset="0"/>
            </a:endParaRPr>
          </a:p>
        </p:txBody>
      </p:sp>
    </p:spTree>
    <p:extLst>
      <p:ext uri="{BB962C8B-B14F-4D97-AF65-F5344CB8AC3E}">
        <p14:creationId xmlns:p14="http://schemas.microsoft.com/office/powerpoint/2010/main" val="3826455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4C2A89B-F865-C85A-410A-47059E38C7C7}"/>
              </a:ext>
            </a:extLst>
          </p:cNvPr>
          <p:cNvSpPr>
            <a:spLocks noGrp="1"/>
          </p:cNvSpPr>
          <p:nvPr>
            <p:ph type="title"/>
          </p:nvPr>
        </p:nvSpPr>
        <p:spPr>
          <a:xfrm>
            <a:off x="1028928" y="2457916"/>
            <a:ext cx="3573647" cy="1497787"/>
          </a:xfrm>
        </p:spPr>
        <p:txBody>
          <a:bodyPr/>
          <a:lstStyle/>
          <a:p>
            <a:r>
              <a:rPr lang="en-GB" dirty="0"/>
              <a:t>What does a correlation</a:t>
            </a:r>
            <a:br>
              <a:rPr lang="en-GB" dirty="0"/>
            </a:br>
            <a:r>
              <a:rPr lang="en-GB" dirty="0"/>
              <a:t>of 0.3 look like?</a:t>
            </a:r>
          </a:p>
        </p:txBody>
      </p:sp>
      <p:sp>
        <p:nvSpPr>
          <p:cNvPr id="5" name="Slide Number Placeholder 4">
            <a:extLst>
              <a:ext uri="{FF2B5EF4-FFF2-40B4-BE49-F238E27FC236}">
                <a16:creationId xmlns:a16="http://schemas.microsoft.com/office/drawing/2014/main" id="{25CF5EE3-96C9-747F-36AA-05A166555076}"/>
              </a:ext>
            </a:extLst>
          </p:cNvPr>
          <p:cNvSpPr>
            <a:spLocks noGrp="1"/>
          </p:cNvSpPr>
          <p:nvPr>
            <p:ph type="sldNum" sz="quarter" idx="12"/>
          </p:nvPr>
        </p:nvSpPr>
        <p:spPr/>
        <p:txBody>
          <a:bodyPr/>
          <a:lstStyle/>
          <a:p>
            <a:fld id="{0B2952C0-B741-E24E-A739-3F7B966F122A}" type="slidenum">
              <a:rPr lang="en-US" smtClean="0"/>
              <a:t>15</a:t>
            </a:fld>
            <a:endParaRPr lang="en-US"/>
          </a:p>
        </p:txBody>
      </p:sp>
      <p:pic>
        <p:nvPicPr>
          <p:cNvPr id="9" name="Picture 8">
            <a:extLst>
              <a:ext uri="{FF2B5EF4-FFF2-40B4-BE49-F238E27FC236}">
                <a16:creationId xmlns:a16="http://schemas.microsoft.com/office/drawing/2014/main" id="{C7F81062-AF78-BC26-8F4B-3C5B86FC7B14}"/>
              </a:ext>
            </a:extLst>
          </p:cNvPr>
          <p:cNvPicPr>
            <a:picLocks noChangeAspect="1"/>
          </p:cNvPicPr>
          <p:nvPr/>
        </p:nvPicPr>
        <p:blipFill>
          <a:blip r:embed="rId2"/>
          <a:stretch>
            <a:fillRect/>
          </a:stretch>
        </p:blipFill>
        <p:spPr>
          <a:xfrm>
            <a:off x="5191012" y="650283"/>
            <a:ext cx="6838266" cy="6071675"/>
          </a:xfrm>
          <a:prstGeom prst="rect">
            <a:avLst/>
          </a:prstGeom>
        </p:spPr>
      </p:pic>
      <p:cxnSp>
        <p:nvCxnSpPr>
          <p:cNvPr id="11" name="Straight Connector 10">
            <a:extLst>
              <a:ext uri="{FF2B5EF4-FFF2-40B4-BE49-F238E27FC236}">
                <a16:creationId xmlns:a16="http://schemas.microsoft.com/office/drawing/2014/main" id="{6E0EEF07-B5FF-6F67-63F0-12759D56E3DE}"/>
              </a:ext>
            </a:extLst>
          </p:cNvPr>
          <p:cNvCxnSpPr/>
          <p:nvPr/>
        </p:nvCxnSpPr>
        <p:spPr>
          <a:xfrm flipV="1">
            <a:off x="9612173" y="914400"/>
            <a:ext cx="0" cy="4930445"/>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121C954-4956-5E78-FF1C-6BE1DDA88975}"/>
              </a:ext>
            </a:extLst>
          </p:cNvPr>
          <p:cNvCxnSpPr>
            <a:cxnSpLocks/>
          </p:cNvCxnSpPr>
          <p:nvPr/>
        </p:nvCxnSpPr>
        <p:spPr>
          <a:xfrm>
            <a:off x="6166714" y="2743200"/>
            <a:ext cx="5364251"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Arrow: Right 15">
            <a:extLst>
              <a:ext uri="{FF2B5EF4-FFF2-40B4-BE49-F238E27FC236}">
                <a16:creationId xmlns:a16="http://schemas.microsoft.com/office/drawing/2014/main" id="{B8762BCC-D8C4-2723-60E4-24395EBE7F3A}"/>
              </a:ext>
            </a:extLst>
          </p:cNvPr>
          <p:cNvSpPr/>
          <p:nvPr/>
        </p:nvSpPr>
        <p:spPr>
          <a:xfrm>
            <a:off x="9612180" y="5252313"/>
            <a:ext cx="285283" cy="27797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4A117690-F04E-E337-0F75-85599F5E72C3}"/>
              </a:ext>
            </a:extLst>
          </p:cNvPr>
          <p:cNvSpPr txBox="1"/>
          <p:nvPr/>
        </p:nvSpPr>
        <p:spPr>
          <a:xfrm>
            <a:off x="9988343" y="4975803"/>
            <a:ext cx="1470355" cy="830997"/>
          </a:xfrm>
          <a:prstGeom prst="rect">
            <a:avLst/>
          </a:prstGeom>
          <a:noFill/>
        </p:spPr>
        <p:txBody>
          <a:bodyPr wrap="square" rtlCol="0">
            <a:spAutoFit/>
          </a:bodyPr>
          <a:lstStyle/>
          <a:p>
            <a:r>
              <a:rPr lang="en-GB" sz="1600" dirty="0">
                <a:solidFill>
                  <a:schemeClr val="accent1">
                    <a:lumMod val="75000"/>
                  </a:schemeClr>
                </a:solidFill>
              </a:rPr>
              <a:t>People who think they are in the top 20%</a:t>
            </a:r>
          </a:p>
        </p:txBody>
      </p:sp>
      <p:sp>
        <p:nvSpPr>
          <p:cNvPr id="18" name="Arrow: Right 17">
            <a:extLst>
              <a:ext uri="{FF2B5EF4-FFF2-40B4-BE49-F238E27FC236}">
                <a16:creationId xmlns:a16="http://schemas.microsoft.com/office/drawing/2014/main" id="{2E263968-0791-C56B-C3FC-DFBA9B1366A1}"/>
              </a:ext>
            </a:extLst>
          </p:cNvPr>
          <p:cNvSpPr/>
          <p:nvPr/>
        </p:nvSpPr>
        <p:spPr>
          <a:xfrm rot="16200000">
            <a:off x="6364232" y="2461570"/>
            <a:ext cx="285283" cy="27797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2612721D-2018-D8A1-DF06-099CA1FBAAC5}"/>
              </a:ext>
            </a:extLst>
          </p:cNvPr>
          <p:cNvSpPr txBox="1"/>
          <p:nvPr/>
        </p:nvSpPr>
        <p:spPr>
          <a:xfrm>
            <a:off x="6240753" y="1290191"/>
            <a:ext cx="1160840" cy="1077218"/>
          </a:xfrm>
          <a:prstGeom prst="rect">
            <a:avLst/>
          </a:prstGeom>
          <a:noFill/>
        </p:spPr>
        <p:txBody>
          <a:bodyPr wrap="square" rtlCol="0">
            <a:spAutoFit/>
          </a:bodyPr>
          <a:lstStyle/>
          <a:p>
            <a:r>
              <a:rPr lang="en-GB" sz="1600" dirty="0">
                <a:solidFill>
                  <a:schemeClr val="accent1">
                    <a:lumMod val="75000"/>
                  </a:schemeClr>
                </a:solidFill>
              </a:rPr>
              <a:t>People who are actually in the top 20%</a:t>
            </a:r>
          </a:p>
        </p:txBody>
      </p:sp>
    </p:spTree>
    <p:extLst>
      <p:ext uri="{BB962C8B-B14F-4D97-AF65-F5344CB8AC3E}">
        <p14:creationId xmlns:p14="http://schemas.microsoft.com/office/powerpoint/2010/main" val="3686362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left)">
                                      <p:cBhvr>
                                        <p:cTn id="15" dur="500"/>
                                        <p:tgtEl>
                                          <p:spTgt spid="16"/>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left)">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childTnLst>
                          </p:cTn>
                        </p:par>
                        <p:par>
                          <p:cTn id="24" fill="hold">
                            <p:stCondLst>
                              <p:cond delay="500"/>
                            </p:stCondLst>
                            <p:childTnLst>
                              <p:par>
                                <p:cTn id="25" presetID="22" presetClass="entr" presetSubtype="4"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down)">
                                      <p:cBhvr>
                                        <p:cTn id="27" dur="500"/>
                                        <p:tgtEl>
                                          <p:spTgt spid="18"/>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down)">
                                      <p:cBhvr>
                                        <p:cTn id="3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18" grpId="0" animBg="1"/>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DFF83-D741-9FBD-C59A-027B63619ED7}"/>
              </a:ext>
            </a:extLst>
          </p:cNvPr>
          <p:cNvSpPr>
            <a:spLocks noGrp="1"/>
          </p:cNvSpPr>
          <p:nvPr>
            <p:ph type="title"/>
          </p:nvPr>
        </p:nvSpPr>
        <p:spPr>
          <a:xfrm>
            <a:off x="661035" y="769114"/>
            <a:ext cx="10359266" cy="503599"/>
          </a:xfrm>
        </p:spPr>
        <p:txBody>
          <a:bodyPr/>
          <a:lstStyle/>
          <a:p>
            <a:r>
              <a:rPr lang="en-GB" dirty="0"/>
              <a:t>Better-than-average?</a:t>
            </a:r>
          </a:p>
        </p:txBody>
      </p:sp>
      <p:sp>
        <p:nvSpPr>
          <p:cNvPr id="3" name="Content Placeholder 2">
            <a:extLst>
              <a:ext uri="{FF2B5EF4-FFF2-40B4-BE49-F238E27FC236}">
                <a16:creationId xmlns:a16="http://schemas.microsoft.com/office/drawing/2014/main" id="{BF26ED9C-054F-A7C8-909B-5EA15798215D}"/>
              </a:ext>
            </a:extLst>
          </p:cNvPr>
          <p:cNvSpPr>
            <a:spLocks noGrp="1"/>
          </p:cNvSpPr>
          <p:nvPr>
            <p:ph idx="1"/>
          </p:nvPr>
        </p:nvSpPr>
        <p:spPr/>
        <p:txBody>
          <a:bodyPr>
            <a:normAutofit fontScale="85000" lnSpcReduction="20000"/>
          </a:bodyPr>
          <a:lstStyle/>
          <a:p>
            <a:pPr marL="0" indent="0">
              <a:lnSpc>
                <a:spcPct val="150000"/>
              </a:lnSpc>
              <a:buNone/>
            </a:pPr>
            <a:r>
              <a:rPr lang="en-US" dirty="0"/>
              <a:t>“Motorcyclists believe they are less likely to cause an accident than is the typical biker (Rutter, Quine, &amp; </a:t>
            </a:r>
            <a:r>
              <a:rPr lang="en-US" dirty="0" err="1"/>
              <a:t>Albery</a:t>
            </a:r>
            <a:r>
              <a:rPr lang="en-US" dirty="0"/>
              <a:t>, 1998). Business leaders believe their company is more likely to succeed than is the average firm in their industry (Cooper, Woo, &amp; Dunkelberg, 1988; Larwood &amp; Whittaker, 1977). People think they are less susceptible to the flu than their contemporaries, and as a result avoid getting flu shots (Larwood, 1978). Of college professors, 94% say they do above-average work (Cross, 1977). People signing up to bungee jump believe they are more likely to avoid injury than the average bungee jumper, although their friends and family do not share this impression (Middleton, Harris, &amp; </a:t>
            </a:r>
            <a:r>
              <a:rPr lang="en-US" dirty="0" err="1"/>
              <a:t>Surman</a:t>
            </a:r>
            <a:r>
              <a:rPr lang="en-US" dirty="0"/>
              <a:t>, 1996).”</a:t>
            </a:r>
          </a:p>
          <a:p>
            <a:pPr marL="0" indent="0" algn="r">
              <a:lnSpc>
                <a:spcPct val="150000"/>
              </a:lnSpc>
              <a:buNone/>
            </a:pPr>
            <a:r>
              <a:rPr lang="en-GB" sz="2000" dirty="0"/>
              <a:t>Dunning et al (2004)</a:t>
            </a:r>
          </a:p>
        </p:txBody>
      </p:sp>
      <p:sp>
        <p:nvSpPr>
          <p:cNvPr id="4" name="Slide Number Placeholder 3">
            <a:extLst>
              <a:ext uri="{FF2B5EF4-FFF2-40B4-BE49-F238E27FC236}">
                <a16:creationId xmlns:a16="http://schemas.microsoft.com/office/drawing/2014/main" id="{0FFEDA88-B504-C8AD-BF65-3A2BD2369ABF}"/>
              </a:ext>
            </a:extLst>
          </p:cNvPr>
          <p:cNvSpPr>
            <a:spLocks noGrp="1"/>
          </p:cNvSpPr>
          <p:nvPr>
            <p:ph type="sldNum" sz="quarter" idx="12"/>
          </p:nvPr>
        </p:nvSpPr>
        <p:spPr/>
        <p:txBody>
          <a:bodyPr/>
          <a:lstStyle/>
          <a:p>
            <a:fld id="{D51CAB04-AED9-4642-90C4-EE3F9EC13E31}" type="slidenum">
              <a:rPr lang="en-US" smtClean="0"/>
              <a:pPr/>
              <a:t>16</a:t>
            </a:fld>
            <a:endParaRPr lang="en-US"/>
          </a:p>
        </p:txBody>
      </p:sp>
    </p:spTree>
    <p:extLst>
      <p:ext uri="{BB962C8B-B14F-4D97-AF65-F5344CB8AC3E}">
        <p14:creationId xmlns:p14="http://schemas.microsoft.com/office/powerpoint/2010/main" val="6398027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7AB39-4FF9-B837-48FA-4BED9DF5DEB2}"/>
              </a:ext>
            </a:extLst>
          </p:cNvPr>
          <p:cNvSpPr>
            <a:spLocks noGrp="1"/>
          </p:cNvSpPr>
          <p:nvPr>
            <p:ph type="title"/>
          </p:nvPr>
        </p:nvSpPr>
        <p:spPr>
          <a:xfrm>
            <a:off x="661035" y="769114"/>
            <a:ext cx="10359266" cy="503599"/>
          </a:xfrm>
        </p:spPr>
        <p:txBody>
          <a:bodyPr/>
          <a:lstStyle/>
          <a:p>
            <a:r>
              <a:rPr lang="en-GB" dirty="0"/>
              <a:t>Bias blind spot</a:t>
            </a:r>
          </a:p>
        </p:txBody>
      </p:sp>
      <p:sp>
        <p:nvSpPr>
          <p:cNvPr id="3" name="Content Placeholder 2">
            <a:extLst>
              <a:ext uri="{FF2B5EF4-FFF2-40B4-BE49-F238E27FC236}">
                <a16:creationId xmlns:a16="http://schemas.microsoft.com/office/drawing/2014/main" id="{3BFFD711-FD7D-C1A2-AF39-DD2A45E0186D}"/>
              </a:ext>
            </a:extLst>
          </p:cNvPr>
          <p:cNvSpPr>
            <a:spLocks noGrp="1"/>
          </p:cNvSpPr>
          <p:nvPr>
            <p:ph idx="1"/>
          </p:nvPr>
        </p:nvSpPr>
        <p:spPr/>
        <p:txBody>
          <a:bodyPr/>
          <a:lstStyle/>
          <a:p>
            <a:pPr marL="0" indent="0">
              <a:buNone/>
            </a:pPr>
            <a:r>
              <a:rPr lang="en-GB" dirty="0"/>
              <a:t>Special case of the better-than-average effect</a:t>
            </a:r>
          </a:p>
          <a:p>
            <a:pPr marL="0" indent="0">
              <a:buNone/>
            </a:pPr>
            <a:endParaRPr lang="en-GB" dirty="0"/>
          </a:p>
          <a:p>
            <a:pPr marL="0" indent="0">
              <a:buNone/>
            </a:pPr>
            <a:r>
              <a:rPr lang="en-GB" sz="3600" dirty="0">
                <a:latin typeface="Futura LT Heavy" panose="02000903000000000000" pitchFamily="2" charset="0"/>
              </a:rPr>
              <a:t>We all think we are better at self-assessment than we really are</a:t>
            </a:r>
          </a:p>
          <a:p>
            <a:pPr marL="0" indent="0">
              <a:buNone/>
            </a:pPr>
            <a:endParaRPr lang="en-GB" dirty="0"/>
          </a:p>
          <a:p>
            <a:pPr marL="0" indent="0">
              <a:buNone/>
            </a:pPr>
            <a:r>
              <a:rPr lang="en-GB" dirty="0"/>
              <a:t>“Others suffer these biases, but I don’t”</a:t>
            </a:r>
          </a:p>
          <a:p>
            <a:pPr marL="0" indent="0">
              <a:buNone/>
            </a:pPr>
            <a:endParaRPr lang="en-GB" dirty="0">
              <a:latin typeface="Futura LT Heavy" panose="02000903000000000000" pitchFamily="2" charset="0"/>
            </a:endParaRPr>
          </a:p>
          <a:p>
            <a:pPr marL="0" indent="0" algn="r">
              <a:buNone/>
            </a:pPr>
            <a:r>
              <a:rPr lang="en-GB" sz="1800" dirty="0" err="1">
                <a:latin typeface="Futura LT Book" panose="02000503000000000000"/>
              </a:rPr>
              <a:t>Pronin</a:t>
            </a:r>
            <a:r>
              <a:rPr lang="en-GB" sz="1800" dirty="0">
                <a:latin typeface="Futura LT Book" panose="02000503000000000000"/>
              </a:rPr>
              <a:t> et al, 2002</a:t>
            </a:r>
          </a:p>
        </p:txBody>
      </p:sp>
      <p:sp>
        <p:nvSpPr>
          <p:cNvPr id="4" name="Slide Number Placeholder 3">
            <a:extLst>
              <a:ext uri="{FF2B5EF4-FFF2-40B4-BE49-F238E27FC236}">
                <a16:creationId xmlns:a16="http://schemas.microsoft.com/office/drawing/2014/main" id="{4558C20E-6464-E8AB-5958-D3900111CD38}"/>
              </a:ext>
            </a:extLst>
          </p:cNvPr>
          <p:cNvSpPr>
            <a:spLocks noGrp="1"/>
          </p:cNvSpPr>
          <p:nvPr>
            <p:ph type="sldNum" sz="quarter" idx="12"/>
          </p:nvPr>
        </p:nvSpPr>
        <p:spPr/>
        <p:txBody>
          <a:bodyPr/>
          <a:lstStyle/>
          <a:p>
            <a:fld id="{D51CAB04-AED9-4642-90C4-EE3F9EC13E31}" type="slidenum">
              <a:rPr lang="en-US" smtClean="0"/>
              <a:pPr/>
              <a:t>17</a:t>
            </a:fld>
            <a:endParaRPr lang="en-US"/>
          </a:p>
        </p:txBody>
      </p:sp>
    </p:spTree>
    <p:extLst>
      <p:ext uri="{BB962C8B-B14F-4D97-AF65-F5344CB8AC3E}">
        <p14:creationId xmlns:p14="http://schemas.microsoft.com/office/powerpoint/2010/main" val="18413539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EA576F7-CC65-6EB2-4C04-471585625677}"/>
              </a:ext>
            </a:extLst>
          </p:cNvPr>
          <p:cNvSpPr>
            <a:spLocks noGrp="1"/>
          </p:cNvSpPr>
          <p:nvPr>
            <p:ph type="title"/>
          </p:nvPr>
        </p:nvSpPr>
        <p:spPr>
          <a:xfrm>
            <a:off x="661035" y="328993"/>
            <a:ext cx="10359266" cy="943720"/>
          </a:xfrm>
        </p:spPr>
        <p:txBody>
          <a:bodyPr/>
          <a:lstStyle/>
          <a:p>
            <a:r>
              <a:rPr lang="en-US" dirty="0"/>
              <a:t>What sources of feedback on your teaching have you received in the last year? (Tick all that apply)</a:t>
            </a:r>
            <a:endParaRPr lang="en-GB" dirty="0"/>
          </a:p>
        </p:txBody>
      </p:sp>
      <p:sp>
        <p:nvSpPr>
          <p:cNvPr id="7" name="Content Placeholder 6">
            <a:extLst>
              <a:ext uri="{FF2B5EF4-FFF2-40B4-BE49-F238E27FC236}">
                <a16:creationId xmlns:a16="http://schemas.microsoft.com/office/drawing/2014/main" id="{C82CDDF6-45A1-21BD-A559-E8ECBE1731F0}"/>
              </a:ext>
            </a:extLst>
          </p:cNvPr>
          <p:cNvSpPr>
            <a:spLocks noGrp="1"/>
          </p:cNvSpPr>
          <p:nvPr>
            <p:ph idx="1"/>
          </p:nvPr>
        </p:nvSpPr>
        <p:spPr/>
        <p:txBody>
          <a:bodyPr>
            <a:normAutofit lnSpcReduction="10000"/>
          </a:bodyPr>
          <a:lstStyle/>
          <a:p>
            <a:r>
              <a:rPr lang="en-US" dirty="0"/>
              <a:t>Formal lesson observation by manager</a:t>
            </a:r>
          </a:p>
          <a:p>
            <a:r>
              <a:rPr lang="en-US" dirty="0"/>
              <a:t>Informal lesson observation by peer</a:t>
            </a:r>
          </a:p>
          <a:p>
            <a:r>
              <a:rPr lang="en-GB" b="0" i="0" dirty="0">
                <a:solidFill>
                  <a:srgbClr val="000000"/>
                </a:solidFill>
                <a:effectLst/>
                <a:latin typeface="Segoe UI" panose="020B0502040204020203" pitchFamily="34" charset="0"/>
              </a:rPr>
              <a:t>Video of your teaching</a:t>
            </a:r>
            <a:endParaRPr lang="en-US" b="0" i="0" dirty="0">
              <a:solidFill>
                <a:srgbClr val="000000"/>
              </a:solidFill>
              <a:effectLst/>
              <a:latin typeface="Segoe UI" panose="020B0502040204020203" pitchFamily="34" charset="0"/>
            </a:endParaRPr>
          </a:p>
          <a:p>
            <a:r>
              <a:rPr lang="en-GB" dirty="0"/>
              <a:t>Student survey</a:t>
            </a:r>
          </a:p>
          <a:p>
            <a:r>
              <a:rPr lang="en-GB" dirty="0"/>
              <a:t>Other student perceptions</a:t>
            </a:r>
          </a:p>
          <a:p>
            <a:r>
              <a:rPr lang="en-US" dirty="0"/>
              <a:t>Analysis of student attainment outcomes</a:t>
            </a:r>
          </a:p>
          <a:p>
            <a:r>
              <a:rPr lang="en-GB" dirty="0"/>
              <a:t>Parent feedback</a:t>
            </a:r>
          </a:p>
          <a:p>
            <a:r>
              <a:rPr lang="en-GB" dirty="0"/>
              <a:t>Other</a:t>
            </a:r>
          </a:p>
          <a:p>
            <a:endParaRPr lang="en-GB" dirty="0"/>
          </a:p>
          <a:p>
            <a:pPr marL="0" indent="0">
              <a:buNone/>
            </a:pPr>
            <a:r>
              <a:rPr lang="en-US" b="1" dirty="0"/>
              <a:t>In the last year, how often have you viewed video of your own teaching?</a:t>
            </a:r>
            <a:endParaRPr lang="en-GB" b="1" dirty="0"/>
          </a:p>
        </p:txBody>
      </p:sp>
      <p:sp>
        <p:nvSpPr>
          <p:cNvPr id="5" name="Slide Number Placeholder 4">
            <a:extLst>
              <a:ext uri="{FF2B5EF4-FFF2-40B4-BE49-F238E27FC236}">
                <a16:creationId xmlns:a16="http://schemas.microsoft.com/office/drawing/2014/main" id="{9954E2B1-0D22-1C68-8BC4-4ED49A4B7876}"/>
              </a:ext>
            </a:extLst>
          </p:cNvPr>
          <p:cNvSpPr>
            <a:spLocks noGrp="1"/>
          </p:cNvSpPr>
          <p:nvPr>
            <p:ph type="sldNum" sz="quarter" idx="12"/>
          </p:nvPr>
        </p:nvSpPr>
        <p:spPr/>
        <p:txBody>
          <a:bodyPr/>
          <a:lstStyle/>
          <a:p>
            <a:fld id="{0B2952C0-B741-E24E-A739-3F7B966F122A}" type="slidenum">
              <a:rPr lang="en-US" smtClean="0"/>
              <a:t>18</a:t>
            </a:fld>
            <a:endParaRPr lang="en-US"/>
          </a:p>
        </p:txBody>
      </p:sp>
    </p:spTree>
    <p:extLst>
      <p:ext uri="{BB962C8B-B14F-4D97-AF65-F5344CB8AC3E}">
        <p14:creationId xmlns:p14="http://schemas.microsoft.com/office/powerpoint/2010/main" val="27179175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ED11E-D466-999C-41AE-1E50DBEB7476}"/>
              </a:ext>
            </a:extLst>
          </p:cNvPr>
          <p:cNvSpPr>
            <a:spLocks noGrp="1"/>
          </p:cNvSpPr>
          <p:nvPr>
            <p:ph type="title"/>
          </p:nvPr>
        </p:nvSpPr>
        <p:spPr/>
        <p:txBody>
          <a:bodyPr/>
          <a:lstStyle/>
          <a:p>
            <a:r>
              <a:rPr lang="en-GB" dirty="0"/>
              <a:t>Self-assessment</a:t>
            </a:r>
          </a:p>
        </p:txBody>
      </p:sp>
      <p:sp>
        <p:nvSpPr>
          <p:cNvPr id="3" name="Content Placeholder 2">
            <a:extLst>
              <a:ext uri="{FF2B5EF4-FFF2-40B4-BE49-F238E27FC236}">
                <a16:creationId xmlns:a16="http://schemas.microsoft.com/office/drawing/2014/main" id="{3514CD69-0224-6629-F0D9-EB042172957D}"/>
              </a:ext>
            </a:extLst>
          </p:cNvPr>
          <p:cNvSpPr>
            <a:spLocks noGrp="1"/>
          </p:cNvSpPr>
          <p:nvPr>
            <p:ph sz="half" idx="1"/>
          </p:nvPr>
        </p:nvSpPr>
        <p:spPr/>
        <p:txBody>
          <a:bodyPr>
            <a:normAutofit fontScale="92500" lnSpcReduction="10000"/>
          </a:bodyPr>
          <a:lstStyle/>
          <a:p>
            <a:r>
              <a:rPr lang="en-US" dirty="0"/>
              <a:t>Most of our perceptions are too positive</a:t>
            </a:r>
          </a:p>
          <a:p>
            <a:pPr lvl="1"/>
            <a:r>
              <a:rPr lang="en-US" dirty="0"/>
              <a:t>“Better than average effect”</a:t>
            </a:r>
          </a:p>
          <a:p>
            <a:r>
              <a:rPr lang="en-US" dirty="0"/>
              <a:t>Self-assessments correlate (at best) weakly with objective measures</a:t>
            </a:r>
          </a:p>
          <a:p>
            <a:pPr lvl="1"/>
            <a:r>
              <a:rPr lang="en-US" dirty="0"/>
              <a:t>“Bias blind spot”</a:t>
            </a:r>
          </a:p>
          <a:p>
            <a:r>
              <a:rPr lang="en-US" dirty="0"/>
              <a:t>Takeaways:</a:t>
            </a:r>
          </a:p>
          <a:p>
            <a:pPr lvl="1"/>
            <a:r>
              <a:rPr lang="en-US" dirty="0"/>
              <a:t>We are </a:t>
            </a:r>
            <a:r>
              <a:rPr lang="en-US" b="1" dirty="0"/>
              <a:t>not as good </a:t>
            </a:r>
            <a:r>
              <a:rPr lang="en-US" dirty="0"/>
              <a:t>as we think we are</a:t>
            </a:r>
          </a:p>
          <a:p>
            <a:pPr lvl="1"/>
            <a:r>
              <a:rPr lang="en-US" dirty="0"/>
              <a:t>Our self-assessments (and other perceptions) are a lot </a:t>
            </a:r>
            <a:r>
              <a:rPr lang="en-US" b="1" dirty="0"/>
              <a:t>less accurate</a:t>
            </a:r>
            <a:r>
              <a:rPr lang="en-US" dirty="0"/>
              <a:t> than we think</a:t>
            </a:r>
          </a:p>
          <a:p>
            <a:pPr lvl="1"/>
            <a:r>
              <a:rPr lang="en-US" dirty="0"/>
              <a:t>Feedback can be a </a:t>
            </a:r>
            <a:r>
              <a:rPr lang="en-US" b="1" dirty="0"/>
              <a:t>reality check</a:t>
            </a:r>
            <a:endParaRPr lang="en-GB" b="1" dirty="0"/>
          </a:p>
        </p:txBody>
      </p:sp>
      <p:sp>
        <p:nvSpPr>
          <p:cNvPr id="4" name="Slide Number Placeholder 3">
            <a:extLst>
              <a:ext uri="{FF2B5EF4-FFF2-40B4-BE49-F238E27FC236}">
                <a16:creationId xmlns:a16="http://schemas.microsoft.com/office/drawing/2014/main" id="{ABB9C2AC-1CCD-2383-2DC8-E00FACF7FE7A}"/>
              </a:ext>
            </a:extLst>
          </p:cNvPr>
          <p:cNvSpPr>
            <a:spLocks noGrp="1"/>
          </p:cNvSpPr>
          <p:nvPr>
            <p:ph type="sldNum" sz="quarter" idx="12"/>
          </p:nvPr>
        </p:nvSpPr>
        <p:spPr/>
        <p:txBody>
          <a:bodyPr/>
          <a:lstStyle/>
          <a:p>
            <a:fld id="{D51CAB04-AED9-4642-90C4-EE3F9EC13E31}" type="slidenum">
              <a:rPr lang="en-US" smtClean="0"/>
              <a:pPr/>
              <a:t>19</a:t>
            </a:fld>
            <a:endParaRPr lang="en-US" dirty="0"/>
          </a:p>
        </p:txBody>
      </p:sp>
      <p:pic>
        <p:nvPicPr>
          <p:cNvPr id="5" name="Picture 4">
            <a:extLst>
              <a:ext uri="{FF2B5EF4-FFF2-40B4-BE49-F238E27FC236}">
                <a16:creationId xmlns:a16="http://schemas.microsoft.com/office/drawing/2014/main" id="{77FDF56D-A90E-FBDA-4043-E2B0022EE5AB}"/>
              </a:ext>
            </a:extLst>
          </p:cNvPr>
          <p:cNvPicPr>
            <a:picLocks noChangeAspect="1"/>
          </p:cNvPicPr>
          <p:nvPr/>
        </p:nvPicPr>
        <p:blipFill>
          <a:blip r:embed="rId3"/>
          <a:stretch>
            <a:fillRect/>
          </a:stretch>
        </p:blipFill>
        <p:spPr>
          <a:xfrm>
            <a:off x="6560191" y="1892041"/>
            <a:ext cx="4996810" cy="279391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7" name="TextBox 6">
            <a:extLst>
              <a:ext uri="{FF2B5EF4-FFF2-40B4-BE49-F238E27FC236}">
                <a16:creationId xmlns:a16="http://schemas.microsoft.com/office/drawing/2014/main" id="{8E6637B9-549A-3F05-4D11-9974D12AC3A1}"/>
              </a:ext>
            </a:extLst>
          </p:cNvPr>
          <p:cNvSpPr txBox="1"/>
          <p:nvPr/>
        </p:nvSpPr>
        <p:spPr>
          <a:xfrm>
            <a:off x="6560189" y="5169788"/>
            <a:ext cx="5497586" cy="830997"/>
          </a:xfrm>
          <a:prstGeom prst="rect">
            <a:avLst/>
          </a:prstGeom>
          <a:noFill/>
        </p:spPr>
        <p:txBody>
          <a:bodyPr wrap="square">
            <a:spAutoFit/>
          </a:bodyPr>
          <a:lstStyle/>
          <a:p>
            <a:r>
              <a:rPr lang="en-GB" sz="1600" dirty="0">
                <a:hlinkClick r:id="rId4"/>
              </a:rPr>
              <a:t>https://evidencebased.education/why-are-we-betting-on-giving-teachers-more-effective-feedback-even-though-no-one-else-is-really-doing-this/</a:t>
            </a:r>
            <a:r>
              <a:rPr lang="en-GB" sz="1600" dirty="0"/>
              <a:t> </a:t>
            </a:r>
          </a:p>
        </p:txBody>
      </p:sp>
      <p:sp>
        <p:nvSpPr>
          <p:cNvPr id="13" name="TextBox 12">
            <a:extLst>
              <a:ext uri="{FF2B5EF4-FFF2-40B4-BE49-F238E27FC236}">
                <a16:creationId xmlns:a16="http://schemas.microsoft.com/office/drawing/2014/main" id="{836BA5CD-8ADC-9702-BE34-D47EF49FB28F}"/>
              </a:ext>
            </a:extLst>
          </p:cNvPr>
          <p:cNvSpPr txBox="1"/>
          <p:nvPr/>
        </p:nvSpPr>
        <p:spPr>
          <a:xfrm>
            <a:off x="1490412" y="6288550"/>
            <a:ext cx="6097190" cy="338554"/>
          </a:xfrm>
          <a:prstGeom prst="rect">
            <a:avLst/>
          </a:prstGeom>
          <a:noFill/>
        </p:spPr>
        <p:txBody>
          <a:bodyPr wrap="square">
            <a:spAutoFit/>
          </a:bodyPr>
          <a:lstStyle/>
          <a:p>
            <a:r>
              <a:rPr lang="en-US" sz="1600" dirty="0">
                <a:latin typeface="Futura LT" panose="02000303000000000000" pitchFamily="2" charset="0"/>
              </a:rPr>
              <a:t>(Dunning et al., 2004)</a:t>
            </a:r>
            <a:endParaRPr lang="en-GB" sz="1600" dirty="0">
              <a:latin typeface="Futura LT" panose="02000303000000000000" pitchFamily="2" charset="0"/>
            </a:endParaRPr>
          </a:p>
        </p:txBody>
      </p:sp>
    </p:spTree>
    <p:extLst>
      <p:ext uri="{BB962C8B-B14F-4D97-AF65-F5344CB8AC3E}">
        <p14:creationId xmlns:p14="http://schemas.microsoft.com/office/powerpoint/2010/main" val="78487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1081C-F241-2405-3B29-545ABF964E86}"/>
              </a:ext>
            </a:extLst>
          </p:cNvPr>
          <p:cNvSpPr>
            <a:spLocks noGrp="1"/>
          </p:cNvSpPr>
          <p:nvPr>
            <p:ph type="title"/>
          </p:nvPr>
        </p:nvSpPr>
        <p:spPr>
          <a:xfrm>
            <a:off x="661035" y="820281"/>
            <a:ext cx="10359266" cy="452432"/>
          </a:xfrm>
        </p:spPr>
        <p:txBody>
          <a:bodyPr/>
          <a:lstStyle/>
          <a:p>
            <a:r>
              <a:rPr lang="en-US" dirty="0"/>
              <a:t>Do you believe any of these:</a:t>
            </a:r>
            <a:endParaRPr lang="en-GB" dirty="0"/>
          </a:p>
        </p:txBody>
      </p:sp>
      <p:sp>
        <p:nvSpPr>
          <p:cNvPr id="6" name="Content Placeholder 5">
            <a:extLst>
              <a:ext uri="{FF2B5EF4-FFF2-40B4-BE49-F238E27FC236}">
                <a16:creationId xmlns:a16="http://schemas.microsoft.com/office/drawing/2014/main" id="{366C58DB-1850-53E2-7FF5-F62FD0D7F560}"/>
              </a:ext>
            </a:extLst>
          </p:cNvPr>
          <p:cNvSpPr>
            <a:spLocks noGrp="1"/>
          </p:cNvSpPr>
          <p:nvPr>
            <p:ph idx="1"/>
          </p:nvPr>
        </p:nvSpPr>
        <p:spPr>
          <a:xfrm>
            <a:off x="1485900" y="2136038"/>
            <a:ext cx="10045700" cy="3932975"/>
          </a:xfrm>
        </p:spPr>
        <p:txBody>
          <a:bodyPr>
            <a:normAutofit/>
          </a:bodyPr>
          <a:lstStyle/>
          <a:p>
            <a:pPr marL="514350" indent="-514350">
              <a:buFont typeface="+mj-lt"/>
              <a:buAutoNum type="arabicPeriod"/>
            </a:pPr>
            <a:r>
              <a:rPr lang="en-US" sz="3200" dirty="0"/>
              <a:t>I can judge how well a lesson has gone</a:t>
            </a:r>
          </a:p>
          <a:p>
            <a:pPr marL="514350" indent="-514350">
              <a:buFont typeface="+mj-lt"/>
              <a:buAutoNum type="arabicPeriod"/>
            </a:pPr>
            <a:r>
              <a:rPr lang="en-US" sz="3200" dirty="0"/>
              <a:t>I can judge whether students are learning</a:t>
            </a:r>
          </a:p>
          <a:p>
            <a:pPr marL="514350" indent="-514350">
              <a:buFont typeface="+mj-lt"/>
              <a:buAutoNum type="arabicPeriod"/>
            </a:pPr>
            <a:r>
              <a:rPr lang="en-US" sz="3200" dirty="0"/>
              <a:t>I already get good feedback about my work</a:t>
            </a:r>
          </a:p>
          <a:p>
            <a:pPr marL="514350" indent="-514350">
              <a:buFont typeface="+mj-lt"/>
              <a:buAutoNum type="arabicPeriod"/>
            </a:pPr>
            <a:r>
              <a:rPr lang="en-US" sz="3200" dirty="0"/>
              <a:t>I do learn from experience</a:t>
            </a:r>
          </a:p>
          <a:p>
            <a:pPr marL="514350" indent="-514350">
              <a:buFont typeface="+mj-lt"/>
              <a:buAutoNum type="arabicPeriod"/>
            </a:pPr>
            <a:r>
              <a:rPr lang="en-US" sz="3200" dirty="0"/>
              <a:t>I can manage a complex </a:t>
            </a:r>
            <a:r>
              <a:rPr lang="en-US" sz="3200" dirty="0" err="1"/>
              <a:t>organisation</a:t>
            </a:r>
            <a:r>
              <a:rPr lang="en-US" sz="3200" dirty="0"/>
              <a:t> based on intuition</a:t>
            </a:r>
            <a:endParaRPr lang="en-GB" sz="3200" dirty="0"/>
          </a:p>
        </p:txBody>
      </p:sp>
      <p:sp>
        <p:nvSpPr>
          <p:cNvPr id="4" name="Slide Number Placeholder 3">
            <a:extLst>
              <a:ext uri="{FF2B5EF4-FFF2-40B4-BE49-F238E27FC236}">
                <a16:creationId xmlns:a16="http://schemas.microsoft.com/office/drawing/2014/main" id="{E9059193-52ED-12A7-259C-BB966489200E}"/>
              </a:ext>
            </a:extLst>
          </p:cNvPr>
          <p:cNvSpPr>
            <a:spLocks noGrp="1"/>
          </p:cNvSpPr>
          <p:nvPr>
            <p:ph type="sldNum" sz="quarter" idx="12"/>
          </p:nvPr>
        </p:nvSpPr>
        <p:spPr>
          <a:xfrm>
            <a:off x="118812" y="6356833"/>
            <a:ext cx="2743200" cy="365125"/>
          </a:xfrm>
        </p:spPr>
        <p:txBody>
          <a:bodyPr/>
          <a:lstStyle/>
          <a:p>
            <a:fld id="{0B2952C0-B741-E24E-A739-3F7B966F122A}" type="slidenum">
              <a:rPr lang="en-US" smtClean="0"/>
              <a:pPr/>
              <a:t>2</a:t>
            </a:fld>
            <a:endParaRPr lang="en-US"/>
          </a:p>
        </p:txBody>
      </p:sp>
    </p:spTree>
    <p:extLst>
      <p:ext uri="{BB962C8B-B14F-4D97-AF65-F5344CB8AC3E}">
        <p14:creationId xmlns:p14="http://schemas.microsoft.com/office/powerpoint/2010/main" val="2112075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7544C-B450-4931-8B02-227CB63B3382}"/>
              </a:ext>
            </a:extLst>
          </p:cNvPr>
          <p:cNvSpPr>
            <a:spLocks noGrp="1"/>
          </p:cNvSpPr>
          <p:nvPr>
            <p:ph type="ctrTitle"/>
          </p:nvPr>
        </p:nvSpPr>
        <p:spPr>
          <a:xfrm>
            <a:off x="1865376" y="2584908"/>
            <a:ext cx="8802624" cy="2057102"/>
          </a:xfrm>
        </p:spPr>
        <p:txBody>
          <a:bodyPr/>
          <a:lstStyle/>
          <a:p>
            <a:r>
              <a:rPr lang="en-US" dirty="0"/>
              <a:t>I do learn from experience</a:t>
            </a:r>
            <a:endParaRPr lang="en-GB" dirty="0"/>
          </a:p>
        </p:txBody>
      </p:sp>
      <p:sp>
        <p:nvSpPr>
          <p:cNvPr id="4" name="Slide Number Placeholder 3">
            <a:extLst>
              <a:ext uri="{FF2B5EF4-FFF2-40B4-BE49-F238E27FC236}">
                <a16:creationId xmlns:a16="http://schemas.microsoft.com/office/drawing/2014/main" id="{5E6FF0EA-864B-4BA5-AD25-86DE441CA885}"/>
              </a:ext>
            </a:extLst>
          </p:cNvPr>
          <p:cNvSpPr>
            <a:spLocks noGrp="1"/>
          </p:cNvSpPr>
          <p:nvPr>
            <p:ph type="sldNum" sz="quarter" idx="4294967295"/>
          </p:nvPr>
        </p:nvSpPr>
        <p:spPr>
          <a:xfrm>
            <a:off x="0" y="0"/>
            <a:ext cx="0" cy="0"/>
          </a:xfrm>
        </p:spPr>
        <p:txBody>
          <a:bodyPr/>
          <a:lstStyle/>
          <a:p>
            <a:fld id="{D51CAB04-AED9-4642-90C4-EE3F9EC13E31}" type="slidenum">
              <a:rPr lang="en-US" smtClean="0"/>
              <a:pPr/>
              <a:t>20</a:t>
            </a:fld>
            <a:endParaRPr lang="en-US"/>
          </a:p>
        </p:txBody>
      </p:sp>
      <p:sp>
        <p:nvSpPr>
          <p:cNvPr id="5" name="Rectangle 4">
            <a:extLst>
              <a:ext uri="{FF2B5EF4-FFF2-40B4-BE49-F238E27FC236}">
                <a16:creationId xmlns:a16="http://schemas.microsoft.com/office/drawing/2014/main" id="{5CF7487F-5001-7DB5-EC28-0D9F7B8240DE}"/>
              </a:ext>
            </a:extLst>
          </p:cNvPr>
          <p:cNvSpPr/>
          <p:nvPr/>
        </p:nvSpPr>
        <p:spPr>
          <a:xfrm>
            <a:off x="719091" y="1240971"/>
            <a:ext cx="889273" cy="220436"/>
          </a:xfrm>
          <a:prstGeom prst="rect">
            <a:avLst/>
          </a:prstGeom>
          <a:solidFill>
            <a:srgbClr val="EAEA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0E88E004-9930-A5F6-62EA-E6207C4D4D89}"/>
              </a:ext>
            </a:extLst>
          </p:cNvPr>
          <p:cNvSpPr txBox="1"/>
          <p:nvPr/>
        </p:nvSpPr>
        <p:spPr>
          <a:xfrm>
            <a:off x="165202" y="0"/>
            <a:ext cx="2216506" cy="2215991"/>
          </a:xfrm>
          <a:prstGeom prst="rect">
            <a:avLst/>
          </a:prstGeom>
          <a:noFill/>
        </p:spPr>
        <p:txBody>
          <a:bodyPr wrap="square">
            <a:spAutoFit/>
          </a:bodyPr>
          <a:lstStyle/>
          <a:p>
            <a:r>
              <a:rPr lang="en-GB" sz="13800" dirty="0">
                <a:latin typeface="Futura LT Heavy" panose="02000903000000000000" pitchFamily="2" charset="0"/>
              </a:rPr>
              <a:t>4. </a:t>
            </a:r>
          </a:p>
        </p:txBody>
      </p:sp>
    </p:spTree>
    <p:extLst>
      <p:ext uri="{BB962C8B-B14F-4D97-AF65-F5344CB8AC3E}">
        <p14:creationId xmlns:p14="http://schemas.microsoft.com/office/powerpoint/2010/main" val="3737260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0C71E-CE80-F8AC-243C-8F47FDCFEB20}"/>
              </a:ext>
            </a:extLst>
          </p:cNvPr>
          <p:cNvSpPr>
            <a:spLocks noGrp="1"/>
          </p:cNvSpPr>
          <p:nvPr>
            <p:ph type="title"/>
          </p:nvPr>
        </p:nvSpPr>
        <p:spPr>
          <a:xfrm>
            <a:off x="661035" y="769114"/>
            <a:ext cx="10359266" cy="503599"/>
          </a:xfrm>
        </p:spPr>
        <p:txBody>
          <a:bodyPr/>
          <a:lstStyle/>
          <a:p>
            <a:r>
              <a:rPr lang="en-GB" dirty="0"/>
              <a:t>Kraft &amp; </a:t>
            </a:r>
            <a:r>
              <a:rPr lang="en-GB" dirty="0" err="1"/>
              <a:t>Papay</a:t>
            </a:r>
            <a:r>
              <a:rPr lang="en-GB" dirty="0"/>
              <a:t> (2014)</a:t>
            </a:r>
          </a:p>
        </p:txBody>
      </p:sp>
      <p:sp>
        <p:nvSpPr>
          <p:cNvPr id="3" name="Content Placeholder 2">
            <a:extLst>
              <a:ext uri="{FF2B5EF4-FFF2-40B4-BE49-F238E27FC236}">
                <a16:creationId xmlns:a16="http://schemas.microsoft.com/office/drawing/2014/main" id="{D3902074-FCF9-7099-3BE5-D283567D9BF7}"/>
              </a:ext>
            </a:extLst>
          </p:cNvPr>
          <p:cNvSpPr>
            <a:spLocks noGrp="1"/>
          </p:cNvSpPr>
          <p:nvPr>
            <p:ph idx="1"/>
          </p:nvPr>
        </p:nvSpPr>
        <p:spPr/>
        <p:txBody>
          <a:bodyPr/>
          <a:lstStyle/>
          <a:p>
            <a:endParaRPr lang="en-GB"/>
          </a:p>
        </p:txBody>
      </p:sp>
      <p:sp>
        <p:nvSpPr>
          <p:cNvPr id="4" name="Slide Number Placeholder 3">
            <a:extLst>
              <a:ext uri="{FF2B5EF4-FFF2-40B4-BE49-F238E27FC236}">
                <a16:creationId xmlns:a16="http://schemas.microsoft.com/office/drawing/2014/main" id="{23151784-D8B2-1964-39AD-B1D692AC8953}"/>
              </a:ext>
            </a:extLst>
          </p:cNvPr>
          <p:cNvSpPr>
            <a:spLocks noGrp="1"/>
          </p:cNvSpPr>
          <p:nvPr>
            <p:ph type="sldNum" sz="quarter" idx="12"/>
          </p:nvPr>
        </p:nvSpPr>
        <p:spPr/>
        <p:txBody>
          <a:bodyPr/>
          <a:lstStyle/>
          <a:p>
            <a:fld id="{D51CAB04-AED9-4642-90C4-EE3F9EC13E31}" type="slidenum">
              <a:rPr lang="en-US" smtClean="0"/>
              <a:pPr/>
              <a:t>21</a:t>
            </a:fld>
            <a:endParaRPr lang="en-US"/>
          </a:p>
        </p:txBody>
      </p:sp>
      <p:pic>
        <p:nvPicPr>
          <p:cNvPr id="6" name="Picture 5">
            <a:extLst>
              <a:ext uri="{FF2B5EF4-FFF2-40B4-BE49-F238E27FC236}">
                <a16:creationId xmlns:a16="http://schemas.microsoft.com/office/drawing/2014/main" id="{707688F2-D305-2E03-71D9-4DE4726E8C36}"/>
              </a:ext>
            </a:extLst>
          </p:cNvPr>
          <p:cNvPicPr>
            <a:picLocks noChangeAspect="1"/>
          </p:cNvPicPr>
          <p:nvPr/>
        </p:nvPicPr>
        <p:blipFill>
          <a:blip r:embed="rId3"/>
          <a:stretch>
            <a:fillRect/>
          </a:stretch>
        </p:blipFill>
        <p:spPr>
          <a:xfrm>
            <a:off x="235740" y="1560215"/>
            <a:ext cx="6851239" cy="4897464"/>
          </a:xfrm>
          <a:prstGeom prst="rect">
            <a:avLst/>
          </a:prstGeom>
        </p:spPr>
      </p:pic>
      <p:pic>
        <p:nvPicPr>
          <p:cNvPr id="8" name="Picture 7">
            <a:extLst>
              <a:ext uri="{FF2B5EF4-FFF2-40B4-BE49-F238E27FC236}">
                <a16:creationId xmlns:a16="http://schemas.microsoft.com/office/drawing/2014/main" id="{2DDB3671-478C-3650-E0FC-57CFA09BD399}"/>
              </a:ext>
            </a:extLst>
          </p:cNvPr>
          <p:cNvPicPr>
            <a:picLocks noChangeAspect="1"/>
          </p:cNvPicPr>
          <p:nvPr/>
        </p:nvPicPr>
        <p:blipFill>
          <a:blip r:embed="rId4"/>
          <a:stretch>
            <a:fillRect/>
          </a:stretch>
        </p:blipFill>
        <p:spPr>
          <a:xfrm>
            <a:off x="7329871" y="0"/>
            <a:ext cx="4838178" cy="6858000"/>
          </a:xfrm>
          <a:prstGeom prst="rect">
            <a:avLst/>
          </a:prstGeom>
        </p:spPr>
      </p:pic>
    </p:spTree>
    <p:extLst>
      <p:ext uri="{BB962C8B-B14F-4D97-AF65-F5344CB8AC3E}">
        <p14:creationId xmlns:p14="http://schemas.microsoft.com/office/powerpoint/2010/main" val="1002718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561DC-0A88-0528-E335-ABBE99403C74}"/>
              </a:ext>
            </a:extLst>
          </p:cNvPr>
          <p:cNvSpPr>
            <a:spLocks noGrp="1"/>
          </p:cNvSpPr>
          <p:nvPr>
            <p:ph type="title"/>
          </p:nvPr>
        </p:nvSpPr>
        <p:spPr>
          <a:xfrm>
            <a:off x="661035" y="769114"/>
            <a:ext cx="10359266" cy="503599"/>
          </a:xfrm>
        </p:spPr>
        <p:txBody>
          <a:bodyPr wrap="square" anchor="b">
            <a:normAutofit/>
          </a:bodyPr>
          <a:lstStyle/>
          <a:p>
            <a:r>
              <a:rPr lang="en-GB" dirty="0"/>
              <a:t>What areas improve most?</a:t>
            </a:r>
          </a:p>
        </p:txBody>
      </p:sp>
      <p:pic>
        <p:nvPicPr>
          <p:cNvPr id="6" name="Content Placeholder 5">
            <a:extLst>
              <a:ext uri="{FF2B5EF4-FFF2-40B4-BE49-F238E27FC236}">
                <a16:creationId xmlns:a16="http://schemas.microsoft.com/office/drawing/2014/main" id="{B708CFA0-5184-60C5-A786-D723A4E1910B}"/>
              </a:ext>
            </a:extLst>
          </p:cNvPr>
          <p:cNvPicPr>
            <a:picLocks noGrp="1" noChangeAspect="1"/>
          </p:cNvPicPr>
          <p:nvPr>
            <p:ph sz="half" idx="1"/>
          </p:nvPr>
        </p:nvPicPr>
        <p:blipFill>
          <a:blip r:embed="rId3"/>
          <a:stretch>
            <a:fillRect/>
          </a:stretch>
        </p:blipFill>
        <p:spPr>
          <a:xfrm>
            <a:off x="1654721" y="1498600"/>
            <a:ext cx="3548558" cy="4564063"/>
          </a:xfrm>
          <a:noFill/>
        </p:spPr>
      </p:pic>
      <p:sp>
        <p:nvSpPr>
          <p:cNvPr id="11" name="Content Placeholder 3">
            <a:extLst>
              <a:ext uri="{FF2B5EF4-FFF2-40B4-BE49-F238E27FC236}">
                <a16:creationId xmlns:a16="http://schemas.microsoft.com/office/drawing/2014/main" id="{6E8F7F77-FF62-7BF7-C6B8-C4182688B8A5}"/>
              </a:ext>
            </a:extLst>
          </p:cNvPr>
          <p:cNvSpPr>
            <a:spLocks noGrp="1"/>
          </p:cNvSpPr>
          <p:nvPr>
            <p:ph sz="half" idx="2"/>
          </p:nvPr>
        </p:nvSpPr>
        <p:spPr>
          <a:xfrm>
            <a:off x="6172200" y="1498600"/>
            <a:ext cx="5181600" cy="4564063"/>
          </a:xfrm>
        </p:spPr>
        <p:txBody>
          <a:bodyPr/>
          <a:lstStyle/>
          <a:p>
            <a:r>
              <a:rPr lang="en-US" dirty="0"/>
              <a:t>Biggest improvements are for</a:t>
            </a:r>
          </a:p>
          <a:p>
            <a:pPr lvl="1"/>
            <a:r>
              <a:rPr lang="en-US" dirty="0"/>
              <a:t>Novice teachers</a:t>
            </a:r>
          </a:p>
          <a:p>
            <a:pPr lvl="1"/>
            <a:r>
              <a:rPr lang="en-US" dirty="0"/>
              <a:t>Lower performing teachers</a:t>
            </a:r>
          </a:p>
          <a:p>
            <a:pPr lvl="1"/>
            <a:r>
              <a:rPr lang="en-US" dirty="0"/>
              <a:t>In classroom management</a:t>
            </a:r>
          </a:p>
          <a:p>
            <a:r>
              <a:rPr lang="en-US" dirty="0"/>
              <a:t>Higher </a:t>
            </a:r>
            <a:r>
              <a:rPr lang="en-US"/>
              <a:t>order teaching skills</a:t>
            </a:r>
            <a:r>
              <a:rPr lang="en-US" dirty="0"/>
              <a:t>, and higher levels of performance, seem to be much less likely to improve</a:t>
            </a:r>
          </a:p>
        </p:txBody>
      </p:sp>
      <p:sp>
        <p:nvSpPr>
          <p:cNvPr id="4" name="Slide Number Placeholder 3">
            <a:extLst>
              <a:ext uri="{FF2B5EF4-FFF2-40B4-BE49-F238E27FC236}">
                <a16:creationId xmlns:a16="http://schemas.microsoft.com/office/drawing/2014/main" id="{9F1C3A8B-DD29-3549-2486-507ABADED26C}"/>
              </a:ext>
            </a:extLst>
          </p:cNvPr>
          <p:cNvSpPr>
            <a:spLocks noGrp="1"/>
          </p:cNvSpPr>
          <p:nvPr>
            <p:ph type="sldNum" sz="quarter" idx="12"/>
          </p:nvPr>
        </p:nvSpPr>
        <p:spPr>
          <a:xfrm>
            <a:off x="118812" y="6356833"/>
            <a:ext cx="2743200" cy="365125"/>
          </a:xfrm>
        </p:spPr>
        <p:txBody>
          <a:bodyPr anchor="b">
            <a:normAutofit/>
          </a:bodyPr>
          <a:lstStyle/>
          <a:p>
            <a:pPr>
              <a:spcAft>
                <a:spcPts val="600"/>
              </a:spcAft>
            </a:pPr>
            <a:fld id="{D51CAB04-AED9-4642-90C4-EE3F9EC13E31}" type="slidenum">
              <a:rPr lang="en-US" smtClean="0"/>
              <a:pPr>
                <a:spcAft>
                  <a:spcPts val="600"/>
                </a:spcAft>
              </a:pPr>
              <a:t>22</a:t>
            </a:fld>
            <a:endParaRPr lang="en-US"/>
          </a:p>
        </p:txBody>
      </p:sp>
      <p:sp>
        <p:nvSpPr>
          <p:cNvPr id="3" name="TextBox 2">
            <a:extLst>
              <a:ext uri="{FF2B5EF4-FFF2-40B4-BE49-F238E27FC236}">
                <a16:creationId xmlns:a16="http://schemas.microsoft.com/office/drawing/2014/main" id="{0207E5C3-F67E-36F3-1239-0C2E9053DF00}"/>
              </a:ext>
            </a:extLst>
          </p:cNvPr>
          <p:cNvSpPr txBox="1"/>
          <p:nvPr/>
        </p:nvSpPr>
        <p:spPr>
          <a:xfrm>
            <a:off x="1919835" y="6109655"/>
            <a:ext cx="3018329" cy="369332"/>
          </a:xfrm>
          <a:prstGeom prst="rect">
            <a:avLst/>
          </a:prstGeom>
          <a:noFill/>
        </p:spPr>
        <p:txBody>
          <a:bodyPr wrap="square" rtlCol="0">
            <a:spAutoFit/>
          </a:bodyPr>
          <a:lstStyle/>
          <a:p>
            <a:pPr algn="ctr"/>
            <a:r>
              <a:rPr lang="en-GB"/>
              <a:t>Bartanen et al (2023) </a:t>
            </a:r>
          </a:p>
        </p:txBody>
      </p:sp>
    </p:spTree>
    <p:extLst>
      <p:ext uri="{BB962C8B-B14F-4D97-AF65-F5344CB8AC3E}">
        <p14:creationId xmlns:p14="http://schemas.microsoft.com/office/powerpoint/2010/main" val="39126451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7544C-B450-4931-8B02-227CB63B3382}"/>
              </a:ext>
            </a:extLst>
          </p:cNvPr>
          <p:cNvSpPr>
            <a:spLocks noGrp="1"/>
          </p:cNvSpPr>
          <p:nvPr>
            <p:ph type="ctrTitle"/>
          </p:nvPr>
        </p:nvSpPr>
        <p:spPr>
          <a:xfrm>
            <a:off x="1923897" y="2215991"/>
            <a:ext cx="8802624" cy="3072764"/>
          </a:xfrm>
        </p:spPr>
        <p:txBody>
          <a:bodyPr/>
          <a:lstStyle/>
          <a:p>
            <a:r>
              <a:rPr lang="en-US" dirty="0"/>
              <a:t>I can manage a complex </a:t>
            </a:r>
            <a:r>
              <a:rPr lang="en-US" dirty="0" err="1"/>
              <a:t>organisation</a:t>
            </a:r>
            <a:r>
              <a:rPr lang="en-US" dirty="0"/>
              <a:t> based on intuition</a:t>
            </a:r>
            <a:endParaRPr lang="en-GB" dirty="0"/>
          </a:p>
        </p:txBody>
      </p:sp>
      <p:sp>
        <p:nvSpPr>
          <p:cNvPr id="4" name="Slide Number Placeholder 3">
            <a:extLst>
              <a:ext uri="{FF2B5EF4-FFF2-40B4-BE49-F238E27FC236}">
                <a16:creationId xmlns:a16="http://schemas.microsoft.com/office/drawing/2014/main" id="{5E6FF0EA-864B-4BA5-AD25-86DE441CA885}"/>
              </a:ext>
            </a:extLst>
          </p:cNvPr>
          <p:cNvSpPr>
            <a:spLocks noGrp="1"/>
          </p:cNvSpPr>
          <p:nvPr>
            <p:ph type="sldNum" sz="quarter" idx="4294967295"/>
          </p:nvPr>
        </p:nvSpPr>
        <p:spPr>
          <a:xfrm>
            <a:off x="0" y="0"/>
            <a:ext cx="0" cy="0"/>
          </a:xfrm>
        </p:spPr>
        <p:txBody>
          <a:bodyPr/>
          <a:lstStyle/>
          <a:p>
            <a:fld id="{D51CAB04-AED9-4642-90C4-EE3F9EC13E31}" type="slidenum">
              <a:rPr lang="en-US" smtClean="0"/>
              <a:pPr/>
              <a:t>23</a:t>
            </a:fld>
            <a:endParaRPr lang="en-US"/>
          </a:p>
        </p:txBody>
      </p:sp>
      <p:sp>
        <p:nvSpPr>
          <p:cNvPr id="5" name="Rectangle 4">
            <a:extLst>
              <a:ext uri="{FF2B5EF4-FFF2-40B4-BE49-F238E27FC236}">
                <a16:creationId xmlns:a16="http://schemas.microsoft.com/office/drawing/2014/main" id="{5CF7487F-5001-7DB5-EC28-0D9F7B8240DE}"/>
              </a:ext>
            </a:extLst>
          </p:cNvPr>
          <p:cNvSpPr/>
          <p:nvPr/>
        </p:nvSpPr>
        <p:spPr>
          <a:xfrm>
            <a:off x="719091" y="1240971"/>
            <a:ext cx="889273" cy="220436"/>
          </a:xfrm>
          <a:prstGeom prst="rect">
            <a:avLst/>
          </a:prstGeom>
          <a:solidFill>
            <a:srgbClr val="EAEA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0E88E004-9930-A5F6-62EA-E6207C4D4D89}"/>
              </a:ext>
            </a:extLst>
          </p:cNvPr>
          <p:cNvSpPr txBox="1"/>
          <p:nvPr/>
        </p:nvSpPr>
        <p:spPr>
          <a:xfrm>
            <a:off x="165202" y="0"/>
            <a:ext cx="2216506" cy="2215991"/>
          </a:xfrm>
          <a:prstGeom prst="rect">
            <a:avLst/>
          </a:prstGeom>
          <a:noFill/>
        </p:spPr>
        <p:txBody>
          <a:bodyPr wrap="square">
            <a:spAutoFit/>
          </a:bodyPr>
          <a:lstStyle/>
          <a:p>
            <a:r>
              <a:rPr lang="en-GB" sz="13800" dirty="0">
                <a:latin typeface="Futura LT Heavy" panose="02000903000000000000" pitchFamily="2" charset="0"/>
              </a:rPr>
              <a:t>5. </a:t>
            </a:r>
          </a:p>
        </p:txBody>
      </p:sp>
    </p:spTree>
    <p:extLst>
      <p:ext uri="{BB962C8B-B14F-4D97-AF65-F5344CB8AC3E}">
        <p14:creationId xmlns:p14="http://schemas.microsoft.com/office/powerpoint/2010/main" val="2426244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62A30-BDA3-7A5F-8E71-BFABA1060DBF}"/>
              </a:ext>
            </a:extLst>
          </p:cNvPr>
          <p:cNvSpPr>
            <a:spLocks noGrp="1"/>
          </p:cNvSpPr>
          <p:nvPr>
            <p:ph type="title"/>
          </p:nvPr>
        </p:nvSpPr>
        <p:spPr>
          <a:xfrm>
            <a:off x="661035" y="777641"/>
            <a:ext cx="10359266" cy="495072"/>
          </a:xfrm>
        </p:spPr>
        <p:txBody>
          <a:bodyPr/>
          <a:lstStyle/>
          <a:p>
            <a:r>
              <a:rPr lang="en-GB"/>
              <a:t>Six Core Principles of Improvement</a:t>
            </a:r>
          </a:p>
        </p:txBody>
      </p:sp>
      <p:sp>
        <p:nvSpPr>
          <p:cNvPr id="4" name="Slide Number Placeholder 3">
            <a:extLst>
              <a:ext uri="{FF2B5EF4-FFF2-40B4-BE49-F238E27FC236}">
                <a16:creationId xmlns:a16="http://schemas.microsoft.com/office/drawing/2014/main" id="{CC8354F0-613A-F5C1-A4A9-D7AB895E60E6}"/>
              </a:ext>
            </a:extLst>
          </p:cNvPr>
          <p:cNvSpPr>
            <a:spLocks noGrp="1"/>
          </p:cNvSpPr>
          <p:nvPr>
            <p:ph type="sldNum" sz="quarter" idx="12"/>
          </p:nvPr>
        </p:nvSpPr>
        <p:spPr/>
        <p:txBody>
          <a:bodyPr/>
          <a:lstStyle/>
          <a:p>
            <a:fld id="{D51CAB04-AED9-4642-90C4-EE3F9EC13E31}" type="slidenum">
              <a:rPr lang="en-US" smtClean="0"/>
              <a:pPr/>
              <a:t>24</a:t>
            </a:fld>
            <a:endParaRPr lang="en-US"/>
          </a:p>
        </p:txBody>
      </p:sp>
      <p:sp>
        <p:nvSpPr>
          <p:cNvPr id="7" name="Content Placeholder 6">
            <a:extLst>
              <a:ext uri="{FF2B5EF4-FFF2-40B4-BE49-F238E27FC236}">
                <a16:creationId xmlns:a16="http://schemas.microsoft.com/office/drawing/2014/main" id="{D2CF0EE1-5C10-84A4-9716-06DDCA3AB947}"/>
              </a:ext>
            </a:extLst>
          </p:cNvPr>
          <p:cNvSpPr>
            <a:spLocks noGrp="1"/>
          </p:cNvSpPr>
          <p:nvPr>
            <p:ph idx="1"/>
          </p:nvPr>
        </p:nvSpPr>
        <p:spPr>
          <a:xfrm>
            <a:off x="5669819" y="1570383"/>
            <a:ext cx="5861145" cy="4498948"/>
          </a:xfrm>
        </p:spPr>
        <p:txBody>
          <a:bodyPr/>
          <a:lstStyle/>
          <a:p>
            <a:pPr marL="0" indent="0">
              <a:buNone/>
            </a:pPr>
            <a:r>
              <a:rPr lang="en-GB">
                <a:hlinkClick r:id="rId3"/>
              </a:rPr>
              <a:t>https://www.carnegiefoundation.org/our-work/improvement-in-education/six-core-principles-improvement</a:t>
            </a:r>
            <a:endParaRPr lang="en-GB"/>
          </a:p>
          <a:p>
            <a:pPr marL="0" indent="0">
              <a:buNone/>
            </a:pPr>
            <a:endParaRPr lang="en-GB" b="1"/>
          </a:p>
          <a:p>
            <a:pPr marL="0" indent="0">
              <a:buNone/>
            </a:pPr>
            <a:endParaRPr lang="en-GB" b="1"/>
          </a:p>
          <a:p>
            <a:pPr marL="0" indent="0">
              <a:buNone/>
            </a:pPr>
            <a:r>
              <a:rPr lang="en-GB"/>
              <a:t>Bryk et al 2015 Learning to Improve</a:t>
            </a:r>
          </a:p>
        </p:txBody>
      </p:sp>
      <p:pic>
        <p:nvPicPr>
          <p:cNvPr id="1026" name="Picture 2" descr="Learning to Improve: How America’s Schools Can Get Better at Getting Better">
            <a:extLst>
              <a:ext uri="{FF2B5EF4-FFF2-40B4-BE49-F238E27FC236}">
                <a16:creationId xmlns:a16="http://schemas.microsoft.com/office/drawing/2014/main" id="{E876D4A6-CEDF-4280-07FB-375C321634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9899" y="1689595"/>
            <a:ext cx="3324225" cy="4972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08258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7AE7C-2E3A-7B9C-2955-D5F754A4E2EC}"/>
              </a:ext>
            </a:extLst>
          </p:cNvPr>
          <p:cNvSpPr>
            <a:spLocks noGrp="1"/>
          </p:cNvSpPr>
          <p:nvPr>
            <p:ph type="title"/>
          </p:nvPr>
        </p:nvSpPr>
        <p:spPr>
          <a:xfrm>
            <a:off x="661035" y="777641"/>
            <a:ext cx="10359266" cy="495072"/>
          </a:xfrm>
        </p:spPr>
        <p:txBody>
          <a:bodyPr/>
          <a:lstStyle/>
          <a:p>
            <a:r>
              <a:rPr lang="en-GB"/>
              <a:t>1. Make the work problem-specific and user-centered.</a:t>
            </a:r>
          </a:p>
        </p:txBody>
      </p:sp>
      <p:sp>
        <p:nvSpPr>
          <p:cNvPr id="3" name="Content Placeholder 2">
            <a:extLst>
              <a:ext uri="{FF2B5EF4-FFF2-40B4-BE49-F238E27FC236}">
                <a16:creationId xmlns:a16="http://schemas.microsoft.com/office/drawing/2014/main" id="{77504093-E85E-32C5-F690-3E68A823E212}"/>
              </a:ext>
            </a:extLst>
          </p:cNvPr>
          <p:cNvSpPr>
            <a:spLocks noGrp="1"/>
          </p:cNvSpPr>
          <p:nvPr>
            <p:ph idx="1"/>
          </p:nvPr>
        </p:nvSpPr>
        <p:spPr/>
        <p:txBody>
          <a:bodyPr/>
          <a:lstStyle/>
          <a:p>
            <a:pPr marL="0" indent="0">
              <a:buNone/>
            </a:pPr>
            <a:r>
              <a:rPr lang="en-GB"/>
              <a:t>It starts with a single question: “What specifically is the problem we are trying to solve?” </a:t>
            </a:r>
          </a:p>
          <a:p>
            <a:pPr marL="0" indent="0">
              <a:buNone/>
            </a:pPr>
            <a:endParaRPr lang="en-GB"/>
          </a:p>
          <a:p>
            <a:pPr marL="0" indent="0">
              <a:buNone/>
            </a:pPr>
            <a:r>
              <a:rPr lang="en-GB"/>
              <a:t>It enlivens a co-development orientation: engage key participants early and often.</a:t>
            </a:r>
          </a:p>
          <a:p>
            <a:endParaRPr lang="en-GB"/>
          </a:p>
        </p:txBody>
      </p:sp>
      <p:sp>
        <p:nvSpPr>
          <p:cNvPr id="4" name="Slide Number Placeholder 3">
            <a:extLst>
              <a:ext uri="{FF2B5EF4-FFF2-40B4-BE49-F238E27FC236}">
                <a16:creationId xmlns:a16="http://schemas.microsoft.com/office/drawing/2014/main" id="{F2A2F274-15E6-1361-2A9E-4DD8F580E13E}"/>
              </a:ext>
            </a:extLst>
          </p:cNvPr>
          <p:cNvSpPr>
            <a:spLocks noGrp="1"/>
          </p:cNvSpPr>
          <p:nvPr>
            <p:ph type="sldNum" sz="quarter" idx="12"/>
          </p:nvPr>
        </p:nvSpPr>
        <p:spPr/>
        <p:txBody>
          <a:bodyPr/>
          <a:lstStyle/>
          <a:p>
            <a:fld id="{D51CAB04-AED9-4642-90C4-EE3F9EC13E31}" type="slidenum">
              <a:rPr lang="en-US" smtClean="0"/>
              <a:pPr/>
              <a:t>25</a:t>
            </a:fld>
            <a:endParaRPr lang="en-US"/>
          </a:p>
        </p:txBody>
      </p:sp>
    </p:spTree>
    <p:extLst>
      <p:ext uri="{BB962C8B-B14F-4D97-AF65-F5344CB8AC3E}">
        <p14:creationId xmlns:p14="http://schemas.microsoft.com/office/powerpoint/2010/main" val="24896623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D025B-A589-11CE-EC2A-0A075972AC98}"/>
              </a:ext>
            </a:extLst>
          </p:cNvPr>
          <p:cNvSpPr>
            <a:spLocks noGrp="1"/>
          </p:cNvSpPr>
          <p:nvPr>
            <p:ph type="title"/>
          </p:nvPr>
        </p:nvSpPr>
        <p:spPr>
          <a:xfrm>
            <a:off x="661035" y="777641"/>
            <a:ext cx="10359266" cy="495072"/>
          </a:xfrm>
        </p:spPr>
        <p:txBody>
          <a:bodyPr/>
          <a:lstStyle/>
          <a:p>
            <a:r>
              <a:rPr lang="en-GB"/>
              <a:t>2. Variation in performance is the core problem to address.</a:t>
            </a:r>
          </a:p>
        </p:txBody>
      </p:sp>
      <p:sp>
        <p:nvSpPr>
          <p:cNvPr id="3" name="Content Placeholder 2">
            <a:extLst>
              <a:ext uri="{FF2B5EF4-FFF2-40B4-BE49-F238E27FC236}">
                <a16:creationId xmlns:a16="http://schemas.microsoft.com/office/drawing/2014/main" id="{4DE9B52D-6376-7B22-8335-0C098016398B}"/>
              </a:ext>
            </a:extLst>
          </p:cNvPr>
          <p:cNvSpPr>
            <a:spLocks noGrp="1"/>
          </p:cNvSpPr>
          <p:nvPr>
            <p:ph idx="1"/>
          </p:nvPr>
        </p:nvSpPr>
        <p:spPr/>
        <p:txBody>
          <a:bodyPr/>
          <a:lstStyle/>
          <a:p>
            <a:pPr marL="0" indent="0">
              <a:buNone/>
            </a:pPr>
            <a:r>
              <a:rPr lang="en-GB"/>
              <a:t>The critical issue is not what works, but rather what works, for whom and under what set of conditions. </a:t>
            </a:r>
          </a:p>
          <a:p>
            <a:pPr marL="0" indent="0">
              <a:buNone/>
            </a:pPr>
            <a:endParaRPr lang="en-GB"/>
          </a:p>
          <a:p>
            <a:pPr marL="0" indent="0">
              <a:buNone/>
            </a:pPr>
            <a:r>
              <a:rPr lang="en-GB"/>
              <a:t>Aim to advance efficacy reliably at scale: Not 'can it work' but 'how to make it work reliably'</a:t>
            </a:r>
          </a:p>
          <a:p>
            <a:pPr marL="0" indent="0">
              <a:buNone/>
            </a:pPr>
            <a:endParaRPr lang="en-GB"/>
          </a:p>
        </p:txBody>
      </p:sp>
      <p:sp>
        <p:nvSpPr>
          <p:cNvPr id="4" name="Slide Number Placeholder 3">
            <a:extLst>
              <a:ext uri="{FF2B5EF4-FFF2-40B4-BE49-F238E27FC236}">
                <a16:creationId xmlns:a16="http://schemas.microsoft.com/office/drawing/2014/main" id="{05526EFA-12F7-728C-4001-D743E7270ADA}"/>
              </a:ext>
            </a:extLst>
          </p:cNvPr>
          <p:cNvSpPr>
            <a:spLocks noGrp="1"/>
          </p:cNvSpPr>
          <p:nvPr>
            <p:ph type="sldNum" sz="quarter" idx="12"/>
          </p:nvPr>
        </p:nvSpPr>
        <p:spPr/>
        <p:txBody>
          <a:bodyPr/>
          <a:lstStyle/>
          <a:p>
            <a:fld id="{D51CAB04-AED9-4642-90C4-EE3F9EC13E31}" type="slidenum">
              <a:rPr lang="en-US" smtClean="0"/>
              <a:pPr/>
              <a:t>26</a:t>
            </a:fld>
            <a:endParaRPr lang="en-US"/>
          </a:p>
        </p:txBody>
      </p:sp>
    </p:spTree>
    <p:extLst>
      <p:ext uri="{BB962C8B-B14F-4D97-AF65-F5344CB8AC3E}">
        <p14:creationId xmlns:p14="http://schemas.microsoft.com/office/powerpoint/2010/main" val="9530752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B1799-F3D2-63D9-9ADD-5CE386781D31}"/>
              </a:ext>
            </a:extLst>
          </p:cNvPr>
          <p:cNvSpPr>
            <a:spLocks noGrp="1"/>
          </p:cNvSpPr>
          <p:nvPr>
            <p:ph type="title"/>
          </p:nvPr>
        </p:nvSpPr>
        <p:spPr>
          <a:xfrm>
            <a:off x="661035" y="777641"/>
            <a:ext cx="10359266" cy="495072"/>
          </a:xfrm>
        </p:spPr>
        <p:txBody>
          <a:bodyPr/>
          <a:lstStyle/>
          <a:p>
            <a:r>
              <a:rPr lang="en-GB"/>
              <a:t>3. See the system that produces the current outcomes.</a:t>
            </a:r>
          </a:p>
        </p:txBody>
      </p:sp>
      <p:sp>
        <p:nvSpPr>
          <p:cNvPr id="3" name="Content Placeholder 2">
            <a:extLst>
              <a:ext uri="{FF2B5EF4-FFF2-40B4-BE49-F238E27FC236}">
                <a16:creationId xmlns:a16="http://schemas.microsoft.com/office/drawing/2014/main" id="{9254E79D-7DB5-E5D2-6BC3-F11269FD41A0}"/>
              </a:ext>
            </a:extLst>
          </p:cNvPr>
          <p:cNvSpPr>
            <a:spLocks noGrp="1"/>
          </p:cNvSpPr>
          <p:nvPr>
            <p:ph idx="1"/>
          </p:nvPr>
        </p:nvSpPr>
        <p:spPr/>
        <p:txBody>
          <a:bodyPr/>
          <a:lstStyle/>
          <a:p>
            <a:pPr marL="0" indent="0">
              <a:buNone/>
            </a:pPr>
            <a:r>
              <a:rPr lang="en-GB"/>
              <a:t>It is hard to improve what you do not fully understand. Go and see how local conditions shape work processes. </a:t>
            </a:r>
          </a:p>
          <a:p>
            <a:pPr marL="0" indent="0">
              <a:buNone/>
            </a:pPr>
            <a:endParaRPr lang="en-GB"/>
          </a:p>
          <a:p>
            <a:pPr marL="0" indent="0">
              <a:buNone/>
            </a:pPr>
            <a:r>
              <a:rPr lang="en-GB"/>
              <a:t>Make your hypotheses for change public and clear.</a:t>
            </a:r>
          </a:p>
          <a:p>
            <a:pPr marL="0" indent="0">
              <a:buNone/>
            </a:pPr>
            <a:endParaRPr lang="en-GB"/>
          </a:p>
        </p:txBody>
      </p:sp>
      <p:sp>
        <p:nvSpPr>
          <p:cNvPr id="4" name="Slide Number Placeholder 3">
            <a:extLst>
              <a:ext uri="{FF2B5EF4-FFF2-40B4-BE49-F238E27FC236}">
                <a16:creationId xmlns:a16="http://schemas.microsoft.com/office/drawing/2014/main" id="{5B5D0354-F535-6FB5-C315-AB14A47D5B84}"/>
              </a:ext>
            </a:extLst>
          </p:cNvPr>
          <p:cNvSpPr>
            <a:spLocks noGrp="1"/>
          </p:cNvSpPr>
          <p:nvPr>
            <p:ph type="sldNum" sz="quarter" idx="12"/>
          </p:nvPr>
        </p:nvSpPr>
        <p:spPr/>
        <p:txBody>
          <a:bodyPr/>
          <a:lstStyle/>
          <a:p>
            <a:fld id="{D51CAB04-AED9-4642-90C4-EE3F9EC13E31}" type="slidenum">
              <a:rPr lang="en-US" smtClean="0"/>
              <a:pPr/>
              <a:t>27</a:t>
            </a:fld>
            <a:endParaRPr lang="en-US"/>
          </a:p>
        </p:txBody>
      </p:sp>
    </p:spTree>
    <p:extLst>
      <p:ext uri="{BB962C8B-B14F-4D97-AF65-F5344CB8AC3E}">
        <p14:creationId xmlns:p14="http://schemas.microsoft.com/office/powerpoint/2010/main" val="32252739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38E8C-86ED-9F93-EAEB-F6D19F3960C2}"/>
              </a:ext>
            </a:extLst>
          </p:cNvPr>
          <p:cNvSpPr>
            <a:spLocks noGrp="1"/>
          </p:cNvSpPr>
          <p:nvPr>
            <p:ph type="title"/>
          </p:nvPr>
        </p:nvSpPr>
        <p:spPr>
          <a:xfrm>
            <a:off x="661035" y="777641"/>
            <a:ext cx="10359266" cy="495072"/>
          </a:xfrm>
        </p:spPr>
        <p:txBody>
          <a:bodyPr/>
          <a:lstStyle/>
          <a:p>
            <a:r>
              <a:rPr lang="en-GB"/>
              <a:t>4. We cannot improve at scale what we cannot measure.</a:t>
            </a:r>
          </a:p>
        </p:txBody>
      </p:sp>
      <p:sp>
        <p:nvSpPr>
          <p:cNvPr id="3" name="Content Placeholder 2">
            <a:extLst>
              <a:ext uri="{FF2B5EF4-FFF2-40B4-BE49-F238E27FC236}">
                <a16:creationId xmlns:a16="http://schemas.microsoft.com/office/drawing/2014/main" id="{B279E678-EB5A-0E78-8817-DD9CF966913E}"/>
              </a:ext>
            </a:extLst>
          </p:cNvPr>
          <p:cNvSpPr>
            <a:spLocks noGrp="1"/>
          </p:cNvSpPr>
          <p:nvPr>
            <p:ph idx="1"/>
          </p:nvPr>
        </p:nvSpPr>
        <p:spPr/>
        <p:txBody>
          <a:bodyPr/>
          <a:lstStyle/>
          <a:p>
            <a:pPr marL="0" indent="0">
              <a:buNone/>
            </a:pPr>
            <a:r>
              <a:rPr lang="en-GB"/>
              <a:t>Embed measures of key outcomes and processes to track if change is an improvement. </a:t>
            </a:r>
          </a:p>
          <a:p>
            <a:pPr marL="0" indent="0">
              <a:buNone/>
            </a:pPr>
            <a:endParaRPr lang="en-GB"/>
          </a:p>
          <a:p>
            <a:pPr marL="0" indent="0">
              <a:buNone/>
            </a:pPr>
            <a:r>
              <a:rPr lang="en-GB"/>
              <a:t>We intervene in complex organizations. Anticipate unintended consequences and measure these too.</a:t>
            </a:r>
          </a:p>
        </p:txBody>
      </p:sp>
      <p:sp>
        <p:nvSpPr>
          <p:cNvPr id="4" name="Slide Number Placeholder 3">
            <a:extLst>
              <a:ext uri="{FF2B5EF4-FFF2-40B4-BE49-F238E27FC236}">
                <a16:creationId xmlns:a16="http://schemas.microsoft.com/office/drawing/2014/main" id="{456D023C-2019-7420-926D-269F61E899CD}"/>
              </a:ext>
            </a:extLst>
          </p:cNvPr>
          <p:cNvSpPr>
            <a:spLocks noGrp="1"/>
          </p:cNvSpPr>
          <p:nvPr>
            <p:ph type="sldNum" sz="quarter" idx="12"/>
          </p:nvPr>
        </p:nvSpPr>
        <p:spPr/>
        <p:txBody>
          <a:bodyPr/>
          <a:lstStyle/>
          <a:p>
            <a:fld id="{D51CAB04-AED9-4642-90C4-EE3F9EC13E31}" type="slidenum">
              <a:rPr lang="en-US" smtClean="0"/>
              <a:pPr/>
              <a:t>28</a:t>
            </a:fld>
            <a:endParaRPr lang="en-US"/>
          </a:p>
        </p:txBody>
      </p:sp>
    </p:spTree>
    <p:extLst>
      <p:ext uri="{BB962C8B-B14F-4D97-AF65-F5344CB8AC3E}">
        <p14:creationId xmlns:p14="http://schemas.microsoft.com/office/powerpoint/2010/main" val="30612923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2F508-FC14-22B0-6324-D076BFD7FC02}"/>
              </a:ext>
            </a:extLst>
          </p:cNvPr>
          <p:cNvSpPr>
            <a:spLocks noGrp="1"/>
          </p:cNvSpPr>
          <p:nvPr>
            <p:ph type="title"/>
          </p:nvPr>
        </p:nvSpPr>
        <p:spPr>
          <a:xfrm>
            <a:off x="661035" y="777641"/>
            <a:ext cx="10359266" cy="495072"/>
          </a:xfrm>
        </p:spPr>
        <p:txBody>
          <a:bodyPr/>
          <a:lstStyle/>
          <a:p>
            <a:r>
              <a:rPr lang="en-GB"/>
              <a:t>5. Anchor practice improvement in disciplined inquiry.</a:t>
            </a:r>
          </a:p>
        </p:txBody>
      </p:sp>
      <p:sp>
        <p:nvSpPr>
          <p:cNvPr id="3" name="Content Placeholder 2">
            <a:extLst>
              <a:ext uri="{FF2B5EF4-FFF2-40B4-BE49-F238E27FC236}">
                <a16:creationId xmlns:a16="http://schemas.microsoft.com/office/drawing/2014/main" id="{D2C4B145-F7CB-2D5A-1D31-E93D62A8F6C3}"/>
              </a:ext>
            </a:extLst>
          </p:cNvPr>
          <p:cNvSpPr>
            <a:spLocks noGrp="1"/>
          </p:cNvSpPr>
          <p:nvPr>
            <p:ph idx="1"/>
          </p:nvPr>
        </p:nvSpPr>
        <p:spPr/>
        <p:txBody>
          <a:bodyPr/>
          <a:lstStyle/>
          <a:p>
            <a:pPr marL="0" indent="0">
              <a:buNone/>
            </a:pPr>
            <a:r>
              <a:rPr lang="en-GB"/>
              <a:t>Engage rapid cycles of Plan, Do, Study, Act (PDSA) to learn fast, fail fast, and improve quickly. </a:t>
            </a:r>
          </a:p>
          <a:p>
            <a:pPr marL="0" indent="0">
              <a:buNone/>
            </a:pPr>
            <a:endParaRPr lang="en-GB"/>
          </a:p>
          <a:p>
            <a:pPr marL="0" indent="0">
              <a:buNone/>
            </a:pPr>
            <a:r>
              <a:rPr lang="en-GB"/>
              <a:t>That failures may occur is not the problem; that we fail to learn from them is.</a:t>
            </a:r>
          </a:p>
          <a:p>
            <a:pPr marL="0" indent="0">
              <a:buNone/>
            </a:pPr>
            <a:endParaRPr lang="en-GB"/>
          </a:p>
        </p:txBody>
      </p:sp>
      <p:sp>
        <p:nvSpPr>
          <p:cNvPr id="4" name="Slide Number Placeholder 3">
            <a:extLst>
              <a:ext uri="{FF2B5EF4-FFF2-40B4-BE49-F238E27FC236}">
                <a16:creationId xmlns:a16="http://schemas.microsoft.com/office/drawing/2014/main" id="{A7744888-18C6-FB8A-C2DD-8FEC4D0739E1}"/>
              </a:ext>
            </a:extLst>
          </p:cNvPr>
          <p:cNvSpPr>
            <a:spLocks noGrp="1"/>
          </p:cNvSpPr>
          <p:nvPr>
            <p:ph type="sldNum" sz="quarter" idx="12"/>
          </p:nvPr>
        </p:nvSpPr>
        <p:spPr/>
        <p:txBody>
          <a:bodyPr/>
          <a:lstStyle/>
          <a:p>
            <a:fld id="{D51CAB04-AED9-4642-90C4-EE3F9EC13E31}" type="slidenum">
              <a:rPr lang="en-US" smtClean="0"/>
              <a:pPr/>
              <a:t>29</a:t>
            </a:fld>
            <a:endParaRPr lang="en-US"/>
          </a:p>
        </p:txBody>
      </p:sp>
    </p:spTree>
    <p:extLst>
      <p:ext uri="{BB962C8B-B14F-4D97-AF65-F5344CB8AC3E}">
        <p14:creationId xmlns:p14="http://schemas.microsoft.com/office/powerpoint/2010/main" val="1103282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A3F87-C22E-465A-8113-48A807A8C912}"/>
              </a:ext>
            </a:extLst>
          </p:cNvPr>
          <p:cNvSpPr>
            <a:spLocks noGrp="1"/>
          </p:cNvSpPr>
          <p:nvPr>
            <p:ph type="title"/>
          </p:nvPr>
        </p:nvSpPr>
        <p:spPr>
          <a:xfrm>
            <a:off x="661035" y="769114"/>
            <a:ext cx="10359266" cy="503599"/>
          </a:xfrm>
        </p:spPr>
        <p:txBody>
          <a:bodyPr/>
          <a:lstStyle/>
          <a:p>
            <a:r>
              <a:rPr lang="en-GB" dirty="0"/>
              <a:t>Feedback quiz</a:t>
            </a:r>
          </a:p>
        </p:txBody>
      </p:sp>
      <p:sp>
        <p:nvSpPr>
          <p:cNvPr id="3" name="Content Placeholder 2">
            <a:extLst>
              <a:ext uri="{FF2B5EF4-FFF2-40B4-BE49-F238E27FC236}">
                <a16:creationId xmlns:a16="http://schemas.microsoft.com/office/drawing/2014/main" id="{D75BC4C9-0180-4A24-A62D-6A3CB7EFC97C}"/>
              </a:ext>
            </a:extLst>
          </p:cNvPr>
          <p:cNvSpPr>
            <a:spLocks noGrp="1"/>
          </p:cNvSpPr>
          <p:nvPr>
            <p:ph idx="1"/>
          </p:nvPr>
        </p:nvSpPr>
        <p:spPr>
          <a:xfrm>
            <a:off x="469899" y="1579320"/>
            <a:ext cx="10550525" cy="4632349"/>
          </a:xfrm>
        </p:spPr>
        <p:txBody>
          <a:bodyPr>
            <a:normAutofit fontScale="85000" lnSpcReduction="10000"/>
          </a:bodyPr>
          <a:lstStyle/>
          <a:p>
            <a:pPr marL="457200" indent="-457200">
              <a:lnSpc>
                <a:spcPct val="120000"/>
              </a:lnSpc>
              <a:buFont typeface="+mj-lt"/>
              <a:buAutoNum type="arabicPeriod"/>
            </a:pPr>
            <a:r>
              <a:rPr lang="en-US" dirty="0"/>
              <a:t>If the effectiveness of your teaching were assessed </a:t>
            </a:r>
            <a:br>
              <a:rPr lang="en-US" dirty="0"/>
            </a:br>
            <a:r>
              <a:rPr lang="en-US" dirty="0"/>
              <a:t>objectively, where do you think you would be </a:t>
            </a:r>
            <a:br>
              <a:rPr lang="en-US" dirty="0"/>
            </a:br>
            <a:r>
              <a:rPr lang="en-US" dirty="0"/>
              <a:t>(relative to all the teachers you have known)?</a:t>
            </a:r>
          </a:p>
          <a:p>
            <a:pPr marL="1020600" lvl="1" indent="-457200">
              <a:lnSpc>
                <a:spcPct val="120000"/>
              </a:lnSpc>
              <a:buFont typeface="+mj-lt"/>
              <a:buAutoNum type="alphaLcParenR"/>
            </a:pPr>
            <a:r>
              <a:rPr lang="en-US" dirty="0"/>
              <a:t>Top 20%: Excellent</a:t>
            </a:r>
          </a:p>
          <a:p>
            <a:pPr marL="1020600" lvl="1" indent="-457200">
              <a:lnSpc>
                <a:spcPct val="120000"/>
              </a:lnSpc>
              <a:buFont typeface="+mj-lt"/>
              <a:buAutoNum type="alphaLcParenR"/>
            </a:pPr>
            <a:r>
              <a:rPr lang="en-US" dirty="0"/>
              <a:t>2</a:t>
            </a:r>
            <a:r>
              <a:rPr lang="en-US" baseline="30000" dirty="0"/>
              <a:t>nd</a:t>
            </a:r>
            <a:r>
              <a:rPr lang="en-US" dirty="0"/>
              <a:t> 20%: Above average</a:t>
            </a:r>
          </a:p>
          <a:p>
            <a:pPr marL="1020600" lvl="1" indent="-457200">
              <a:lnSpc>
                <a:spcPct val="120000"/>
              </a:lnSpc>
              <a:buFont typeface="+mj-lt"/>
              <a:buAutoNum type="alphaLcParenR"/>
            </a:pPr>
            <a:r>
              <a:rPr lang="en-US" dirty="0"/>
              <a:t>3</a:t>
            </a:r>
            <a:r>
              <a:rPr lang="en-US" baseline="30000" dirty="0"/>
              <a:t>rd</a:t>
            </a:r>
            <a:r>
              <a:rPr lang="en-US" dirty="0"/>
              <a:t> 20%: Average</a:t>
            </a:r>
          </a:p>
          <a:p>
            <a:pPr marL="1020600" lvl="1" indent="-457200">
              <a:lnSpc>
                <a:spcPct val="120000"/>
              </a:lnSpc>
              <a:buFont typeface="+mj-lt"/>
              <a:buAutoNum type="alphaLcParenR"/>
            </a:pPr>
            <a:r>
              <a:rPr lang="en-US" dirty="0"/>
              <a:t>4</a:t>
            </a:r>
            <a:r>
              <a:rPr lang="en-US" baseline="30000" dirty="0"/>
              <a:t>th</a:t>
            </a:r>
            <a:r>
              <a:rPr lang="en-US" dirty="0"/>
              <a:t> 20%: Below average</a:t>
            </a:r>
          </a:p>
          <a:p>
            <a:pPr marL="1020600" lvl="1" indent="-457200">
              <a:lnSpc>
                <a:spcPct val="120000"/>
              </a:lnSpc>
              <a:buFont typeface="+mj-lt"/>
              <a:buAutoNum type="alphaLcParenR"/>
            </a:pPr>
            <a:r>
              <a:rPr lang="en-US" dirty="0"/>
              <a:t>Bottom 20%: Weak/developing</a:t>
            </a:r>
          </a:p>
          <a:p>
            <a:pPr marL="457200" indent="-457200">
              <a:lnSpc>
                <a:spcPct val="120000"/>
              </a:lnSpc>
              <a:buFont typeface="+mj-lt"/>
              <a:buAutoNum type="arabicPeriod"/>
            </a:pPr>
            <a:r>
              <a:rPr lang="en-US" dirty="0"/>
              <a:t>What sources of feedback on your teaching have you received in the last year?</a:t>
            </a:r>
          </a:p>
          <a:p>
            <a:pPr marL="457200" indent="-457200">
              <a:lnSpc>
                <a:spcPct val="120000"/>
              </a:lnSpc>
              <a:buFont typeface="+mj-lt"/>
              <a:buAutoNum type="arabicPeriod"/>
            </a:pPr>
            <a:r>
              <a:rPr lang="en-US" dirty="0"/>
              <a:t>In the last year, how often have you viewed video of </a:t>
            </a:r>
            <a:r>
              <a:rPr lang="en-US" b="1" dirty="0"/>
              <a:t>your own</a:t>
            </a:r>
            <a:r>
              <a:rPr lang="en-US" dirty="0"/>
              <a:t> teaching?</a:t>
            </a:r>
          </a:p>
          <a:p>
            <a:pPr marL="457200" indent="-457200">
              <a:lnSpc>
                <a:spcPct val="120000"/>
              </a:lnSpc>
              <a:buFont typeface="+mj-lt"/>
              <a:buAutoNum type="arabicPeriod"/>
            </a:pPr>
            <a:r>
              <a:rPr lang="en-US" dirty="0"/>
              <a:t>How keen would you be to get objective measures of the effectiveness of your teaching?</a:t>
            </a:r>
            <a:endParaRPr lang="en-GB" dirty="0"/>
          </a:p>
        </p:txBody>
      </p:sp>
      <p:sp>
        <p:nvSpPr>
          <p:cNvPr id="8" name="TextBox 7">
            <a:extLst>
              <a:ext uri="{FF2B5EF4-FFF2-40B4-BE49-F238E27FC236}">
                <a16:creationId xmlns:a16="http://schemas.microsoft.com/office/drawing/2014/main" id="{30532D0D-379A-4F9E-AAE9-7305F0C916EB}"/>
              </a:ext>
            </a:extLst>
          </p:cNvPr>
          <p:cNvSpPr txBox="1"/>
          <p:nvPr/>
        </p:nvSpPr>
        <p:spPr>
          <a:xfrm>
            <a:off x="0" y="6211669"/>
            <a:ext cx="7131424" cy="646331"/>
          </a:xfrm>
          <a:prstGeom prst="rect">
            <a:avLst/>
          </a:prstGeom>
          <a:solidFill>
            <a:srgbClr val="25346B"/>
          </a:solidFill>
        </p:spPr>
        <p:txBody>
          <a:bodyPr wrap="square">
            <a:spAutoFit/>
          </a:bodyPr>
          <a:lstStyle/>
          <a:p>
            <a:pPr algn="ctr"/>
            <a:r>
              <a:rPr lang="en-GB" sz="3600" dirty="0">
                <a:solidFill>
                  <a:schemeClr val="accent1">
                    <a:lumMod val="40000"/>
                    <a:lumOff val="60000"/>
                  </a:schemeClr>
                </a:solidFill>
                <a:latin typeface="Futura LT Book" panose="02000503000000000000"/>
              </a:rPr>
              <a:t>https://</a:t>
            </a:r>
            <a:r>
              <a:rPr lang="en-GB" sz="3600" spc="100" dirty="0">
                <a:solidFill>
                  <a:schemeClr val="bg1"/>
                </a:solidFill>
                <a:latin typeface="Futura LT Book" panose="02000503000000000000"/>
              </a:rPr>
              <a:t>bit.ly/wantfbk</a:t>
            </a:r>
          </a:p>
        </p:txBody>
      </p:sp>
      <p:pic>
        <p:nvPicPr>
          <p:cNvPr id="7" name="Picture 6">
            <a:extLst>
              <a:ext uri="{FF2B5EF4-FFF2-40B4-BE49-F238E27FC236}">
                <a16:creationId xmlns:a16="http://schemas.microsoft.com/office/drawing/2014/main" id="{C7F8D0DA-323E-7181-2998-830ED8F6E102}"/>
              </a:ext>
            </a:extLst>
          </p:cNvPr>
          <p:cNvPicPr>
            <a:picLocks noChangeAspect="1"/>
          </p:cNvPicPr>
          <p:nvPr/>
        </p:nvPicPr>
        <p:blipFill rotWithShape="1">
          <a:blip r:embed="rId3"/>
          <a:srcRect l="7038" t="7475" r="6904" b="6708"/>
          <a:stretch/>
        </p:blipFill>
        <p:spPr>
          <a:xfrm>
            <a:off x="8380071" y="0"/>
            <a:ext cx="3811929" cy="3801301"/>
          </a:xfrm>
          <a:prstGeom prst="rect">
            <a:avLst/>
          </a:prstGeom>
        </p:spPr>
      </p:pic>
    </p:spTree>
    <p:extLst>
      <p:ext uri="{BB962C8B-B14F-4D97-AF65-F5344CB8AC3E}">
        <p14:creationId xmlns:p14="http://schemas.microsoft.com/office/powerpoint/2010/main" val="40027210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BE762-7532-4F11-282B-40DC4492E77A}"/>
              </a:ext>
            </a:extLst>
          </p:cNvPr>
          <p:cNvSpPr>
            <a:spLocks noGrp="1"/>
          </p:cNvSpPr>
          <p:nvPr>
            <p:ph type="title"/>
          </p:nvPr>
        </p:nvSpPr>
        <p:spPr>
          <a:xfrm>
            <a:off x="661035" y="337521"/>
            <a:ext cx="10359266" cy="935192"/>
          </a:xfrm>
        </p:spPr>
        <p:txBody>
          <a:bodyPr/>
          <a:lstStyle/>
          <a:p>
            <a:r>
              <a:rPr lang="en-GB"/>
              <a:t>6. Accelerate improvements through networked communities.</a:t>
            </a:r>
          </a:p>
        </p:txBody>
      </p:sp>
      <p:sp>
        <p:nvSpPr>
          <p:cNvPr id="3" name="Content Placeholder 2">
            <a:extLst>
              <a:ext uri="{FF2B5EF4-FFF2-40B4-BE49-F238E27FC236}">
                <a16:creationId xmlns:a16="http://schemas.microsoft.com/office/drawing/2014/main" id="{B4026952-85D2-6F95-AD78-B8C1EF0517A5}"/>
              </a:ext>
            </a:extLst>
          </p:cNvPr>
          <p:cNvSpPr>
            <a:spLocks noGrp="1"/>
          </p:cNvSpPr>
          <p:nvPr>
            <p:ph idx="1"/>
          </p:nvPr>
        </p:nvSpPr>
        <p:spPr/>
        <p:txBody>
          <a:bodyPr/>
          <a:lstStyle/>
          <a:p>
            <a:pPr marL="0" indent="0">
              <a:buNone/>
            </a:pPr>
            <a:r>
              <a:rPr lang="en-GB"/>
              <a:t>Embrace the wisdom of crowds. We can accomplish more together than even the best of us can accomplish alone.</a:t>
            </a:r>
          </a:p>
          <a:p>
            <a:pPr marL="0" indent="0">
              <a:buNone/>
            </a:pPr>
            <a:endParaRPr lang="en-GB"/>
          </a:p>
        </p:txBody>
      </p:sp>
      <p:sp>
        <p:nvSpPr>
          <p:cNvPr id="4" name="Slide Number Placeholder 3">
            <a:extLst>
              <a:ext uri="{FF2B5EF4-FFF2-40B4-BE49-F238E27FC236}">
                <a16:creationId xmlns:a16="http://schemas.microsoft.com/office/drawing/2014/main" id="{C60E1E0C-201A-03D7-C8AC-29C23C5DD86A}"/>
              </a:ext>
            </a:extLst>
          </p:cNvPr>
          <p:cNvSpPr>
            <a:spLocks noGrp="1"/>
          </p:cNvSpPr>
          <p:nvPr>
            <p:ph type="sldNum" sz="quarter" idx="12"/>
          </p:nvPr>
        </p:nvSpPr>
        <p:spPr/>
        <p:txBody>
          <a:bodyPr/>
          <a:lstStyle/>
          <a:p>
            <a:fld id="{D51CAB04-AED9-4642-90C4-EE3F9EC13E31}" type="slidenum">
              <a:rPr lang="en-US" smtClean="0"/>
              <a:pPr/>
              <a:t>30</a:t>
            </a:fld>
            <a:endParaRPr lang="en-US"/>
          </a:p>
        </p:txBody>
      </p:sp>
    </p:spTree>
    <p:extLst>
      <p:ext uri="{BB962C8B-B14F-4D97-AF65-F5344CB8AC3E}">
        <p14:creationId xmlns:p14="http://schemas.microsoft.com/office/powerpoint/2010/main" val="41635470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74506-C728-0EA9-92B4-3B06479F8A90}"/>
              </a:ext>
            </a:extLst>
          </p:cNvPr>
          <p:cNvSpPr>
            <a:spLocks noGrp="1"/>
          </p:cNvSpPr>
          <p:nvPr>
            <p:ph type="title"/>
          </p:nvPr>
        </p:nvSpPr>
        <p:spPr>
          <a:xfrm>
            <a:off x="661035" y="769114"/>
            <a:ext cx="10359266" cy="503599"/>
          </a:xfrm>
        </p:spPr>
        <p:txBody>
          <a:bodyPr/>
          <a:lstStyle/>
          <a:p>
            <a:r>
              <a:rPr lang="en-GB" dirty="0"/>
              <a:t>How does feedback to </a:t>
            </a:r>
            <a:r>
              <a:rPr lang="en-GB"/>
              <a:t>teachers help?</a:t>
            </a:r>
            <a:endParaRPr lang="en-GB" dirty="0"/>
          </a:p>
        </p:txBody>
      </p:sp>
      <p:sp>
        <p:nvSpPr>
          <p:cNvPr id="3" name="Content Placeholder 2">
            <a:extLst>
              <a:ext uri="{FF2B5EF4-FFF2-40B4-BE49-F238E27FC236}">
                <a16:creationId xmlns:a16="http://schemas.microsoft.com/office/drawing/2014/main" id="{81EDDC89-9FDE-0FE0-E10C-070CC5E9A229}"/>
              </a:ext>
            </a:extLst>
          </p:cNvPr>
          <p:cNvSpPr>
            <a:spLocks noGrp="1"/>
          </p:cNvSpPr>
          <p:nvPr>
            <p:ph idx="1"/>
          </p:nvPr>
        </p:nvSpPr>
        <p:spPr>
          <a:xfrm>
            <a:off x="765810" y="1626811"/>
            <a:ext cx="6503670" cy="3321018"/>
          </a:xfrm>
        </p:spPr>
        <p:txBody>
          <a:bodyPr>
            <a:normAutofit lnSpcReduction="10000"/>
          </a:bodyPr>
          <a:lstStyle/>
          <a:p>
            <a:pPr marL="0" indent="0">
              <a:buNone/>
            </a:pPr>
            <a:r>
              <a:rPr lang="en-GB" dirty="0"/>
              <a:t>By</a:t>
            </a:r>
          </a:p>
          <a:p>
            <a:r>
              <a:rPr lang="en-GB" dirty="0"/>
              <a:t>Giving </a:t>
            </a:r>
            <a:r>
              <a:rPr lang="en-GB" b="1" dirty="0"/>
              <a:t>insights</a:t>
            </a:r>
            <a:r>
              <a:rPr lang="en-GB" dirty="0"/>
              <a:t> into their classroom</a:t>
            </a:r>
          </a:p>
          <a:p>
            <a:r>
              <a:rPr lang="en-GB" b="1" dirty="0"/>
              <a:t>Clarifying</a:t>
            </a:r>
            <a:r>
              <a:rPr lang="en-GB" dirty="0"/>
              <a:t> what good looks like</a:t>
            </a:r>
          </a:p>
          <a:p>
            <a:r>
              <a:rPr lang="en-GB" b="1" dirty="0"/>
              <a:t>Focussing</a:t>
            </a:r>
            <a:r>
              <a:rPr lang="en-GB" dirty="0"/>
              <a:t> attention on what matters</a:t>
            </a:r>
          </a:p>
          <a:p>
            <a:r>
              <a:rPr lang="en-GB" dirty="0"/>
              <a:t>Showing </a:t>
            </a:r>
            <a:r>
              <a:rPr lang="en-GB" b="1" dirty="0"/>
              <a:t>progress</a:t>
            </a:r>
            <a:r>
              <a:rPr lang="en-GB" dirty="0"/>
              <a:t> in their professional learning</a:t>
            </a:r>
          </a:p>
          <a:p>
            <a:r>
              <a:rPr lang="en-GB" b="1" dirty="0"/>
              <a:t>Diagnosing</a:t>
            </a:r>
            <a:r>
              <a:rPr lang="en-GB" dirty="0"/>
              <a:t> strengths and areas for development</a:t>
            </a:r>
          </a:p>
          <a:p>
            <a:endParaRPr lang="en-GB" dirty="0"/>
          </a:p>
        </p:txBody>
      </p:sp>
      <p:sp>
        <p:nvSpPr>
          <p:cNvPr id="4" name="Slide Number Placeholder 3">
            <a:extLst>
              <a:ext uri="{FF2B5EF4-FFF2-40B4-BE49-F238E27FC236}">
                <a16:creationId xmlns:a16="http://schemas.microsoft.com/office/drawing/2014/main" id="{4C71EC37-2000-D9D9-3752-2AB3611C96A2}"/>
              </a:ext>
            </a:extLst>
          </p:cNvPr>
          <p:cNvSpPr>
            <a:spLocks noGrp="1"/>
          </p:cNvSpPr>
          <p:nvPr>
            <p:ph type="sldNum" sz="quarter" idx="12"/>
          </p:nvPr>
        </p:nvSpPr>
        <p:spPr/>
        <p:txBody>
          <a:bodyPr/>
          <a:lstStyle/>
          <a:p>
            <a:fld id="{D51CAB04-AED9-4642-90C4-EE3F9EC13E31}" type="slidenum">
              <a:rPr lang="en-US" smtClean="0"/>
              <a:pPr/>
              <a:t>31</a:t>
            </a:fld>
            <a:endParaRPr lang="en-US" dirty="0"/>
          </a:p>
        </p:txBody>
      </p:sp>
      <p:pic>
        <p:nvPicPr>
          <p:cNvPr id="5" name="Picture 4" descr="Great Teaching Toolkit">
            <a:extLst>
              <a:ext uri="{FF2B5EF4-FFF2-40B4-BE49-F238E27FC236}">
                <a16:creationId xmlns:a16="http://schemas.microsoft.com/office/drawing/2014/main" id="{4A8E77B3-5D51-7B96-1F7F-D6EFB8A222A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33685" y="2051376"/>
            <a:ext cx="4170077" cy="2189825"/>
          </a:xfrm>
          <a:prstGeom prst="rect">
            <a:avLst/>
          </a:prstGeom>
          <a:noFill/>
          <a:ln>
            <a:noFill/>
          </a:ln>
        </p:spPr>
      </p:pic>
      <p:sp>
        <p:nvSpPr>
          <p:cNvPr id="7" name="Rectangle 6">
            <a:extLst>
              <a:ext uri="{FF2B5EF4-FFF2-40B4-BE49-F238E27FC236}">
                <a16:creationId xmlns:a16="http://schemas.microsoft.com/office/drawing/2014/main" id="{5F2A9CD5-87BC-D248-D850-265FA630D706}"/>
              </a:ext>
            </a:extLst>
          </p:cNvPr>
          <p:cNvSpPr/>
          <p:nvPr/>
        </p:nvSpPr>
        <p:spPr>
          <a:xfrm>
            <a:off x="849664" y="5019863"/>
            <a:ext cx="10576526" cy="117863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spcBef>
                <a:spcPts val="600"/>
              </a:spcBef>
              <a:spcAft>
                <a:spcPts val="600"/>
              </a:spcAft>
            </a:pPr>
            <a:r>
              <a:rPr lang="en-GB" sz="3600" b="1" i="1">
                <a:solidFill>
                  <a:schemeClr val="bg1"/>
                </a:solidFill>
                <a:latin typeface="Futura LT Book" panose="02000503000000000000"/>
              </a:rPr>
              <a:t>Feedback turns experience into learning</a:t>
            </a:r>
          </a:p>
        </p:txBody>
      </p:sp>
    </p:spTree>
    <p:extLst>
      <p:ext uri="{BB962C8B-B14F-4D97-AF65-F5344CB8AC3E}">
        <p14:creationId xmlns:p14="http://schemas.microsoft.com/office/powerpoint/2010/main" val="875353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8A7262D-304F-4D5D-AD0C-243BC7FC229D}"/>
              </a:ext>
            </a:extLst>
          </p:cNvPr>
          <p:cNvSpPr>
            <a:spLocks noGrp="1"/>
          </p:cNvSpPr>
          <p:nvPr>
            <p:ph type="sldNum" sz="quarter" idx="12"/>
          </p:nvPr>
        </p:nvSpPr>
        <p:spPr/>
        <p:txBody>
          <a:bodyPr/>
          <a:lstStyle/>
          <a:p>
            <a:fld id="{0B2952C0-B741-E24E-A739-3F7B966F122A}" type="slidenum">
              <a:rPr lang="en-US" smtClean="0"/>
              <a:pPr/>
              <a:t>32</a:t>
            </a:fld>
            <a:endParaRPr lang="en-US"/>
          </a:p>
        </p:txBody>
      </p:sp>
      <p:sp>
        <p:nvSpPr>
          <p:cNvPr id="5" name="Text Placeholder 4">
            <a:extLst>
              <a:ext uri="{FF2B5EF4-FFF2-40B4-BE49-F238E27FC236}">
                <a16:creationId xmlns:a16="http://schemas.microsoft.com/office/drawing/2014/main" id="{A5CFC9B0-32F6-4096-8BDE-89B7E827E54F}"/>
              </a:ext>
            </a:extLst>
          </p:cNvPr>
          <p:cNvSpPr>
            <a:spLocks noGrp="1"/>
          </p:cNvSpPr>
          <p:nvPr>
            <p:ph type="body" sz="quarter" idx="14"/>
          </p:nvPr>
        </p:nvSpPr>
        <p:spPr>
          <a:xfrm>
            <a:off x="942231" y="4211743"/>
            <a:ext cx="9079057" cy="1996336"/>
          </a:xfrm>
        </p:spPr>
        <p:txBody>
          <a:bodyPr/>
          <a:lstStyle/>
          <a:p>
            <a:r>
              <a:rPr lang="en-GB" sz="3200" err="1"/>
              <a:t>rob@evidencebased.education</a:t>
            </a:r>
            <a:endParaRPr lang="en-GB" sz="3200"/>
          </a:p>
          <a:p>
            <a:r>
              <a:rPr lang="en-GB" sz="3200"/>
              <a:t>@ProfCoe    @EvidenceInEdu</a:t>
            </a:r>
          </a:p>
          <a:p>
            <a:r>
              <a:rPr lang="en-GB" sz="3200"/>
              <a:t>https://evidencebased.education/</a:t>
            </a:r>
          </a:p>
        </p:txBody>
      </p:sp>
      <p:sp>
        <p:nvSpPr>
          <p:cNvPr id="4" name="Rectangle 3">
            <a:extLst>
              <a:ext uri="{FF2B5EF4-FFF2-40B4-BE49-F238E27FC236}">
                <a16:creationId xmlns:a16="http://schemas.microsoft.com/office/drawing/2014/main" id="{DF875AEB-DA1F-FE63-CDBB-2AFE28C5D57D}"/>
              </a:ext>
            </a:extLst>
          </p:cNvPr>
          <p:cNvSpPr/>
          <p:nvPr/>
        </p:nvSpPr>
        <p:spPr>
          <a:xfrm>
            <a:off x="942232" y="2446638"/>
            <a:ext cx="9227379" cy="1176737"/>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793A7CA9-BBF1-4DDD-ACD3-97E13EEF4083}"/>
              </a:ext>
            </a:extLst>
          </p:cNvPr>
          <p:cNvSpPr>
            <a:spLocks noGrp="1"/>
          </p:cNvSpPr>
          <p:nvPr>
            <p:ph type="ctrTitle"/>
          </p:nvPr>
        </p:nvSpPr>
        <p:spPr>
          <a:xfrm>
            <a:off x="942231" y="3035006"/>
            <a:ext cx="9079057" cy="693395"/>
          </a:xfrm>
        </p:spPr>
        <p:txBody>
          <a:bodyPr/>
          <a:lstStyle/>
          <a:p>
            <a:r>
              <a:rPr lang="en-GB" dirty="0"/>
              <a:t>Good luck!</a:t>
            </a:r>
          </a:p>
        </p:txBody>
      </p:sp>
    </p:spTree>
    <p:extLst>
      <p:ext uri="{BB962C8B-B14F-4D97-AF65-F5344CB8AC3E}">
        <p14:creationId xmlns:p14="http://schemas.microsoft.com/office/powerpoint/2010/main" val="7211574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7544C-B450-4931-8B02-227CB63B3382}"/>
              </a:ext>
            </a:extLst>
          </p:cNvPr>
          <p:cNvSpPr>
            <a:spLocks noGrp="1"/>
          </p:cNvSpPr>
          <p:nvPr>
            <p:ph type="ctrTitle"/>
          </p:nvPr>
        </p:nvSpPr>
        <p:spPr>
          <a:xfrm>
            <a:off x="1865376" y="2584908"/>
            <a:ext cx="8802624" cy="2057102"/>
          </a:xfrm>
        </p:spPr>
        <p:txBody>
          <a:bodyPr/>
          <a:lstStyle/>
          <a:p>
            <a:r>
              <a:rPr lang="en-US" dirty="0"/>
              <a:t>I can judge how well a lesson has gone</a:t>
            </a:r>
            <a:endParaRPr lang="en-GB" dirty="0"/>
          </a:p>
        </p:txBody>
      </p:sp>
      <p:sp>
        <p:nvSpPr>
          <p:cNvPr id="4" name="Slide Number Placeholder 3">
            <a:extLst>
              <a:ext uri="{FF2B5EF4-FFF2-40B4-BE49-F238E27FC236}">
                <a16:creationId xmlns:a16="http://schemas.microsoft.com/office/drawing/2014/main" id="{5E6FF0EA-864B-4BA5-AD25-86DE441CA885}"/>
              </a:ext>
            </a:extLst>
          </p:cNvPr>
          <p:cNvSpPr>
            <a:spLocks noGrp="1"/>
          </p:cNvSpPr>
          <p:nvPr>
            <p:ph type="sldNum" sz="quarter" idx="4294967295"/>
          </p:nvPr>
        </p:nvSpPr>
        <p:spPr>
          <a:xfrm>
            <a:off x="0" y="0"/>
            <a:ext cx="0" cy="0"/>
          </a:xfrm>
        </p:spPr>
        <p:txBody>
          <a:bodyPr/>
          <a:lstStyle/>
          <a:p>
            <a:fld id="{D51CAB04-AED9-4642-90C4-EE3F9EC13E31}" type="slidenum">
              <a:rPr lang="en-US" smtClean="0"/>
              <a:pPr/>
              <a:t>4</a:t>
            </a:fld>
            <a:endParaRPr lang="en-US"/>
          </a:p>
        </p:txBody>
      </p:sp>
      <p:sp>
        <p:nvSpPr>
          <p:cNvPr id="5" name="Rectangle 4">
            <a:extLst>
              <a:ext uri="{FF2B5EF4-FFF2-40B4-BE49-F238E27FC236}">
                <a16:creationId xmlns:a16="http://schemas.microsoft.com/office/drawing/2014/main" id="{5CF7487F-5001-7DB5-EC28-0D9F7B8240DE}"/>
              </a:ext>
            </a:extLst>
          </p:cNvPr>
          <p:cNvSpPr/>
          <p:nvPr/>
        </p:nvSpPr>
        <p:spPr>
          <a:xfrm>
            <a:off x="719091" y="1240971"/>
            <a:ext cx="889273" cy="220436"/>
          </a:xfrm>
          <a:prstGeom prst="rect">
            <a:avLst/>
          </a:prstGeom>
          <a:solidFill>
            <a:srgbClr val="EAEA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0E88E004-9930-A5F6-62EA-E6207C4D4D89}"/>
              </a:ext>
            </a:extLst>
          </p:cNvPr>
          <p:cNvSpPr txBox="1"/>
          <p:nvPr/>
        </p:nvSpPr>
        <p:spPr>
          <a:xfrm>
            <a:off x="165202" y="0"/>
            <a:ext cx="2216506" cy="2215991"/>
          </a:xfrm>
          <a:prstGeom prst="rect">
            <a:avLst/>
          </a:prstGeom>
          <a:noFill/>
        </p:spPr>
        <p:txBody>
          <a:bodyPr wrap="square">
            <a:spAutoFit/>
          </a:bodyPr>
          <a:lstStyle/>
          <a:p>
            <a:r>
              <a:rPr lang="en-GB" sz="13800" dirty="0">
                <a:latin typeface="Futura LT Heavy" panose="02000903000000000000" pitchFamily="2" charset="0"/>
              </a:rPr>
              <a:t>1. </a:t>
            </a:r>
          </a:p>
        </p:txBody>
      </p:sp>
    </p:spTree>
    <p:extLst>
      <p:ext uri="{BB962C8B-B14F-4D97-AF65-F5344CB8AC3E}">
        <p14:creationId xmlns:p14="http://schemas.microsoft.com/office/powerpoint/2010/main" val="379917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A710C-D9F9-0219-734C-24E5D8F0362B}"/>
              </a:ext>
            </a:extLst>
          </p:cNvPr>
          <p:cNvSpPr>
            <a:spLocks noGrp="1"/>
          </p:cNvSpPr>
          <p:nvPr>
            <p:ph type="title"/>
          </p:nvPr>
        </p:nvSpPr>
        <p:spPr>
          <a:xfrm>
            <a:off x="661035" y="777641"/>
            <a:ext cx="10359266" cy="495072"/>
          </a:xfrm>
        </p:spPr>
        <p:txBody>
          <a:bodyPr/>
          <a:lstStyle/>
          <a:p>
            <a:r>
              <a:rPr lang="en-GB"/>
              <a:t>Jan 2014: TF / TDT seminar</a:t>
            </a:r>
          </a:p>
        </p:txBody>
      </p:sp>
      <p:sp>
        <p:nvSpPr>
          <p:cNvPr id="3" name="Content Placeholder 2">
            <a:extLst>
              <a:ext uri="{FF2B5EF4-FFF2-40B4-BE49-F238E27FC236}">
                <a16:creationId xmlns:a16="http://schemas.microsoft.com/office/drawing/2014/main" id="{FA2C8C0B-B586-38BF-3503-F703CD8537DB}"/>
              </a:ext>
            </a:extLst>
          </p:cNvPr>
          <p:cNvSpPr>
            <a:spLocks noGrp="1"/>
          </p:cNvSpPr>
          <p:nvPr>
            <p:ph idx="1"/>
          </p:nvPr>
        </p:nvSpPr>
        <p:spPr/>
        <p:txBody>
          <a:bodyPr/>
          <a:lstStyle/>
          <a:p>
            <a:endParaRPr lang="en-GB"/>
          </a:p>
        </p:txBody>
      </p:sp>
      <p:sp>
        <p:nvSpPr>
          <p:cNvPr id="4" name="Slide Number Placeholder 3">
            <a:extLst>
              <a:ext uri="{FF2B5EF4-FFF2-40B4-BE49-F238E27FC236}">
                <a16:creationId xmlns:a16="http://schemas.microsoft.com/office/drawing/2014/main" id="{98D1B7C0-DF30-C3D7-7131-5DD3575EEED5}"/>
              </a:ext>
            </a:extLst>
          </p:cNvPr>
          <p:cNvSpPr>
            <a:spLocks noGrp="1"/>
          </p:cNvSpPr>
          <p:nvPr>
            <p:ph type="sldNum" sz="quarter" idx="12"/>
          </p:nvPr>
        </p:nvSpPr>
        <p:spPr/>
        <p:txBody>
          <a:bodyPr/>
          <a:lstStyle/>
          <a:p>
            <a:fld id="{D51CAB04-AED9-4642-90C4-EE3F9EC13E31}" type="slidenum">
              <a:rPr lang="en-US" smtClean="0"/>
              <a:pPr/>
              <a:t>5</a:t>
            </a:fld>
            <a:endParaRPr lang="en-US" dirty="0"/>
          </a:p>
        </p:txBody>
      </p:sp>
      <p:pic>
        <p:nvPicPr>
          <p:cNvPr id="6" name="Picture 5">
            <a:extLst>
              <a:ext uri="{FF2B5EF4-FFF2-40B4-BE49-F238E27FC236}">
                <a16:creationId xmlns:a16="http://schemas.microsoft.com/office/drawing/2014/main" id="{C5570E85-53EA-9ADC-A658-E083E8D91173}"/>
              </a:ext>
            </a:extLst>
          </p:cNvPr>
          <p:cNvPicPr>
            <a:picLocks noChangeAspect="1"/>
          </p:cNvPicPr>
          <p:nvPr/>
        </p:nvPicPr>
        <p:blipFill>
          <a:blip r:embed="rId3"/>
          <a:stretch>
            <a:fillRect/>
          </a:stretch>
        </p:blipFill>
        <p:spPr>
          <a:xfrm>
            <a:off x="543354" y="1650522"/>
            <a:ext cx="5762667" cy="4338669"/>
          </a:xfrm>
          <a:prstGeom prst="rect">
            <a:avLst/>
          </a:prstGeom>
        </p:spPr>
      </p:pic>
      <p:pic>
        <p:nvPicPr>
          <p:cNvPr id="8" name="Picture 7">
            <a:extLst>
              <a:ext uri="{FF2B5EF4-FFF2-40B4-BE49-F238E27FC236}">
                <a16:creationId xmlns:a16="http://schemas.microsoft.com/office/drawing/2014/main" id="{17FF41FB-1ABC-363B-304E-B53373E807DE}"/>
              </a:ext>
            </a:extLst>
          </p:cNvPr>
          <p:cNvPicPr>
            <a:picLocks noChangeAspect="1"/>
          </p:cNvPicPr>
          <p:nvPr/>
        </p:nvPicPr>
        <p:blipFill>
          <a:blip r:embed="rId4"/>
          <a:stretch>
            <a:fillRect/>
          </a:stretch>
        </p:blipFill>
        <p:spPr>
          <a:xfrm>
            <a:off x="6509970" y="1436913"/>
            <a:ext cx="5404330" cy="4498947"/>
          </a:xfrm>
          <a:prstGeom prst="rect">
            <a:avLst/>
          </a:prstGeom>
        </p:spPr>
      </p:pic>
      <p:sp>
        <p:nvSpPr>
          <p:cNvPr id="7" name="TextBox 6">
            <a:extLst>
              <a:ext uri="{FF2B5EF4-FFF2-40B4-BE49-F238E27FC236}">
                <a16:creationId xmlns:a16="http://schemas.microsoft.com/office/drawing/2014/main" id="{B8997328-99F3-F925-AEE3-103B233E7910}"/>
              </a:ext>
            </a:extLst>
          </p:cNvPr>
          <p:cNvSpPr txBox="1"/>
          <p:nvPr/>
        </p:nvSpPr>
        <p:spPr>
          <a:xfrm>
            <a:off x="3768865" y="6202801"/>
            <a:ext cx="6097348" cy="369332"/>
          </a:xfrm>
          <a:prstGeom prst="rect">
            <a:avLst/>
          </a:prstGeom>
          <a:noFill/>
        </p:spPr>
        <p:txBody>
          <a:bodyPr wrap="square">
            <a:spAutoFit/>
          </a:bodyPr>
          <a:lstStyle/>
          <a:p>
            <a:r>
              <a:rPr lang="en-GB"/>
              <a:t>https://www.cem.org/blog/classroom-observation</a:t>
            </a:r>
          </a:p>
        </p:txBody>
      </p:sp>
    </p:spTree>
    <p:extLst>
      <p:ext uri="{BB962C8B-B14F-4D97-AF65-F5344CB8AC3E}">
        <p14:creationId xmlns:p14="http://schemas.microsoft.com/office/powerpoint/2010/main" val="31869784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1035" y="820281"/>
            <a:ext cx="10359266" cy="452432"/>
          </a:xfrm>
        </p:spPr>
        <p:txBody>
          <a:bodyPr/>
          <a:lstStyle/>
          <a:p>
            <a:r>
              <a:rPr lang="en-GB" dirty="0"/>
              <a:t>Do We Know a Successful Teacher When We See One?</a:t>
            </a:r>
          </a:p>
        </p:txBody>
      </p:sp>
      <p:sp>
        <p:nvSpPr>
          <p:cNvPr id="3" name="Content Placeholder 2"/>
          <p:cNvSpPr>
            <a:spLocks noGrp="1"/>
          </p:cNvSpPr>
          <p:nvPr>
            <p:ph idx="1"/>
          </p:nvPr>
        </p:nvSpPr>
        <p:spPr>
          <a:xfrm>
            <a:off x="1485901" y="1570383"/>
            <a:ext cx="10045064" cy="4498948"/>
          </a:xfrm>
        </p:spPr>
        <p:txBody>
          <a:bodyPr>
            <a:normAutofit/>
          </a:bodyPr>
          <a:lstStyle/>
          <a:p>
            <a:r>
              <a:rPr lang="en-GB" dirty="0"/>
              <a:t>Filmed lessons (or short clips) of effective (value-added) and ineffective teachers shown to</a:t>
            </a:r>
          </a:p>
          <a:p>
            <a:pPr lvl="1"/>
            <a:r>
              <a:rPr lang="en-GB" dirty="0"/>
              <a:t>School Principals and Vice-Principals</a:t>
            </a:r>
          </a:p>
          <a:p>
            <a:pPr lvl="1"/>
            <a:r>
              <a:rPr lang="en-GB" dirty="0"/>
              <a:t>Teachers</a:t>
            </a:r>
          </a:p>
          <a:p>
            <a:pPr lvl="1"/>
            <a:r>
              <a:rPr lang="en-GB" dirty="0"/>
              <a:t>Public</a:t>
            </a:r>
          </a:p>
          <a:p>
            <a:r>
              <a:rPr lang="en-GB" dirty="0"/>
              <a:t>Some agreement among </a:t>
            </a:r>
            <a:r>
              <a:rPr lang="en-GB" dirty="0" err="1"/>
              <a:t>raters</a:t>
            </a:r>
            <a:r>
              <a:rPr lang="en-GB" dirty="0"/>
              <a:t>, but unable to identify effective teaching</a:t>
            </a:r>
          </a:p>
          <a:p>
            <a:r>
              <a:rPr lang="en-GB" dirty="0"/>
              <a:t>No difference between education experts and others</a:t>
            </a:r>
          </a:p>
          <a:p>
            <a:r>
              <a:rPr lang="en-GB" dirty="0"/>
              <a:t>Training in CLASS did help a bit</a:t>
            </a:r>
          </a:p>
          <a:p>
            <a:endParaRPr lang="en-GB" dirty="0"/>
          </a:p>
        </p:txBody>
      </p:sp>
      <p:sp>
        <p:nvSpPr>
          <p:cNvPr id="4" name="Slide Number Placeholder 3"/>
          <p:cNvSpPr>
            <a:spLocks noGrp="1"/>
          </p:cNvSpPr>
          <p:nvPr>
            <p:ph type="sldNum" sz="quarter" idx="12"/>
          </p:nvPr>
        </p:nvSpPr>
        <p:spPr>
          <a:xfrm>
            <a:off x="118812" y="6356833"/>
            <a:ext cx="2743200" cy="365125"/>
          </a:xfrm>
        </p:spPr>
        <p:txBody>
          <a:bodyPr/>
          <a:lstStyle/>
          <a:p>
            <a:fld id="{B8CE7F47-FE1A-48F9-9977-E098381F23D1}" type="slidenum">
              <a:rPr lang="en-US" smtClean="0"/>
              <a:pPr/>
              <a:t>6</a:t>
            </a:fld>
            <a:endParaRPr lang="en-US"/>
          </a:p>
        </p:txBody>
      </p:sp>
      <p:sp>
        <p:nvSpPr>
          <p:cNvPr id="5" name="TextBox 4"/>
          <p:cNvSpPr txBox="1"/>
          <p:nvPr/>
        </p:nvSpPr>
        <p:spPr>
          <a:xfrm>
            <a:off x="4541168" y="6396136"/>
            <a:ext cx="3744416" cy="369332"/>
          </a:xfrm>
          <a:prstGeom prst="rect">
            <a:avLst/>
          </a:prstGeom>
          <a:noFill/>
        </p:spPr>
        <p:txBody>
          <a:bodyPr wrap="square" rtlCol="0">
            <a:spAutoFit/>
          </a:bodyPr>
          <a:lstStyle/>
          <a:p>
            <a:r>
              <a:rPr lang="en-GB" i="1" dirty="0">
                <a:solidFill>
                  <a:schemeClr val="accent2">
                    <a:lumMod val="75000"/>
                  </a:schemeClr>
                </a:solidFill>
                <a:latin typeface="Calibri" panose="020F0502020204030204" pitchFamily="34" charset="0"/>
              </a:rPr>
              <a:t>Strong et al 2011</a:t>
            </a:r>
          </a:p>
        </p:txBody>
      </p:sp>
    </p:spTree>
    <p:extLst>
      <p:ext uri="{BB962C8B-B14F-4D97-AF65-F5344CB8AC3E}">
        <p14:creationId xmlns:p14="http://schemas.microsoft.com/office/powerpoint/2010/main" val="41399963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GB"/>
          </a:p>
        </p:txBody>
      </p:sp>
      <p:sp>
        <p:nvSpPr>
          <p:cNvPr id="7" name="Content Placeholder 6"/>
          <p:cNvSpPr>
            <a:spLocks noGrp="1"/>
          </p:cNvSpPr>
          <p:nvPr>
            <p:ph idx="1"/>
          </p:nvPr>
        </p:nvSpPr>
        <p:spPr/>
        <p:txBody>
          <a:bodyPr/>
          <a:lstStyle/>
          <a:p>
            <a:endParaRPr lang="en-GB" dirty="0"/>
          </a:p>
        </p:txBody>
      </p:sp>
      <p:sp>
        <p:nvSpPr>
          <p:cNvPr id="5" name="Slide Number Placeholder 4"/>
          <p:cNvSpPr>
            <a:spLocks noGrp="1"/>
          </p:cNvSpPr>
          <p:nvPr>
            <p:ph type="sldNum" sz="quarter" idx="12"/>
          </p:nvPr>
        </p:nvSpPr>
        <p:spPr/>
        <p:txBody>
          <a:bodyPr/>
          <a:lstStyle/>
          <a:p>
            <a:pPr>
              <a:defRPr/>
            </a:pPr>
            <a:fld id="{B9330AE0-9927-4D9C-AEE3-F952C8D787BF}" type="slidenum">
              <a:rPr lang="en-US" smtClean="0"/>
              <a:pPr>
                <a:defRPr/>
              </a:pPr>
              <a:t>7</a:t>
            </a:fld>
            <a:endParaRPr lang="en-US"/>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5931" t="10561" r="13848" b="8836"/>
          <a:stretch/>
        </p:blipFill>
        <p:spPr bwMode="auto">
          <a:xfrm>
            <a:off x="1524000" y="-1"/>
            <a:ext cx="9144000" cy="6880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1703512" y="6309320"/>
            <a:ext cx="3491880" cy="369332"/>
          </a:xfrm>
          <a:prstGeom prst="rect">
            <a:avLst/>
          </a:prstGeom>
          <a:noFill/>
        </p:spPr>
        <p:txBody>
          <a:bodyPr wrap="square" rtlCol="0">
            <a:spAutoFit/>
          </a:bodyPr>
          <a:lstStyle/>
          <a:p>
            <a:r>
              <a:rPr lang="en-GB" dirty="0"/>
              <a:t>Simons &amp; </a:t>
            </a:r>
            <a:r>
              <a:rPr lang="en-GB" dirty="0" err="1"/>
              <a:t>Chabris</a:t>
            </a:r>
            <a:r>
              <a:rPr lang="en-GB" dirty="0"/>
              <a:t> (1999)</a:t>
            </a:r>
          </a:p>
        </p:txBody>
      </p:sp>
    </p:spTree>
    <p:extLst>
      <p:ext uri="{BB962C8B-B14F-4D97-AF65-F5344CB8AC3E}">
        <p14:creationId xmlns:p14="http://schemas.microsoft.com/office/powerpoint/2010/main" val="28565318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1035" y="820281"/>
            <a:ext cx="10359266" cy="452432"/>
          </a:xfrm>
        </p:spPr>
        <p:txBody>
          <a:bodyPr>
            <a:normAutofit fontScale="90000"/>
          </a:bodyPr>
          <a:lstStyle/>
          <a:p>
            <a:r>
              <a:rPr lang="en-GB" dirty="0"/>
              <a:t>Obvious – but not true</a:t>
            </a:r>
            <a:br>
              <a:rPr lang="en-GB" dirty="0"/>
            </a:br>
            <a:r>
              <a:rPr lang="en-GB" dirty="0"/>
              <a:t>Why do we believe we can spot good teaching?</a:t>
            </a:r>
          </a:p>
        </p:txBody>
      </p:sp>
      <p:sp>
        <p:nvSpPr>
          <p:cNvPr id="3" name="Content Placeholder 2"/>
          <p:cNvSpPr>
            <a:spLocks noGrp="1"/>
          </p:cNvSpPr>
          <p:nvPr>
            <p:ph idx="1"/>
          </p:nvPr>
        </p:nvSpPr>
        <p:spPr>
          <a:xfrm>
            <a:off x="1485901" y="1570383"/>
            <a:ext cx="10045064" cy="4498948"/>
          </a:xfrm>
        </p:spPr>
        <p:txBody>
          <a:bodyPr>
            <a:normAutofit/>
          </a:bodyPr>
          <a:lstStyle/>
          <a:p>
            <a:r>
              <a:rPr lang="en-GB" dirty="0"/>
              <a:t>We absolutely know what we like</a:t>
            </a:r>
          </a:p>
          <a:p>
            <a:pPr lvl="1"/>
            <a:r>
              <a:rPr lang="en-GB" dirty="0"/>
              <a:t>Strong emotional response to particular behaviours/styles is hard to over-rule</a:t>
            </a:r>
          </a:p>
          <a:p>
            <a:r>
              <a:rPr lang="en-GB" dirty="0"/>
              <a:t>We focus on observable proxies for learning</a:t>
            </a:r>
          </a:p>
          <a:p>
            <a:pPr lvl="1"/>
            <a:r>
              <a:rPr lang="en-GB" dirty="0"/>
              <a:t>Learning is invisible</a:t>
            </a:r>
          </a:p>
          <a:p>
            <a:r>
              <a:rPr lang="en-GB" dirty="0"/>
              <a:t>Preferences for particular pedagogies are widely shared, but evidence/understanding of their effectiveness is limited</a:t>
            </a:r>
          </a:p>
          <a:p>
            <a:r>
              <a:rPr lang="en-GB" dirty="0"/>
              <a:t>We assume that if you can do it you can spot it</a:t>
            </a:r>
          </a:p>
          <a:p>
            <a:r>
              <a:rPr lang="en-GB" dirty="0"/>
              <a:t>We don’t believe observation can miss so much</a:t>
            </a:r>
          </a:p>
        </p:txBody>
      </p:sp>
      <p:sp>
        <p:nvSpPr>
          <p:cNvPr id="4" name="Slide Number Placeholder 3"/>
          <p:cNvSpPr>
            <a:spLocks noGrp="1"/>
          </p:cNvSpPr>
          <p:nvPr>
            <p:ph type="sldNum" sz="quarter" idx="12"/>
          </p:nvPr>
        </p:nvSpPr>
        <p:spPr>
          <a:xfrm>
            <a:off x="118812" y="6356833"/>
            <a:ext cx="2743200" cy="365125"/>
          </a:xfrm>
        </p:spPr>
        <p:txBody>
          <a:bodyPr/>
          <a:lstStyle/>
          <a:p>
            <a:fld id="{B8CE7F47-FE1A-48F9-9977-E098381F23D1}" type="slidenum">
              <a:rPr lang="en-US" smtClean="0"/>
              <a:pPr/>
              <a:t>8</a:t>
            </a:fld>
            <a:endParaRPr lang="en-US"/>
          </a:p>
        </p:txBody>
      </p:sp>
    </p:spTree>
    <p:extLst>
      <p:ext uri="{BB962C8B-B14F-4D97-AF65-F5344CB8AC3E}">
        <p14:creationId xmlns:p14="http://schemas.microsoft.com/office/powerpoint/2010/main" val="30516967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7544C-B450-4931-8B02-227CB63B3382}"/>
              </a:ext>
            </a:extLst>
          </p:cNvPr>
          <p:cNvSpPr>
            <a:spLocks noGrp="1"/>
          </p:cNvSpPr>
          <p:nvPr>
            <p:ph type="ctrTitle"/>
          </p:nvPr>
        </p:nvSpPr>
        <p:spPr>
          <a:xfrm>
            <a:off x="1865376" y="2584908"/>
            <a:ext cx="8802624" cy="2057102"/>
          </a:xfrm>
        </p:spPr>
        <p:txBody>
          <a:bodyPr/>
          <a:lstStyle/>
          <a:p>
            <a:r>
              <a:rPr lang="en-US" dirty="0"/>
              <a:t>I can judge whether students are learning</a:t>
            </a:r>
            <a:endParaRPr lang="en-GB" dirty="0"/>
          </a:p>
        </p:txBody>
      </p:sp>
      <p:sp>
        <p:nvSpPr>
          <p:cNvPr id="4" name="Slide Number Placeholder 3">
            <a:extLst>
              <a:ext uri="{FF2B5EF4-FFF2-40B4-BE49-F238E27FC236}">
                <a16:creationId xmlns:a16="http://schemas.microsoft.com/office/drawing/2014/main" id="{5E6FF0EA-864B-4BA5-AD25-86DE441CA885}"/>
              </a:ext>
            </a:extLst>
          </p:cNvPr>
          <p:cNvSpPr>
            <a:spLocks noGrp="1"/>
          </p:cNvSpPr>
          <p:nvPr>
            <p:ph type="sldNum" sz="quarter" idx="4294967295"/>
          </p:nvPr>
        </p:nvSpPr>
        <p:spPr>
          <a:xfrm>
            <a:off x="0" y="0"/>
            <a:ext cx="0" cy="0"/>
          </a:xfrm>
        </p:spPr>
        <p:txBody>
          <a:bodyPr/>
          <a:lstStyle/>
          <a:p>
            <a:fld id="{D51CAB04-AED9-4642-90C4-EE3F9EC13E31}" type="slidenum">
              <a:rPr lang="en-US" smtClean="0"/>
              <a:pPr/>
              <a:t>9</a:t>
            </a:fld>
            <a:endParaRPr lang="en-US"/>
          </a:p>
        </p:txBody>
      </p:sp>
      <p:sp>
        <p:nvSpPr>
          <p:cNvPr id="5" name="Rectangle 4">
            <a:extLst>
              <a:ext uri="{FF2B5EF4-FFF2-40B4-BE49-F238E27FC236}">
                <a16:creationId xmlns:a16="http://schemas.microsoft.com/office/drawing/2014/main" id="{5CF7487F-5001-7DB5-EC28-0D9F7B8240DE}"/>
              </a:ext>
            </a:extLst>
          </p:cNvPr>
          <p:cNvSpPr/>
          <p:nvPr/>
        </p:nvSpPr>
        <p:spPr>
          <a:xfrm>
            <a:off x="719091" y="1240971"/>
            <a:ext cx="889273" cy="220436"/>
          </a:xfrm>
          <a:prstGeom prst="rect">
            <a:avLst/>
          </a:prstGeom>
          <a:solidFill>
            <a:srgbClr val="EAEA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0E88E004-9930-A5F6-62EA-E6207C4D4D89}"/>
              </a:ext>
            </a:extLst>
          </p:cNvPr>
          <p:cNvSpPr txBox="1"/>
          <p:nvPr/>
        </p:nvSpPr>
        <p:spPr>
          <a:xfrm>
            <a:off x="165202" y="0"/>
            <a:ext cx="2216506" cy="2215991"/>
          </a:xfrm>
          <a:prstGeom prst="rect">
            <a:avLst/>
          </a:prstGeom>
          <a:noFill/>
        </p:spPr>
        <p:txBody>
          <a:bodyPr wrap="square">
            <a:spAutoFit/>
          </a:bodyPr>
          <a:lstStyle/>
          <a:p>
            <a:r>
              <a:rPr lang="en-GB" sz="13800" dirty="0">
                <a:latin typeface="Futura LT Heavy" panose="02000903000000000000" pitchFamily="2" charset="0"/>
              </a:rPr>
              <a:t>2. </a:t>
            </a:r>
          </a:p>
        </p:txBody>
      </p:sp>
    </p:spTree>
    <p:extLst>
      <p:ext uri="{BB962C8B-B14F-4D97-AF65-F5344CB8AC3E}">
        <p14:creationId xmlns:p14="http://schemas.microsoft.com/office/powerpoint/2010/main" val="2260975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TT Presentation.potx" id="{C131388F-5B77-4781-B734-D43CCBE3B001}" vid="{88BC7057-AE13-4F7B-95C8-258E030FDD1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2FA280D3D66E14786AB9AC74A4FCEA6" ma:contentTypeVersion="17" ma:contentTypeDescription="Create a new document." ma:contentTypeScope="" ma:versionID="f1199ccf1aa4263f28b97d4d5dac3cc1">
  <xsd:schema xmlns:xsd="http://www.w3.org/2001/XMLSchema" xmlns:xs="http://www.w3.org/2001/XMLSchema" xmlns:p="http://schemas.microsoft.com/office/2006/metadata/properties" xmlns:ns2="a50d9db6-13ba-455c-8618-e8fbf2d5ede2" xmlns:ns3="3060de25-7549-43df-9768-56c8b16c0e71" xmlns:ns4="f4fb392d-4b9d-44dc-a13e-637eea035b17" targetNamespace="http://schemas.microsoft.com/office/2006/metadata/properties" ma:root="true" ma:fieldsID="7b7e2e21f47797a0b9d2547e89c06f90" ns2:_="" ns3:_="" ns4:_="">
    <xsd:import namespace="a50d9db6-13ba-455c-8618-e8fbf2d5ede2"/>
    <xsd:import namespace="3060de25-7549-43df-9768-56c8b16c0e71"/>
    <xsd:import namespace="f4fb392d-4b9d-44dc-a13e-637eea035b17"/>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EventHashCode" minOccurs="0"/>
                <xsd:element ref="ns3:MediaServiceGenerationTime" minOccurs="0"/>
                <xsd:element ref="ns3:MediaServiceLocation" minOccurs="0"/>
                <xsd:element ref="ns3:MediaServiceAutoKeyPoints" minOccurs="0"/>
                <xsd:element ref="ns3:MediaServiceKeyPoints" minOccurs="0"/>
                <xsd:element ref="ns3:MediaLengthInSeconds" minOccurs="0"/>
                <xsd:element ref="ns3:lcf76f155ced4ddcb4097134ff3c332f" minOccurs="0"/>
                <xsd:element ref="ns4:TaxCatchAll"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50d9db6-13ba-455c-8618-e8fbf2d5ede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060de25-7549-43df-9768-56c8b16c0e71"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07f9675-d2e1-4254-afb7-1e7dfe81394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4fb392d-4b9d-44dc-a13e-637eea035b17"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9881d2a4-59b3-4a5a-ac45-18e1e1441911}" ma:internalName="TaxCatchAll" ma:showField="CatchAllData" ma:web="f4fb392d-4b9d-44dc-a13e-637eea035b1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4fb392d-4b9d-44dc-a13e-637eea035b17" xsi:nil="true"/>
    <lcf76f155ced4ddcb4097134ff3c332f xmlns="3060de25-7549-43df-9768-56c8b16c0e7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D043138-A223-44BC-934D-8D4A0AB8AA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50d9db6-13ba-455c-8618-e8fbf2d5ede2"/>
    <ds:schemaRef ds:uri="3060de25-7549-43df-9768-56c8b16c0e71"/>
    <ds:schemaRef ds:uri="f4fb392d-4b9d-44dc-a13e-637eea035b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5F6A374-E6CF-4A13-A73C-63F0308D6AAA}">
  <ds:schemaRefs>
    <ds:schemaRef ds:uri="http://schemas.microsoft.com/sharepoint/v3/contenttype/forms"/>
  </ds:schemaRefs>
</ds:datastoreItem>
</file>

<file path=customXml/itemProps3.xml><?xml version="1.0" encoding="utf-8"?>
<ds:datastoreItem xmlns:ds="http://schemas.openxmlformats.org/officeDocument/2006/customXml" ds:itemID="{4459209C-BF2E-4CB8-BDEC-E1A02DD27FA5}">
  <ds:schemaRefs>
    <ds:schemaRef ds:uri="http://schemas.openxmlformats.org/package/2006/metadata/core-properties"/>
    <ds:schemaRef ds:uri="a50d9db6-13ba-455c-8618-e8fbf2d5ede2"/>
    <ds:schemaRef ds:uri="http://purl.org/dc/elements/1.1/"/>
    <ds:schemaRef ds:uri="http://purl.org/dc/dcmitype/"/>
    <ds:schemaRef ds:uri="f4fb392d-4b9d-44dc-a13e-637eea035b17"/>
    <ds:schemaRef ds:uri="http://schemas.microsoft.com/office/2006/documentManagement/types"/>
    <ds:schemaRef ds:uri="http://www.w3.org/XML/1998/namespace"/>
    <ds:schemaRef ds:uri="http://purl.org/dc/terms/"/>
    <ds:schemaRef ds:uri="http://schemas.microsoft.com/office/infopath/2007/PartnerControls"/>
    <ds:schemaRef ds:uri="3060de25-7549-43df-9768-56c8b16c0e71"/>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GTT Presentation</Template>
  <TotalTime>1567</TotalTime>
  <Words>2470</Words>
  <Application>Microsoft Office PowerPoint</Application>
  <PresentationFormat>Widescreen</PresentationFormat>
  <Paragraphs>223</Paragraphs>
  <Slides>32</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32</vt:i4>
      </vt:variant>
    </vt:vector>
  </HeadingPairs>
  <TitlesOfParts>
    <vt:vector size="42" baseType="lpstr">
      <vt:lpstr>Arial</vt:lpstr>
      <vt:lpstr>Calibri</vt:lpstr>
      <vt:lpstr>Futura LT</vt:lpstr>
      <vt:lpstr>Futura LT Book</vt:lpstr>
      <vt:lpstr>Futura LT Heavy</vt:lpstr>
      <vt:lpstr>Futura PT Book</vt:lpstr>
      <vt:lpstr>Open Sans</vt:lpstr>
      <vt:lpstr>Segoe UI</vt:lpstr>
      <vt:lpstr>TwitterChirp</vt:lpstr>
      <vt:lpstr>Office Theme</vt:lpstr>
      <vt:lpstr>Why you need feedback more than you think you do</vt:lpstr>
      <vt:lpstr>Do you believe any of these:</vt:lpstr>
      <vt:lpstr>Feedback quiz</vt:lpstr>
      <vt:lpstr>I can judge how well a lesson has gone</vt:lpstr>
      <vt:lpstr>Jan 2014: TF / TDT seminar</vt:lpstr>
      <vt:lpstr>Do We Know a Successful Teacher When We See One?</vt:lpstr>
      <vt:lpstr>PowerPoint Presentation</vt:lpstr>
      <vt:lpstr>Obvious – but not true Why do we believe we can spot good teaching?</vt:lpstr>
      <vt:lpstr>I can judge whether students are learning</vt:lpstr>
      <vt:lpstr>2013: Improving Education: A triumph of hope over experience</vt:lpstr>
      <vt:lpstr>Poor Proxies for Learning</vt:lpstr>
      <vt:lpstr>I already get good feedback about my work</vt:lpstr>
      <vt:lpstr>Two problems with self-evaluation</vt:lpstr>
      <vt:lpstr>Self-evaluation is very inaccurate</vt:lpstr>
      <vt:lpstr>What does a correlation of 0.3 look like?</vt:lpstr>
      <vt:lpstr>Better-than-average?</vt:lpstr>
      <vt:lpstr>Bias blind spot</vt:lpstr>
      <vt:lpstr>What sources of feedback on your teaching have you received in the last year? (Tick all that apply)</vt:lpstr>
      <vt:lpstr>Self-assessment</vt:lpstr>
      <vt:lpstr>I do learn from experience</vt:lpstr>
      <vt:lpstr>Kraft &amp; Papay (2014)</vt:lpstr>
      <vt:lpstr>What areas improve most?</vt:lpstr>
      <vt:lpstr>I can manage a complex organisation based on intuition</vt:lpstr>
      <vt:lpstr>Six Core Principles of Improvement</vt:lpstr>
      <vt:lpstr>1. Make the work problem-specific and user-centered.</vt:lpstr>
      <vt:lpstr>2. Variation in performance is the core problem to address.</vt:lpstr>
      <vt:lpstr>3. See the system that produces the current outcomes.</vt:lpstr>
      <vt:lpstr>4. We cannot improve at scale what we cannot measure.</vt:lpstr>
      <vt:lpstr>5. Anchor practice improvement in disciplined inquiry.</vt:lpstr>
      <vt:lpstr>6. Accelerate improvements through networked communities.</vt:lpstr>
      <vt:lpstr>How does feedback to teachers help?</vt:lpstr>
      <vt:lpstr>Good luck!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dc:creator>
  <cp:lastModifiedBy>Rob</cp:lastModifiedBy>
  <cp:revision>47</cp:revision>
  <dcterms:created xsi:type="dcterms:W3CDTF">2021-02-24T13:51:40Z</dcterms:created>
  <dcterms:modified xsi:type="dcterms:W3CDTF">2024-09-07T04:31:40Z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0x01010072FA280D3D66E14786AB9AC74A4FCEA6</vt:lpwstr>
  </property>
  <property fmtid="{D5CDD505-2E9C-101B-9397-08002B2CF9AE}" pid="3" name="MediaServiceImageTags">
    <vt:lpwstr/>
  </property>
</Properties>
</file>