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8"/>
  </p:notesMasterIdLst>
  <p:sldIdLst>
    <p:sldId id="1634" r:id="rId5"/>
    <p:sldId id="1709" r:id="rId6"/>
    <p:sldId id="1706" r:id="rId7"/>
    <p:sldId id="1704" r:id="rId8"/>
    <p:sldId id="1708" r:id="rId9"/>
    <p:sldId id="1710" r:id="rId10"/>
    <p:sldId id="1707" r:id="rId11"/>
    <p:sldId id="1705" r:id="rId12"/>
    <p:sldId id="1140" r:id="rId13"/>
    <p:sldId id="666" r:id="rId14"/>
    <p:sldId id="1139" r:id="rId15"/>
    <p:sldId id="667" r:id="rId16"/>
    <p:sldId id="649" r:id="rId17"/>
    <p:sldId id="650" r:id="rId18"/>
    <p:sldId id="1700" r:id="rId19"/>
    <p:sldId id="1244" r:id="rId20"/>
    <p:sldId id="1625" r:id="rId21"/>
    <p:sldId id="1637" r:id="rId22"/>
    <p:sldId id="1643" r:id="rId23"/>
    <p:sldId id="1644" r:id="rId24"/>
    <p:sldId id="378" r:id="rId25"/>
    <p:sldId id="1182" r:id="rId26"/>
    <p:sldId id="379" r:id="rId27"/>
    <p:sldId id="1711" r:id="rId28"/>
    <p:sldId id="1688" r:id="rId29"/>
    <p:sldId id="1690" r:id="rId30"/>
    <p:sldId id="1712" r:id="rId31"/>
    <p:sldId id="1715" r:id="rId32"/>
    <p:sldId id="1676" r:id="rId33"/>
    <p:sldId id="1683" r:id="rId34"/>
    <p:sldId id="1677" r:id="rId35"/>
    <p:sldId id="1714" r:id="rId36"/>
    <p:sldId id="126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a:srgbClr val="AFAFAF"/>
    <a:srgbClr val="3B3B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AE0A20-5501-4E28-AF8A-32B0EA9BD448}" v="240" dt="2025-09-05T10:45:57.700"/>
    <p1510:client id="{A2D99ED8-4200-43BC-9EFC-935D9DC2E2AF}" v="12" dt="2025-09-05T11:22:02.9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466" autoAdjust="0"/>
  </p:normalViewPr>
  <p:slideViewPr>
    <p:cSldViewPr snapToGrid="0">
      <p:cViewPr varScale="1">
        <p:scale>
          <a:sx n="48" d="100"/>
          <a:sy n="48" d="100"/>
        </p:scale>
        <p:origin x="667" y="269"/>
      </p:cViewPr>
      <p:guideLst/>
    </p:cSldViewPr>
  </p:slideViewPr>
  <p:notesTextViewPr>
    <p:cViewPr>
      <p:scale>
        <a:sx n="1" d="1"/>
        <a:sy n="1" d="1"/>
      </p:scale>
      <p:origin x="0" y="0"/>
    </p:cViewPr>
  </p:notesTextViewPr>
  <p:sorterViewPr>
    <p:cViewPr varScale="1">
      <p:scale>
        <a:sx n="100" d="100"/>
        <a:sy n="100" d="100"/>
      </p:scale>
      <p:origin x="0" y="-30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Coe" userId="67bea0881ae6006b" providerId="LiveId" clId="{B7D6BF4A-9BC7-41CE-929B-6DD6FAF0D529}"/>
    <pc:docChg chg="undo custSel addSld delSld modSld sldOrd">
      <pc:chgData name="Robert Coe" userId="67bea0881ae6006b" providerId="LiveId" clId="{B7D6BF4A-9BC7-41CE-929B-6DD6FAF0D529}" dt="2025-09-05T10:57:40.382" v="2328" actId="1076"/>
      <pc:docMkLst>
        <pc:docMk/>
      </pc:docMkLst>
      <pc:sldChg chg="modSp add mod">
        <pc:chgData name="Robert Coe" userId="67bea0881ae6006b" providerId="LiveId" clId="{B7D6BF4A-9BC7-41CE-929B-6DD6FAF0D529}" dt="2025-09-04T11:50:29.335" v="993" actId="20577"/>
        <pc:sldMkLst>
          <pc:docMk/>
          <pc:sldMk cId="1567122682" sldId="378"/>
        </pc:sldMkLst>
        <pc:spChg chg="mod">
          <ac:chgData name="Robert Coe" userId="67bea0881ae6006b" providerId="LiveId" clId="{B7D6BF4A-9BC7-41CE-929B-6DD6FAF0D529}" dt="2025-09-04T11:50:29.335" v="993" actId="20577"/>
          <ac:spMkLst>
            <pc:docMk/>
            <pc:sldMk cId="1567122682" sldId="378"/>
            <ac:spMk id="2" creationId="{00000000-0000-0000-0000-000000000000}"/>
          </ac:spMkLst>
        </pc:spChg>
      </pc:sldChg>
      <pc:sldChg chg="addSp delSp modSp add mod ord modAnim chgLayout">
        <pc:chgData name="Robert Coe" userId="67bea0881ae6006b" providerId="LiveId" clId="{B7D6BF4A-9BC7-41CE-929B-6DD6FAF0D529}" dt="2025-09-05T09:49:16.286" v="1482" actId="1076"/>
        <pc:sldMkLst>
          <pc:docMk/>
          <pc:sldMk cId="1272575538" sldId="379"/>
        </pc:sldMkLst>
        <pc:spChg chg="add del mod">
          <ac:chgData name="Robert Coe" userId="67bea0881ae6006b" providerId="LiveId" clId="{B7D6BF4A-9BC7-41CE-929B-6DD6FAF0D529}" dt="2025-09-05T09:20:20.030" v="1348" actId="6264"/>
          <ac:spMkLst>
            <pc:docMk/>
            <pc:sldMk cId="1272575538" sldId="379"/>
            <ac:spMk id="2" creationId="{4137AA35-EB86-8DEF-1076-55D756E5817B}"/>
          </ac:spMkLst>
        </pc:spChg>
        <pc:spChg chg="mod ord">
          <ac:chgData name="Robert Coe" userId="67bea0881ae6006b" providerId="LiveId" clId="{B7D6BF4A-9BC7-41CE-929B-6DD6FAF0D529}" dt="2025-09-05T09:20:20.030" v="1348" actId="6264"/>
          <ac:spMkLst>
            <pc:docMk/>
            <pc:sldMk cId="1272575538" sldId="379"/>
            <ac:spMk id="3" creationId="{00000000-0000-0000-0000-000000000000}"/>
          </ac:spMkLst>
        </pc:spChg>
        <pc:spChg chg="mod ord">
          <ac:chgData name="Robert Coe" userId="67bea0881ae6006b" providerId="LiveId" clId="{B7D6BF4A-9BC7-41CE-929B-6DD6FAF0D529}" dt="2025-09-05T09:20:20.030" v="1348" actId="6264"/>
          <ac:spMkLst>
            <pc:docMk/>
            <pc:sldMk cId="1272575538" sldId="379"/>
            <ac:spMk id="4" creationId="{00000000-0000-0000-0000-000000000000}"/>
          </ac:spMkLst>
        </pc:spChg>
        <pc:spChg chg="mod">
          <ac:chgData name="Robert Coe" userId="67bea0881ae6006b" providerId="LiveId" clId="{B7D6BF4A-9BC7-41CE-929B-6DD6FAF0D529}" dt="2025-09-05T09:48:29.049" v="1478" actId="1076"/>
          <ac:spMkLst>
            <pc:docMk/>
            <pc:sldMk cId="1272575538" sldId="379"/>
            <ac:spMk id="5" creationId="{00000000-0000-0000-0000-000000000000}"/>
          </ac:spMkLst>
        </pc:spChg>
        <pc:spChg chg="mod">
          <ac:chgData name="Robert Coe" userId="67bea0881ae6006b" providerId="LiveId" clId="{B7D6BF4A-9BC7-41CE-929B-6DD6FAF0D529}" dt="2025-09-05T09:48:25.547" v="1477" actId="1076"/>
          <ac:spMkLst>
            <pc:docMk/>
            <pc:sldMk cId="1272575538" sldId="379"/>
            <ac:spMk id="6" creationId="{00000000-0000-0000-0000-000000000000}"/>
          </ac:spMkLst>
        </pc:spChg>
        <pc:spChg chg="mod">
          <ac:chgData name="Robert Coe" userId="67bea0881ae6006b" providerId="LiveId" clId="{B7D6BF4A-9BC7-41CE-929B-6DD6FAF0D529}" dt="2025-09-05T09:19:37.889" v="1342" actId="1076"/>
          <ac:spMkLst>
            <pc:docMk/>
            <pc:sldMk cId="1272575538" sldId="379"/>
            <ac:spMk id="7" creationId="{00000000-0000-0000-0000-000000000000}"/>
          </ac:spMkLst>
        </pc:spChg>
        <pc:spChg chg="mod">
          <ac:chgData name="Robert Coe" userId="67bea0881ae6006b" providerId="LiveId" clId="{B7D6BF4A-9BC7-41CE-929B-6DD6FAF0D529}" dt="2025-09-05T09:49:16.286" v="1482" actId="1076"/>
          <ac:spMkLst>
            <pc:docMk/>
            <pc:sldMk cId="1272575538" sldId="379"/>
            <ac:spMk id="8" creationId="{00000000-0000-0000-0000-000000000000}"/>
          </ac:spMkLst>
        </pc:spChg>
        <pc:spChg chg="mod">
          <ac:chgData name="Robert Coe" userId="67bea0881ae6006b" providerId="LiveId" clId="{B7D6BF4A-9BC7-41CE-929B-6DD6FAF0D529}" dt="2025-09-05T09:19:37.889" v="1342" actId="1076"/>
          <ac:spMkLst>
            <pc:docMk/>
            <pc:sldMk cId="1272575538" sldId="379"/>
            <ac:spMk id="9" creationId="{00000000-0000-0000-0000-000000000000}"/>
          </ac:spMkLst>
        </pc:spChg>
        <pc:spChg chg="mod">
          <ac:chgData name="Robert Coe" userId="67bea0881ae6006b" providerId="LiveId" clId="{B7D6BF4A-9BC7-41CE-929B-6DD6FAF0D529}" dt="2025-09-05T09:19:37.889" v="1342" actId="1076"/>
          <ac:spMkLst>
            <pc:docMk/>
            <pc:sldMk cId="1272575538" sldId="379"/>
            <ac:spMk id="10" creationId="{00000000-0000-0000-0000-000000000000}"/>
          </ac:spMkLst>
        </pc:spChg>
        <pc:spChg chg="mod">
          <ac:chgData name="Robert Coe" userId="67bea0881ae6006b" providerId="LiveId" clId="{B7D6BF4A-9BC7-41CE-929B-6DD6FAF0D529}" dt="2025-09-05T09:18:54.021" v="1337" actId="1076"/>
          <ac:spMkLst>
            <pc:docMk/>
            <pc:sldMk cId="1272575538" sldId="379"/>
            <ac:spMk id="11" creationId="{00000000-0000-0000-0000-000000000000}"/>
          </ac:spMkLst>
        </pc:spChg>
        <pc:spChg chg="mod">
          <ac:chgData name="Robert Coe" userId="67bea0881ae6006b" providerId="LiveId" clId="{B7D6BF4A-9BC7-41CE-929B-6DD6FAF0D529}" dt="2025-09-05T09:18:27.221" v="1331" actId="1076"/>
          <ac:spMkLst>
            <pc:docMk/>
            <pc:sldMk cId="1272575538" sldId="379"/>
            <ac:spMk id="12" creationId="{00000000-0000-0000-0000-000000000000}"/>
          </ac:spMkLst>
        </pc:spChg>
        <pc:spChg chg="add del mod">
          <ac:chgData name="Robert Coe" userId="67bea0881ae6006b" providerId="LiveId" clId="{B7D6BF4A-9BC7-41CE-929B-6DD6FAF0D529}" dt="2025-09-05T09:20:20.030" v="1348" actId="6264"/>
          <ac:spMkLst>
            <pc:docMk/>
            <pc:sldMk cId="1272575538" sldId="379"/>
            <ac:spMk id="13" creationId="{62109BA6-C285-49B5-7952-EE894C912CE6}"/>
          </ac:spMkLst>
        </pc:spChg>
        <pc:spChg chg="add mod ord">
          <ac:chgData name="Robert Coe" userId="67bea0881ae6006b" providerId="LiveId" clId="{B7D6BF4A-9BC7-41CE-929B-6DD6FAF0D529}" dt="2025-09-05T09:20:33.186" v="1365" actId="20577"/>
          <ac:spMkLst>
            <pc:docMk/>
            <pc:sldMk cId="1272575538" sldId="379"/>
            <ac:spMk id="14" creationId="{6D8E7F3D-6D8A-D442-8EB7-7246232A7013}"/>
          </ac:spMkLst>
        </pc:spChg>
      </pc:sldChg>
      <pc:sldChg chg="del">
        <pc:chgData name="Robert Coe" userId="67bea0881ae6006b" providerId="LiveId" clId="{B7D6BF4A-9BC7-41CE-929B-6DD6FAF0D529}" dt="2025-09-04T08:55:47.602" v="540" actId="47"/>
        <pc:sldMkLst>
          <pc:docMk/>
          <pc:sldMk cId="3966474366" sldId="529"/>
        </pc:sldMkLst>
      </pc:sldChg>
      <pc:sldChg chg="del">
        <pc:chgData name="Robert Coe" userId="67bea0881ae6006b" providerId="LiveId" clId="{B7D6BF4A-9BC7-41CE-929B-6DD6FAF0D529}" dt="2025-09-05T09:16:12.505" v="1330" actId="47"/>
        <pc:sldMkLst>
          <pc:docMk/>
          <pc:sldMk cId="4026020883" sldId="586"/>
        </pc:sldMkLst>
      </pc:sldChg>
      <pc:sldChg chg="modSp add mod">
        <pc:chgData name="Robert Coe" userId="67bea0881ae6006b" providerId="LiveId" clId="{B7D6BF4A-9BC7-41CE-929B-6DD6FAF0D529}" dt="2025-09-04T08:58:59.546" v="567" actId="1076"/>
        <pc:sldMkLst>
          <pc:docMk/>
          <pc:sldMk cId="3260007307" sldId="649"/>
        </pc:sldMkLst>
        <pc:spChg chg="mod">
          <ac:chgData name="Robert Coe" userId="67bea0881ae6006b" providerId="LiveId" clId="{B7D6BF4A-9BC7-41CE-929B-6DD6FAF0D529}" dt="2025-09-04T08:58:51.433" v="566" actId="404"/>
          <ac:spMkLst>
            <pc:docMk/>
            <pc:sldMk cId="3260007307" sldId="649"/>
            <ac:spMk id="2" creationId="{39E891F6-732E-4D88-A883-668AB3843439}"/>
          </ac:spMkLst>
        </pc:spChg>
        <pc:spChg chg="mod">
          <ac:chgData name="Robert Coe" userId="67bea0881ae6006b" providerId="LiveId" clId="{B7D6BF4A-9BC7-41CE-929B-6DD6FAF0D529}" dt="2025-09-04T08:58:38.019" v="563" actId="14100"/>
          <ac:spMkLst>
            <pc:docMk/>
            <pc:sldMk cId="3260007307" sldId="649"/>
            <ac:spMk id="3" creationId="{ED685061-F2B9-4642-AC04-1BD7F6F9AC7A}"/>
          </ac:spMkLst>
        </pc:spChg>
        <pc:picChg chg="mod">
          <ac:chgData name="Robert Coe" userId="67bea0881ae6006b" providerId="LiveId" clId="{B7D6BF4A-9BC7-41CE-929B-6DD6FAF0D529}" dt="2025-09-04T08:58:59.546" v="567" actId="1076"/>
          <ac:picMkLst>
            <pc:docMk/>
            <pc:sldMk cId="3260007307" sldId="649"/>
            <ac:picMk id="5" creationId="{E10F987A-4BC6-4D89-BD9D-E2A442A95D71}"/>
          </ac:picMkLst>
        </pc:picChg>
      </pc:sldChg>
      <pc:sldChg chg="addSp delSp modSp add mod chgLayout">
        <pc:chgData name="Robert Coe" userId="67bea0881ae6006b" providerId="LiveId" clId="{B7D6BF4A-9BC7-41CE-929B-6DD6FAF0D529}" dt="2025-09-04T09:49:00.984" v="636" actId="20577"/>
        <pc:sldMkLst>
          <pc:docMk/>
          <pc:sldMk cId="3356813527" sldId="650"/>
        </pc:sldMkLst>
        <pc:spChg chg="mod ord">
          <ac:chgData name="Robert Coe" userId="67bea0881ae6006b" providerId="LiveId" clId="{B7D6BF4A-9BC7-41CE-929B-6DD6FAF0D529}" dt="2025-09-04T09:47:05.712" v="596" actId="6264"/>
          <ac:spMkLst>
            <pc:docMk/>
            <pc:sldMk cId="3356813527" sldId="650"/>
            <ac:spMk id="2" creationId="{00000000-0000-0000-0000-000000000000}"/>
          </ac:spMkLst>
        </pc:spChg>
        <pc:spChg chg="mod ord">
          <ac:chgData name="Robert Coe" userId="67bea0881ae6006b" providerId="LiveId" clId="{B7D6BF4A-9BC7-41CE-929B-6DD6FAF0D529}" dt="2025-09-04T09:49:00.984" v="636" actId="20577"/>
          <ac:spMkLst>
            <pc:docMk/>
            <pc:sldMk cId="3356813527" sldId="650"/>
            <ac:spMk id="3" creationId="{00000000-0000-0000-0000-000000000000}"/>
          </ac:spMkLst>
        </pc:spChg>
        <pc:spChg chg="mod ord">
          <ac:chgData name="Robert Coe" userId="67bea0881ae6006b" providerId="LiveId" clId="{B7D6BF4A-9BC7-41CE-929B-6DD6FAF0D529}" dt="2025-09-04T09:47:05.712" v="596" actId="6264"/>
          <ac:spMkLst>
            <pc:docMk/>
            <pc:sldMk cId="3356813527" sldId="650"/>
            <ac:spMk id="4" creationId="{00000000-0000-0000-0000-000000000000}"/>
          </ac:spMkLst>
        </pc:spChg>
        <pc:spChg chg="del">
          <ac:chgData name="Robert Coe" userId="67bea0881ae6006b" providerId="LiveId" clId="{B7D6BF4A-9BC7-41CE-929B-6DD6FAF0D529}" dt="2025-09-04T09:46:58.084" v="595" actId="478"/>
          <ac:spMkLst>
            <pc:docMk/>
            <pc:sldMk cId="3356813527" sldId="650"/>
            <ac:spMk id="5" creationId="{14AD0D58-A9F6-4317-B0F1-42F241B16CEC}"/>
          </ac:spMkLst>
        </pc:spChg>
        <pc:spChg chg="add del mod">
          <ac:chgData name="Robert Coe" userId="67bea0881ae6006b" providerId="LiveId" clId="{B7D6BF4A-9BC7-41CE-929B-6DD6FAF0D529}" dt="2025-09-04T09:47:05.712" v="596" actId="6264"/>
          <ac:spMkLst>
            <pc:docMk/>
            <pc:sldMk cId="3356813527" sldId="650"/>
            <ac:spMk id="6" creationId="{95503DD9-D635-1663-F38D-4486EFDDEA94}"/>
          </ac:spMkLst>
        </pc:spChg>
        <pc:spChg chg="add del mod">
          <ac:chgData name="Robert Coe" userId="67bea0881ae6006b" providerId="LiveId" clId="{B7D6BF4A-9BC7-41CE-929B-6DD6FAF0D529}" dt="2025-09-04T09:47:05.712" v="596" actId="6264"/>
          <ac:spMkLst>
            <pc:docMk/>
            <pc:sldMk cId="3356813527" sldId="650"/>
            <ac:spMk id="7" creationId="{7ECF7899-A315-BF92-71F1-0BA8AE8FC97E}"/>
          </ac:spMkLst>
        </pc:spChg>
        <pc:spChg chg="add del mod">
          <ac:chgData name="Robert Coe" userId="67bea0881ae6006b" providerId="LiveId" clId="{B7D6BF4A-9BC7-41CE-929B-6DD6FAF0D529}" dt="2025-09-04T09:47:05.712" v="596" actId="6264"/>
          <ac:spMkLst>
            <pc:docMk/>
            <pc:sldMk cId="3356813527" sldId="650"/>
            <ac:spMk id="8" creationId="{B10847A6-F0BC-EAA7-E7EF-74D93770496E}"/>
          </ac:spMkLst>
        </pc:spChg>
      </pc:sldChg>
      <pc:sldChg chg="delSp modSp add mod">
        <pc:chgData name="Robert Coe" userId="67bea0881ae6006b" providerId="LiveId" clId="{B7D6BF4A-9BC7-41CE-929B-6DD6FAF0D529}" dt="2025-09-05T09:31:25.744" v="1467" actId="478"/>
        <pc:sldMkLst>
          <pc:docMk/>
          <pc:sldMk cId="3881954783" sldId="666"/>
        </pc:sldMkLst>
        <pc:spChg chg="mod">
          <ac:chgData name="Robert Coe" userId="67bea0881ae6006b" providerId="LiveId" clId="{B7D6BF4A-9BC7-41CE-929B-6DD6FAF0D529}" dt="2025-09-05T09:31:08.259" v="1465" actId="20577"/>
          <ac:spMkLst>
            <pc:docMk/>
            <pc:sldMk cId="3881954783" sldId="666"/>
            <ac:spMk id="2" creationId="{B3E2838D-8CC0-41C3-8F87-A86DEBE6BB8B}"/>
          </ac:spMkLst>
        </pc:spChg>
        <pc:spChg chg="mod">
          <ac:chgData name="Robert Coe" userId="67bea0881ae6006b" providerId="LiveId" clId="{B7D6BF4A-9BC7-41CE-929B-6DD6FAF0D529}" dt="2025-09-05T09:30:54.401" v="1464" actId="1076"/>
          <ac:spMkLst>
            <pc:docMk/>
            <pc:sldMk cId="3881954783" sldId="666"/>
            <ac:spMk id="3" creationId="{3A8363C4-8F9C-481C-838F-4D50419718AF}"/>
          </ac:spMkLst>
        </pc:spChg>
        <pc:spChg chg="del mod">
          <ac:chgData name="Robert Coe" userId="67bea0881ae6006b" providerId="LiveId" clId="{B7D6BF4A-9BC7-41CE-929B-6DD6FAF0D529}" dt="2025-09-05T09:31:25.744" v="1467" actId="478"/>
          <ac:spMkLst>
            <pc:docMk/>
            <pc:sldMk cId="3881954783" sldId="666"/>
            <ac:spMk id="4" creationId="{F4DB0483-F0FF-4275-9673-C0741F4C3B36}"/>
          </ac:spMkLst>
        </pc:spChg>
      </pc:sldChg>
      <pc:sldChg chg="modSp add mod">
        <pc:chgData name="Robert Coe" userId="67bea0881ae6006b" providerId="LiveId" clId="{B7D6BF4A-9BC7-41CE-929B-6DD6FAF0D529}" dt="2025-09-04T08:58:19.863" v="544" actId="27636"/>
        <pc:sldMkLst>
          <pc:docMk/>
          <pc:sldMk cId="2376486916" sldId="667"/>
        </pc:sldMkLst>
        <pc:spChg chg="mod">
          <ac:chgData name="Robert Coe" userId="67bea0881ae6006b" providerId="LiveId" clId="{B7D6BF4A-9BC7-41CE-929B-6DD6FAF0D529}" dt="2025-09-04T08:58:19.863" v="544" actId="27636"/>
          <ac:spMkLst>
            <pc:docMk/>
            <pc:sldMk cId="2376486916" sldId="667"/>
            <ac:spMk id="2" creationId="{931E7A23-5D61-4158-8B18-0BBF4C604BDA}"/>
          </ac:spMkLst>
        </pc:spChg>
      </pc:sldChg>
      <pc:sldChg chg="modSp add mod">
        <pc:chgData name="Robert Coe" userId="67bea0881ae6006b" providerId="LiveId" clId="{B7D6BF4A-9BC7-41CE-929B-6DD6FAF0D529}" dt="2025-09-05T09:32:18.934" v="1468" actId="1076"/>
        <pc:sldMkLst>
          <pc:docMk/>
          <pc:sldMk cId="1000951982" sldId="1139"/>
        </pc:sldMkLst>
        <pc:spChg chg="mod">
          <ac:chgData name="Robert Coe" userId="67bea0881ae6006b" providerId="LiveId" clId="{B7D6BF4A-9BC7-41CE-929B-6DD6FAF0D529}" dt="2025-09-05T09:32:18.934" v="1468" actId="1076"/>
          <ac:spMkLst>
            <pc:docMk/>
            <pc:sldMk cId="1000951982" sldId="1139"/>
            <ac:spMk id="19463" creationId="{00000000-0000-0000-0000-000000000000}"/>
          </ac:spMkLst>
        </pc:spChg>
      </pc:sldChg>
      <pc:sldChg chg="modSp add mod">
        <pc:chgData name="Robert Coe" userId="67bea0881ae6006b" providerId="LiveId" clId="{B7D6BF4A-9BC7-41CE-929B-6DD6FAF0D529}" dt="2025-09-05T09:29:45.351" v="1457" actId="1076"/>
        <pc:sldMkLst>
          <pc:docMk/>
          <pc:sldMk cId="2053754711" sldId="1140"/>
        </pc:sldMkLst>
        <pc:spChg chg="mod">
          <ac:chgData name="Robert Coe" userId="67bea0881ae6006b" providerId="LiveId" clId="{B7D6BF4A-9BC7-41CE-929B-6DD6FAF0D529}" dt="2025-09-05T09:29:45.351" v="1457" actId="1076"/>
          <ac:spMkLst>
            <pc:docMk/>
            <pc:sldMk cId="2053754711" sldId="1140"/>
            <ac:spMk id="3" creationId="{00000000-0000-0000-0000-000000000000}"/>
          </ac:spMkLst>
        </pc:spChg>
        <pc:spChg chg="mod">
          <ac:chgData name="Robert Coe" userId="67bea0881ae6006b" providerId="LiveId" clId="{B7D6BF4A-9BC7-41CE-929B-6DD6FAF0D529}" dt="2025-09-05T09:29:45.351" v="1457" actId="1076"/>
          <ac:spMkLst>
            <pc:docMk/>
            <pc:sldMk cId="2053754711" sldId="1140"/>
            <ac:spMk id="5" creationId="{446C2AC5-F1DE-49C6-8324-83437D588800}"/>
          </ac:spMkLst>
        </pc:spChg>
      </pc:sldChg>
      <pc:sldChg chg="addSp delSp modSp add mod chgLayout">
        <pc:chgData name="Robert Coe" userId="67bea0881ae6006b" providerId="LiveId" clId="{B7D6BF4A-9BC7-41CE-929B-6DD6FAF0D529}" dt="2025-09-04T11:58:27.768" v="1014" actId="20577"/>
        <pc:sldMkLst>
          <pc:docMk/>
          <pc:sldMk cId="3586544519" sldId="1182"/>
        </pc:sldMkLst>
        <pc:spChg chg="mod ord">
          <ac:chgData name="Robert Coe" userId="67bea0881ae6006b" providerId="LiveId" clId="{B7D6BF4A-9BC7-41CE-929B-6DD6FAF0D529}" dt="2025-09-04T11:56:47.943" v="1003" actId="20577"/>
          <ac:spMkLst>
            <pc:docMk/>
            <pc:sldMk cId="3586544519" sldId="1182"/>
            <ac:spMk id="2" creationId="{00000000-0000-0000-0000-000000000000}"/>
          </ac:spMkLst>
        </pc:spChg>
        <pc:spChg chg="mod ord">
          <ac:chgData name="Robert Coe" userId="67bea0881ae6006b" providerId="LiveId" clId="{B7D6BF4A-9BC7-41CE-929B-6DD6FAF0D529}" dt="2025-09-04T11:58:27.768" v="1014" actId="20577"/>
          <ac:spMkLst>
            <pc:docMk/>
            <pc:sldMk cId="3586544519" sldId="1182"/>
            <ac:spMk id="3" creationId="{00000000-0000-0000-0000-000000000000}"/>
          </ac:spMkLst>
        </pc:spChg>
        <pc:spChg chg="mod ord">
          <ac:chgData name="Robert Coe" userId="67bea0881ae6006b" providerId="LiveId" clId="{B7D6BF4A-9BC7-41CE-929B-6DD6FAF0D529}" dt="2025-09-04T11:56:03.773" v="997" actId="6264"/>
          <ac:spMkLst>
            <pc:docMk/>
            <pc:sldMk cId="3586544519" sldId="1182"/>
            <ac:spMk id="4" creationId="{00000000-0000-0000-0000-000000000000}"/>
          </ac:spMkLst>
        </pc:spChg>
        <pc:spChg chg="add del mod">
          <ac:chgData name="Robert Coe" userId="67bea0881ae6006b" providerId="LiveId" clId="{B7D6BF4A-9BC7-41CE-929B-6DD6FAF0D529}" dt="2025-09-04T11:56:03.773" v="997" actId="6264"/>
          <ac:spMkLst>
            <pc:docMk/>
            <pc:sldMk cId="3586544519" sldId="1182"/>
            <ac:spMk id="5" creationId="{F155C609-C9A0-C1AB-5E4E-1A70C6D7B70E}"/>
          </ac:spMkLst>
        </pc:spChg>
        <pc:spChg chg="add del mod">
          <ac:chgData name="Robert Coe" userId="67bea0881ae6006b" providerId="LiveId" clId="{B7D6BF4A-9BC7-41CE-929B-6DD6FAF0D529}" dt="2025-09-04T11:56:03.773" v="997" actId="6264"/>
          <ac:spMkLst>
            <pc:docMk/>
            <pc:sldMk cId="3586544519" sldId="1182"/>
            <ac:spMk id="6" creationId="{C2EB7725-5CAA-1C26-C377-402959960DC2}"/>
          </ac:spMkLst>
        </pc:spChg>
        <pc:spChg chg="add del mod">
          <ac:chgData name="Robert Coe" userId="67bea0881ae6006b" providerId="LiveId" clId="{B7D6BF4A-9BC7-41CE-929B-6DD6FAF0D529}" dt="2025-09-04T11:56:03.773" v="997" actId="6264"/>
          <ac:spMkLst>
            <pc:docMk/>
            <pc:sldMk cId="3586544519" sldId="1182"/>
            <ac:spMk id="7" creationId="{E04ED9E7-DF93-7ABC-8BC5-39E6730CEC50}"/>
          </ac:spMkLst>
        </pc:spChg>
      </pc:sldChg>
      <pc:sldChg chg="modSp mod">
        <pc:chgData name="Robert Coe" userId="67bea0881ae6006b" providerId="LiveId" clId="{B7D6BF4A-9BC7-41CE-929B-6DD6FAF0D529}" dt="2025-09-04T09:49:41.523" v="664" actId="20577"/>
        <pc:sldMkLst>
          <pc:docMk/>
          <pc:sldMk cId="158305969" sldId="1244"/>
        </pc:sldMkLst>
        <pc:spChg chg="mod">
          <ac:chgData name="Robert Coe" userId="67bea0881ae6006b" providerId="LiveId" clId="{B7D6BF4A-9BC7-41CE-929B-6DD6FAF0D529}" dt="2025-09-04T09:49:41.523" v="664" actId="20577"/>
          <ac:spMkLst>
            <pc:docMk/>
            <pc:sldMk cId="158305969" sldId="1244"/>
            <ac:spMk id="2" creationId="{89F8C1B6-0E7E-4E08-95DD-E86511DB1F29}"/>
          </ac:spMkLst>
        </pc:spChg>
      </pc:sldChg>
      <pc:sldChg chg="del">
        <pc:chgData name="Robert Coe" userId="67bea0881ae6006b" providerId="LiveId" clId="{B7D6BF4A-9BC7-41CE-929B-6DD6FAF0D529}" dt="2025-09-04T08:55:47.602" v="540" actId="47"/>
        <pc:sldMkLst>
          <pc:docMk/>
          <pc:sldMk cId="1361431409" sldId="1304"/>
        </pc:sldMkLst>
      </pc:sldChg>
      <pc:sldChg chg="del">
        <pc:chgData name="Robert Coe" userId="67bea0881ae6006b" providerId="LiveId" clId="{B7D6BF4A-9BC7-41CE-929B-6DD6FAF0D529}" dt="2025-09-04T08:55:47.602" v="540" actId="47"/>
        <pc:sldMkLst>
          <pc:docMk/>
          <pc:sldMk cId="2807460488" sldId="1307"/>
        </pc:sldMkLst>
      </pc:sldChg>
      <pc:sldChg chg="del">
        <pc:chgData name="Robert Coe" userId="67bea0881ae6006b" providerId="LiveId" clId="{B7D6BF4A-9BC7-41CE-929B-6DD6FAF0D529}" dt="2025-09-03T15:14:44.849" v="213" actId="47"/>
        <pc:sldMkLst>
          <pc:docMk/>
          <pc:sldMk cId="3764002284" sldId="1315"/>
        </pc:sldMkLst>
      </pc:sldChg>
      <pc:sldChg chg="del">
        <pc:chgData name="Robert Coe" userId="67bea0881ae6006b" providerId="LiveId" clId="{B7D6BF4A-9BC7-41CE-929B-6DD6FAF0D529}" dt="2025-09-04T08:55:47.602" v="540" actId="47"/>
        <pc:sldMkLst>
          <pc:docMk/>
          <pc:sldMk cId="240101842" sldId="1332"/>
        </pc:sldMkLst>
      </pc:sldChg>
      <pc:sldChg chg="del">
        <pc:chgData name="Robert Coe" userId="67bea0881ae6006b" providerId="LiveId" clId="{B7D6BF4A-9BC7-41CE-929B-6DD6FAF0D529}" dt="2025-09-05T09:16:12.505" v="1330" actId="47"/>
        <pc:sldMkLst>
          <pc:docMk/>
          <pc:sldMk cId="2475734792" sldId="1404"/>
        </pc:sldMkLst>
      </pc:sldChg>
      <pc:sldChg chg="del">
        <pc:chgData name="Robert Coe" userId="67bea0881ae6006b" providerId="LiveId" clId="{B7D6BF4A-9BC7-41CE-929B-6DD6FAF0D529}" dt="2025-09-05T09:16:12.505" v="1330" actId="47"/>
        <pc:sldMkLst>
          <pc:docMk/>
          <pc:sldMk cId="1945667614" sldId="1627"/>
        </pc:sldMkLst>
      </pc:sldChg>
      <pc:sldChg chg="modSp mod">
        <pc:chgData name="Robert Coe" userId="67bea0881ae6006b" providerId="LiveId" clId="{B7D6BF4A-9BC7-41CE-929B-6DD6FAF0D529}" dt="2025-09-03T15:14:30.070" v="212" actId="1076"/>
        <pc:sldMkLst>
          <pc:docMk/>
          <pc:sldMk cId="2056225665" sldId="1634"/>
        </pc:sldMkLst>
        <pc:spChg chg="mod">
          <ac:chgData name="Robert Coe" userId="67bea0881ae6006b" providerId="LiveId" clId="{B7D6BF4A-9BC7-41CE-929B-6DD6FAF0D529}" dt="2025-09-03T15:14:30.070" v="212" actId="1076"/>
          <ac:spMkLst>
            <pc:docMk/>
            <pc:sldMk cId="2056225665" sldId="1634"/>
            <ac:spMk id="13" creationId="{05788B3E-8093-CD32-F9E6-86EAD9CAAC03}"/>
          </ac:spMkLst>
        </pc:spChg>
        <pc:spChg chg="mod">
          <ac:chgData name="Robert Coe" userId="67bea0881ae6006b" providerId="LiveId" clId="{B7D6BF4A-9BC7-41CE-929B-6DD6FAF0D529}" dt="2025-09-03T15:14:19.987" v="210" actId="1076"/>
          <ac:spMkLst>
            <pc:docMk/>
            <pc:sldMk cId="2056225665" sldId="1634"/>
            <ac:spMk id="15" creationId="{6FDFA2D7-57BF-99FB-E023-4C40FDD3E296}"/>
          </ac:spMkLst>
        </pc:spChg>
      </pc:sldChg>
      <pc:sldChg chg="modSp mod">
        <pc:chgData name="Robert Coe" userId="67bea0881ae6006b" providerId="LiveId" clId="{B7D6BF4A-9BC7-41CE-929B-6DD6FAF0D529}" dt="2025-09-04T09:50:31.029" v="687" actId="14100"/>
        <pc:sldMkLst>
          <pc:docMk/>
          <pc:sldMk cId="4167313497" sldId="1637"/>
        </pc:sldMkLst>
        <pc:spChg chg="mod">
          <ac:chgData name="Robert Coe" userId="67bea0881ae6006b" providerId="LiveId" clId="{B7D6BF4A-9BC7-41CE-929B-6DD6FAF0D529}" dt="2025-09-04T09:01:55.023" v="593" actId="14100"/>
          <ac:spMkLst>
            <pc:docMk/>
            <pc:sldMk cId="4167313497" sldId="1637"/>
            <ac:spMk id="2" creationId="{5297544C-B450-4931-8B02-227CB63B3382}"/>
          </ac:spMkLst>
        </pc:spChg>
        <pc:spChg chg="mod">
          <ac:chgData name="Robert Coe" userId="67bea0881ae6006b" providerId="LiveId" clId="{B7D6BF4A-9BC7-41CE-929B-6DD6FAF0D529}" dt="2025-09-04T09:50:31.029" v="687" actId="14100"/>
          <ac:spMkLst>
            <pc:docMk/>
            <pc:sldMk cId="4167313497" sldId="1637"/>
            <ac:spMk id="3" creationId="{6D5AF774-C9FC-6E9F-274B-D36B5732E43A}"/>
          </ac:spMkLst>
        </pc:spChg>
      </pc:sldChg>
      <pc:sldChg chg="del">
        <pc:chgData name="Robert Coe" userId="67bea0881ae6006b" providerId="LiveId" clId="{B7D6BF4A-9BC7-41CE-929B-6DD6FAF0D529}" dt="2025-09-04T09:01:29.399" v="568" actId="47"/>
        <pc:sldMkLst>
          <pc:docMk/>
          <pc:sldMk cId="1396708873" sldId="1639"/>
        </pc:sldMkLst>
      </pc:sldChg>
      <pc:sldChg chg="addSp delSp modSp mod delAnim modAnim modNotesTx">
        <pc:chgData name="Robert Coe" userId="67bea0881ae6006b" providerId="LiveId" clId="{B7D6BF4A-9BC7-41CE-929B-6DD6FAF0D529}" dt="2025-09-05T09:40:01.934" v="1475" actId="1076"/>
        <pc:sldMkLst>
          <pc:docMk/>
          <pc:sldMk cId="1803487728" sldId="1643"/>
        </pc:sldMkLst>
        <pc:spChg chg="mod">
          <ac:chgData name="Robert Coe" userId="67bea0881ae6006b" providerId="LiveId" clId="{B7D6BF4A-9BC7-41CE-929B-6DD6FAF0D529}" dt="2025-09-04T11:30:51.046" v="905" actId="1076"/>
          <ac:spMkLst>
            <pc:docMk/>
            <pc:sldMk cId="1803487728" sldId="1643"/>
            <ac:spMk id="2" creationId="{0CB75C8B-70C6-7635-5CEF-46FDF77D8016}"/>
          </ac:spMkLst>
        </pc:spChg>
        <pc:spChg chg="mod">
          <ac:chgData name="Robert Coe" userId="67bea0881ae6006b" providerId="LiveId" clId="{B7D6BF4A-9BC7-41CE-929B-6DD6FAF0D529}" dt="2025-09-04T11:05:37.896" v="721" actId="14100"/>
          <ac:spMkLst>
            <pc:docMk/>
            <pc:sldMk cId="1803487728" sldId="1643"/>
            <ac:spMk id="5" creationId="{B6F0D502-2FDE-B698-29A5-51636C05F7B4}"/>
          </ac:spMkLst>
        </pc:spChg>
        <pc:spChg chg="del">
          <ac:chgData name="Robert Coe" userId="67bea0881ae6006b" providerId="LiveId" clId="{B7D6BF4A-9BC7-41CE-929B-6DD6FAF0D529}" dt="2025-09-04T11:06:10.040" v="724" actId="478"/>
          <ac:spMkLst>
            <pc:docMk/>
            <pc:sldMk cId="1803487728" sldId="1643"/>
            <ac:spMk id="6" creationId="{471C4C07-0906-253B-653C-2A06CC26A3FB}"/>
          </ac:spMkLst>
        </pc:spChg>
        <pc:spChg chg="mod">
          <ac:chgData name="Robert Coe" userId="67bea0881ae6006b" providerId="LiveId" clId="{B7D6BF4A-9BC7-41CE-929B-6DD6FAF0D529}" dt="2025-09-04T11:30:45.442" v="904" actId="14100"/>
          <ac:spMkLst>
            <pc:docMk/>
            <pc:sldMk cId="1803487728" sldId="1643"/>
            <ac:spMk id="7" creationId="{153AACFE-57B2-9CAD-A9CB-C93DB7F89159}"/>
          </ac:spMkLst>
        </pc:spChg>
        <pc:spChg chg="mod">
          <ac:chgData name="Robert Coe" userId="67bea0881ae6006b" providerId="LiveId" clId="{B7D6BF4A-9BC7-41CE-929B-6DD6FAF0D529}" dt="2025-09-04T11:30:39.186" v="903" actId="14100"/>
          <ac:spMkLst>
            <pc:docMk/>
            <pc:sldMk cId="1803487728" sldId="1643"/>
            <ac:spMk id="8" creationId="{8C94093D-7228-B0EC-E1B7-2A96D31927F8}"/>
          </ac:spMkLst>
        </pc:spChg>
        <pc:spChg chg="mod">
          <ac:chgData name="Robert Coe" userId="67bea0881ae6006b" providerId="LiveId" clId="{B7D6BF4A-9BC7-41CE-929B-6DD6FAF0D529}" dt="2025-09-04T11:29:44.520" v="886" actId="1076"/>
          <ac:spMkLst>
            <pc:docMk/>
            <pc:sldMk cId="1803487728" sldId="1643"/>
            <ac:spMk id="10" creationId="{5E522F02-3CDB-7F13-8D45-4DF4EDFF39FE}"/>
          </ac:spMkLst>
        </pc:spChg>
        <pc:spChg chg="mod">
          <ac:chgData name="Robert Coe" userId="67bea0881ae6006b" providerId="LiveId" clId="{B7D6BF4A-9BC7-41CE-929B-6DD6FAF0D529}" dt="2025-09-04T11:35:09.038" v="942" actId="1076"/>
          <ac:spMkLst>
            <pc:docMk/>
            <pc:sldMk cId="1803487728" sldId="1643"/>
            <ac:spMk id="11" creationId="{1ECFD65C-9073-B14A-7C81-86EEF7A0265B}"/>
          </ac:spMkLst>
        </pc:spChg>
        <pc:spChg chg="mod">
          <ac:chgData name="Robert Coe" userId="67bea0881ae6006b" providerId="LiveId" clId="{B7D6BF4A-9BC7-41CE-929B-6DD6FAF0D529}" dt="2025-09-04T11:35:23.886" v="943" actId="1076"/>
          <ac:spMkLst>
            <pc:docMk/>
            <pc:sldMk cId="1803487728" sldId="1643"/>
            <ac:spMk id="12" creationId="{91330CA5-30DA-1A57-94D7-4B0A77FF285D}"/>
          </ac:spMkLst>
        </pc:spChg>
        <pc:spChg chg="add mod">
          <ac:chgData name="Robert Coe" userId="67bea0881ae6006b" providerId="LiveId" clId="{B7D6BF4A-9BC7-41CE-929B-6DD6FAF0D529}" dt="2025-09-04T11:37:31.808" v="949" actId="1076"/>
          <ac:spMkLst>
            <pc:docMk/>
            <pc:sldMk cId="1803487728" sldId="1643"/>
            <ac:spMk id="14" creationId="{E4216501-6164-74DD-A880-503E66E39F35}"/>
          </ac:spMkLst>
        </pc:spChg>
        <pc:spChg chg="mod topLvl">
          <ac:chgData name="Robert Coe" userId="67bea0881ae6006b" providerId="LiveId" clId="{B7D6BF4A-9BC7-41CE-929B-6DD6FAF0D529}" dt="2025-09-04T11:34:53.393" v="941" actId="164"/>
          <ac:spMkLst>
            <pc:docMk/>
            <pc:sldMk cId="1803487728" sldId="1643"/>
            <ac:spMk id="23" creationId="{2F5196E9-F7B0-4F48-9146-53C7C170C6CC}"/>
          </ac:spMkLst>
        </pc:spChg>
        <pc:spChg chg="mod topLvl">
          <ac:chgData name="Robert Coe" userId="67bea0881ae6006b" providerId="LiveId" clId="{B7D6BF4A-9BC7-41CE-929B-6DD6FAF0D529}" dt="2025-09-04T11:34:53.393" v="941" actId="164"/>
          <ac:spMkLst>
            <pc:docMk/>
            <pc:sldMk cId="1803487728" sldId="1643"/>
            <ac:spMk id="24" creationId="{3B5486D2-8DA1-7FB9-F057-1A0974FE5D2E}"/>
          </ac:spMkLst>
        </pc:spChg>
        <pc:spChg chg="mod">
          <ac:chgData name="Robert Coe" userId="67bea0881ae6006b" providerId="LiveId" clId="{B7D6BF4A-9BC7-41CE-929B-6DD6FAF0D529}" dt="2025-09-04T11:34:53.393" v="941" actId="164"/>
          <ac:spMkLst>
            <pc:docMk/>
            <pc:sldMk cId="1803487728" sldId="1643"/>
            <ac:spMk id="25" creationId="{A3001C87-099E-EA15-B0E1-1AD312AE4378}"/>
          </ac:spMkLst>
        </pc:spChg>
        <pc:spChg chg="mod topLvl">
          <ac:chgData name="Robert Coe" userId="67bea0881ae6006b" providerId="LiveId" clId="{B7D6BF4A-9BC7-41CE-929B-6DD6FAF0D529}" dt="2025-09-04T11:26:53.788" v="872" actId="403"/>
          <ac:spMkLst>
            <pc:docMk/>
            <pc:sldMk cId="1803487728" sldId="1643"/>
            <ac:spMk id="26" creationId="{56032F6F-CE0F-9E7F-2DEB-7CFB983FE7B5}"/>
          </ac:spMkLst>
        </pc:spChg>
        <pc:spChg chg="mod topLvl">
          <ac:chgData name="Robert Coe" userId="67bea0881ae6006b" providerId="LiveId" clId="{B7D6BF4A-9BC7-41CE-929B-6DD6FAF0D529}" dt="2025-09-05T09:38:55.261" v="1473" actId="1076"/>
          <ac:spMkLst>
            <pc:docMk/>
            <pc:sldMk cId="1803487728" sldId="1643"/>
            <ac:spMk id="27" creationId="{42CEA73C-6448-D6BF-FC1E-35C50E99CA85}"/>
          </ac:spMkLst>
        </pc:spChg>
        <pc:spChg chg="mod topLvl">
          <ac:chgData name="Robert Coe" userId="67bea0881ae6006b" providerId="LiveId" clId="{B7D6BF4A-9BC7-41CE-929B-6DD6FAF0D529}" dt="2025-09-05T09:39:10.984" v="1474" actId="1076"/>
          <ac:spMkLst>
            <pc:docMk/>
            <pc:sldMk cId="1803487728" sldId="1643"/>
            <ac:spMk id="28" creationId="{1EB581AC-8483-3D17-497E-3B9FF86CC398}"/>
          </ac:spMkLst>
        </pc:spChg>
        <pc:spChg chg="mod topLvl">
          <ac:chgData name="Robert Coe" userId="67bea0881ae6006b" providerId="LiveId" clId="{B7D6BF4A-9BC7-41CE-929B-6DD6FAF0D529}" dt="2025-09-04T11:34:53.393" v="941" actId="164"/>
          <ac:spMkLst>
            <pc:docMk/>
            <pc:sldMk cId="1803487728" sldId="1643"/>
            <ac:spMk id="29" creationId="{FCEF9740-A80D-FBDF-92B7-44FACECD2DC6}"/>
          </ac:spMkLst>
        </pc:spChg>
        <pc:spChg chg="mod topLvl">
          <ac:chgData name="Robert Coe" userId="67bea0881ae6006b" providerId="LiveId" clId="{B7D6BF4A-9BC7-41CE-929B-6DD6FAF0D529}" dt="2025-09-05T09:40:01.934" v="1475" actId="1076"/>
          <ac:spMkLst>
            <pc:docMk/>
            <pc:sldMk cId="1803487728" sldId="1643"/>
            <ac:spMk id="31" creationId="{17733FA5-F808-FA12-D33C-2C3DDDCC9847}"/>
          </ac:spMkLst>
        </pc:spChg>
        <pc:spChg chg="mod topLvl">
          <ac:chgData name="Robert Coe" userId="67bea0881ae6006b" providerId="LiveId" clId="{B7D6BF4A-9BC7-41CE-929B-6DD6FAF0D529}" dt="2025-09-04T11:34:53.393" v="941" actId="164"/>
          <ac:spMkLst>
            <pc:docMk/>
            <pc:sldMk cId="1803487728" sldId="1643"/>
            <ac:spMk id="32" creationId="{547C6520-3CD0-A292-B5EC-0BEA407747A7}"/>
          </ac:spMkLst>
        </pc:spChg>
        <pc:spChg chg="mod topLvl">
          <ac:chgData name="Robert Coe" userId="67bea0881ae6006b" providerId="LiveId" clId="{B7D6BF4A-9BC7-41CE-929B-6DD6FAF0D529}" dt="2025-09-04T11:22:34.174" v="841" actId="1076"/>
          <ac:spMkLst>
            <pc:docMk/>
            <pc:sldMk cId="1803487728" sldId="1643"/>
            <ac:spMk id="33" creationId="{5C0198CB-801D-BD52-FC71-3A3E39E9F041}"/>
          </ac:spMkLst>
        </pc:spChg>
        <pc:spChg chg="mod topLvl">
          <ac:chgData name="Robert Coe" userId="67bea0881ae6006b" providerId="LiveId" clId="{B7D6BF4A-9BC7-41CE-929B-6DD6FAF0D529}" dt="2025-09-04T11:34:53.393" v="941" actId="164"/>
          <ac:spMkLst>
            <pc:docMk/>
            <pc:sldMk cId="1803487728" sldId="1643"/>
            <ac:spMk id="35" creationId="{11228183-76AE-0D4D-E561-BDDF852CC115}"/>
          </ac:spMkLst>
        </pc:spChg>
        <pc:spChg chg="add mod">
          <ac:chgData name="Robert Coe" userId="67bea0881ae6006b" providerId="LiveId" clId="{B7D6BF4A-9BC7-41CE-929B-6DD6FAF0D529}" dt="2025-09-04T11:34:53.393" v="941" actId="164"/>
          <ac:spMkLst>
            <pc:docMk/>
            <pc:sldMk cId="1803487728" sldId="1643"/>
            <ac:spMk id="73" creationId="{425E60D8-0642-C312-D76E-80BE2A0AFEF8}"/>
          </ac:spMkLst>
        </pc:spChg>
        <pc:spChg chg="add mod">
          <ac:chgData name="Robert Coe" userId="67bea0881ae6006b" providerId="LiveId" clId="{B7D6BF4A-9BC7-41CE-929B-6DD6FAF0D529}" dt="2025-09-04T11:32:45.234" v="936" actId="113"/>
          <ac:spMkLst>
            <pc:docMk/>
            <pc:sldMk cId="1803487728" sldId="1643"/>
            <ac:spMk id="74" creationId="{C2B13076-E813-F918-1221-3093C50C1F13}"/>
          </ac:spMkLst>
        </pc:spChg>
        <pc:spChg chg="add mod">
          <ac:chgData name="Robert Coe" userId="67bea0881ae6006b" providerId="LiveId" clId="{B7D6BF4A-9BC7-41CE-929B-6DD6FAF0D529}" dt="2025-09-04T11:33:02.673" v="939" actId="1076"/>
          <ac:spMkLst>
            <pc:docMk/>
            <pc:sldMk cId="1803487728" sldId="1643"/>
            <ac:spMk id="75" creationId="{C5BEE5C7-475B-EB69-FE28-53257B64AD80}"/>
          </ac:spMkLst>
        </pc:spChg>
        <pc:grpChg chg="del">
          <ac:chgData name="Robert Coe" userId="67bea0881ae6006b" providerId="LiveId" clId="{B7D6BF4A-9BC7-41CE-929B-6DD6FAF0D529}" dt="2025-09-04T11:09:36.686" v="737" actId="165"/>
          <ac:grpSpMkLst>
            <pc:docMk/>
            <pc:sldMk cId="1803487728" sldId="1643"/>
            <ac:grpSpMk id="45" creationId="{28C701F5-B095-2705-60EE-EADE54A76335}"/>
          </ac:grpSpMkLst>
        </pc:grpChg>
        <pc:cxnChg chg="mod topLvl">
          <ac:chgData name="Robert Coe" userId="67bea0881ae6006b" providerId="LiveId" clId="{B7D6BF4A-9BC7-41CE-929B-6DD6FAF0D529}" dt="2025-09-04T11:25:37.390" v="863" actId="1076"/>
          <ac:cxnSpMkLst>
            <pc:docMk/>
            <pc:sldMk cId="1803487728" sldId="1643"/>
            <ac:cxnSpMk id="34" creationId="{5A0AC03D-BC33-146A-0AA3-8600793CC853}"/>
          </ac:cxnSpMkLst>
        </pc:cxnChg>
        <pc:cxnChg chg="mod topLvl">
          <ac:chgData name="Robert Coe" userId="67bea0881ae6006b" providerId="LiveId" clId="{B7D6BF4A-9BC7-41CE-929B-6DD6FAF0D529}" dt="2025-09-04T11:25:37.390" v="863" actId="1076"/>
          <ac:cxnSpMkLst>
            <pc:docMk/>
            <pc:sldMk cId="1803487728" sldId="1643"/>
            <ac:cxnSpMk id="36" creationId="{35B91D7C-6D17-E694-DA1D-712EA6685A54}"/>
          </ac:cxnSpMkLst>
        </pc:cxnChg>
        <pc:cxnChg chg="mod topLvl">
          <ac:chgData name="Robert Coe" userId="67bea0881ae6006b" providerId="LiveId" clId="{B7D6BF4A-9BC7-41CE-929B-6DD6FAF0D529}" dt="2025-09-04T11:25:33.185" v="862" actId="1076"/>
          <ac:cxnSpMkLst>
            <pc:docMk/>
            <pc:sldMk cId="1803487728" sldId="1643"/>
            <ac:cxnSpMk id="37" creationId="{18C55D27-0116-660E-9B4B-BFEC90C00DE5}"/>
          </ac:cxnSpMkLst>
        </pc:cxnChg>
      </pc:sldChg>
      <pc:sldChg chg="addSp modSp mod modNotesTx">
        <pc:chgData name="Robert Coe" userId="67bea0881ae6006b" providerId="LiveId" clId="{B7D6BF4A-9BC7-41CE-929B-6DD6FAF0D529}" dt="2025-09-04T10:10:14.408" v="710" actId="20577"/>
        <pc:sldMkLst>
          <pc:docMk/>
          <pc:sldMk cId="2115699754" sldId="1644"/>
        </pc:sldMkLst>
        <pc:spChg chg="add mod">
          <ac:chgData name="Robert Coe" userId="67bea0881ae6006b" providerId="LiveId" clId="{B7D6BF4A-9BC7-41CE-929B-6DD6FAF0D529}" dt="2025-09-04T10:10:14.408" v="710" actId="20577"/>
          <ac:spMkLst>
            <pc:docMk/>
            <pc:sldMk cId="2115699754" sldId="1644"/>
            <ac:spMk id="6" creationId="{51E18793-CD03-AC09-2913-93251C259283}"/>
          </ac:spMkLst>
        </pc:spChg>
        <pc:spChg chg="mod">
          <ac:chgData name="Robert Coe" userId="67bea0881ae6006b" providerId="LiveId" clId="{B7D6BF4A-9BC7-41CE-929B-6DD6FAF0D529}" dt="2025-09-04T10:04:16.680" v="703" actId="1076"/>
          <ac:spMkLst>
            <pc:docMk/>
            <pc:sldMk cId="2115699754" sldId="1644"/>
            <ac:spMk id="15" creationId="{6284F4AD-0C06-E898-3C80-FE1AB0523344}"/>
          </ac:spMkLst>
        </pc:spChg>
      </pc:sldChg>
      <pc:sldChg chg="del">
        <pc:chgData name="Robert Coe" userId="67bea0881ae6006b" providerId="LiveId" clId="{B7D6BF4A-9BC7-41CE-929B-6DD6FAF0D529}" dt="2025-09-05T09:16:12.505" v="1330" actId="47"/>
        <pc:sldMkLst>
          <pc:docMk/>
          <pc:sldMk cId="1211699424" sldId="1645"/>
        </pc:sldMkLst>
      </pc:sldChg>
      <pc:sldChg chg="del">
        <pc:chgData name="Robert Coe" userId="67bea0881ae6006b" providerId="LiveId" clId="{B7D6BF4A-9BC7-41CE-929B-6DD6FAF0D529}" dt="2025-09-05T09:16:12.505" v="1330" actId="47"/>
        <pc:sldMkLst>
          <pc:docMk/>
          <pc:sldMk cId="1814846180" sldId="1646"/>
        </pc:sldMkLst>
      </pc:sldChg>
      <pc:sldChg chg="del">
        <pc:chgData name="Robert Coe" userId="67bea0881ae6006b" providerId="LiveId" clId="{B7D6BF4A-9BC7-41CE-929B-6DD6FAF0D529}" dt="2025-09-04T08:55:47.602" v="540" actId="47"/>
        <pc:sldMkLst>
          <pc:docMk/>
          <pc:sldMk cId="2465860122" sldId="1664"/>
        </pc:sldMkLst>
      </pc:sldChg>
      <pc:sldChg chg="modSp add mod">
        <pc:chgData name="Robert Coe" userId="67bea0881ae6006b" providerId="LiveId" clId="{B7D6BF4A-9BC7-41CE-929B-6DD6FAF0D529}" dt="2025-09-05T10:15:46.082" v="1886" actId="20577"/>
        <pc:sldMkLst>
          <pc:docMk/>
          <pc:sldMk cId="1390533421" sldId="1676"/>
        </pc:sldMkLst>
        <pc:spChg chg="mod">
          <ac:chgData name="Robert Coe" userId="67bea0881ae6006b" providerId="LiveId" clId="{B7D6BF4A-9BC7-41CE-929B-6DD6FAF0D529}" dt="2025-09-05T10:15:46.082" v="1886" actId="20577"/>
          <ac:spMkLst>
            <pc:docMk/>
            <pc:sldMk cId="1390533421" sldId="1676"/>
            <ac:spMk id="2" creationId="{6BA9B268-8F00-F9D8-6D6F-2A6C35E60DAE}"/>
          </ac:spMkLst>
        </pc:spChg>
      </pc:sldChg>
      <pc:sldChg chg="modSp add mod">
        <pc:chgData name="Robert Coe" userId="67bea0881ae6006b" providerId="LiveId" clId="{B7D6BF4A-9BC7-41CE-929B-6DD6FAF0D529}" dt="2025-09-05T10:13:09.480" v="1855" actId="20577"/>
        <pc:sldMkLst>
          <pc:docMk/>
          <pc:sldMk cId="2015946512" sldId="1677"/>
        </pc:sldMkLst>
        <pc:spChg chg="mod">
          <ac:chgData name="Robert Coe" userId="67bea0881ae6006b" providerId="LiveId" clId="{B7D6BF4A-9BC7-41CE-929B-6DD6FAF0D529}" dt="2025-09-05T10:13:09.480" v="1855" actId="20577"/>
          <ac:spMkLst>
            <pc:docMk/>
            <pc:sldMk cId="2015946512" sldId="1677"/>
            <ac:spMk id="2" creationId="{FF709674-D41B-D506-6A6F-66BE2620C8E8}"/>
          </ac:spMkLst>
        </pc:spChg>
      </pc:sldChg>
      <pc:sldChg chg="modSp add mod">
        <pc:chgData name="Robert Coe" userId="67bea0881ae6006b" providerId="LiveId" clId="{B7D6BF4A-9BC7-41CE-929B-6DD6FAF0D529}" dt="2025-09-05T10:15:18.787" v="1884" actId="6549"/>
        <pc:sldMkLst>
          <pc:docMk/>
          <pc:sldMk cId="1328420425" sldId="1683"/>
        </pc:sldMkLst>
        <pc:spChg chg="mod">
          <ac:chgData name="Robert Coe" userId="67bea0881ae6006b" providerId="LiveId" clId="{B7D6BF4A-9BC7-41CE-929B-6DD6FAF0D529}" dt="2025-09-05T10:15:18.787" v="1884" actId="6549"/>
          <ac:spMkLst>
            <pc:docMk/>
            <pc:sldMk cId="1328420425" sldId="1683"/>
            <ac:spMk id="2" creationId="{202D1B45-3CBE-B0F8-E8BB-E745E1FB92D3}"/>
          </ac:spMkLst>
        </pc:spChg>
      </pc:sldChg>
      <pc:sldChg chg="add modNotesTx">
        <pc:chgData name="Robert Coe" userId="67bea0881ae6006b" providerId="LiveId" clId="{B7D6BF4A-9BC7-41CE-929B-6DD6FAF0D529}" dt="2025-09-05T09:57:31.168" v="1641" actId="20577"/>
        <pc:sldMkLst>
          <pc:docMk/>
          <pc:sldMk cId="800586941" sldId="1688"/>
        </pc:sldMkLst>
      </pc:sldChg>
      <pc:sldChg chg="add">
        <pc:chgData name="Robert Coe" userId="67bea0881ae6006b" providerId="LiveId" clId="{B7D6BF4A-9BC7-41CE-929B-6DD6FAF0D529}" dt="2025-09-04T12:15:32.165" v="1316"/>
        <pc:sldMkLst>
          <pc:docMk/>
          <pc:sldMk cId="3424370989" sldId="1690"/>
        </pc:sldMkLst>
      </pc:sldChg>
      <pc:sldChg chg="del">
        <pc:chgData name="Robert Coe" userId="67bea0881ae6006b" providerId="LiveId" clId="{B7D6BF4A-9BC7-41CE-929B-6DD6FAF0D529}" dt="2025-09-05T09:16:12.505" v="1330" actId="47"/>
        <pc:sldMkLst>
          <pc:docMk/>
          <pc:sldMk cId="2863672121" sldId="1692"/>
        </pc:sldMkLst>
      </pc:sldChg>
      <pc:sldChg chg="del">
        <pc:chgData name="Robert Coe" userId="67bea0881ae6006b" providerId="LiveId" clId="{B7D6BF4A-9BC7-41CE-929B-6DD6FAF0D529}" dt="2025-09-05T09:16:12.505" v="1330" actId="47"/>
        <pc:sldMkLst>
          <pc:docMk/>
          <pc:sldMk cId="1606350268" sldId="1699"/>
        </pc:sldMkLst>
      </pc:sldChg>
      <pc:sldChg chg="del">
        <pc:chgData name="Robert Coe" userId="67bea0881ae6006b" providerId="LiveId" clId="{B7D6BF4A-9BC7-41CE-929B-6DD6FAF0D529}" dt="2025-09-04T08:55:47.602" v="540" actId="47"/>
        <pc:sldMkLst>
          <pc:docMk/>
          <pc:sldMk cId="755032282" sldId="1701"/>
        </pc:sldMkLst>
      </pc:sldChg>
      <pc:sldChg chg="del">
        <pc:chgData name="Robert Coe" userId="67bea0881ae6006b" providerId="LiveId" clId="{B7D6BF4A-9BC7-41CE-929B-6DD6FAF0D529}" dt="2025-09-05T09:16:12.505" v="1330" actId="47"/>
        <pc:sldMkLst>
          <pc:docMk/>
          <pc:sldMk cId="1404001264" sldId="1703"/>
        </pc:sldMkLst>
      </pc:sldChg>
      <pc:sldChg chg="addSp modSp new mod modNotesTx">
        <pc:chgData name="Robert Coe" userId="67bea0881ae6006b" providerId="LiveId" clId="{B7D6BF4A-9BC7-41CE-929B-6DD6FAF0D529}" dt="2025-09-05T10:50:21.003" v="2327" actId="20577"/>
        <pc:sldMkLst>
          <pc:docMk/>
          <pc:sldMk cId="645970097" sldId="1704"/>
        </pc:sldMkLst>
        <pc:spChg chg="mod">
          <ac:chgData name="Robert Coe" userId="67bea0881ae6006b" providerId="LiveId" clId="{B7D6BF4A-9BC7-41CE-929B-6DD6FAF0D529}" dt="2025-09-03T15:46:03.940" v="278" actId="20577"/>
          <ac:spMkLst>
            <pc:docMk/>
            <pc:sldMk cId="645970097" sldId="1704"/>
            <ac:spMk id="2" creationId="{1AB88ACB-DBA2-1431-CD4C-696422C6B7E3}"/>
          </ac:spMkLst>
        </pc:spChg>
        <pc:spChg chg="mod">
          <ac:chgData name="Robert Coe" userId="67bea0881ae6006b" providerId="LiveId" clId="{B7D6BF4A-9BC7-41CE-929B-6DD6FAF0D529}" dt="2025-09-03T15:56:14.024" v="308" actId="313"/>
          <ac:spMkLst>
            <pc:docMk/>
            <pc:sldMk cId="645970097" sldId="1704"/>
            <ac:spMk id="3" creationId="{B37390AD-C02E-5F7F-F43F-2470C649CBEC}"/>
          </ac:spMkLst>
        </pc:spChg>
        <pc:picChg chg="add mod">
          <ac:chgData name="Robert Coe" userId="67bea0881ae6006b" providerId="LiveId" clId="{B7D6BF4A-9BC7-41CE-929B-6DD6FAF0D529}" dt="2025-09-03T15:46:31.792" v="280" actId="1076"/>
          <ac:picMkLst>
            <pc:docMk/>
            <pc:sldMk cId="645970097" sldId="1704"/>
            <ac:picMk id="6" creationId="{FE0167CE-9250-CE27-EFB7-57147499E616}"/>
          </ac:picMkLst>
        </pc:picChg>
      </pc:sldChg>
      <pc:sldChg chg="addSp delSp modSp new mod modAnim modNotesTx">
        <pc:chgData name="Robert Coe" userId="67bea0881ae6006b" providerId="LiveId" clId="{B7D6BF4A-9BC7-41CE-929B-6DD6FAF0D529}" dt="2025-09-04T08:54:51.696" v="539"/>
        <pc:sldMkLst>
          <pc:docMk/>
          <pc:sldMk cId="124404187" sldId="1705"/>
        </pc:sldMkLst>
        <pc:spChg chg="mod">
          <ac:chgData name="Robert Coe" userId="67bea0881ae6006b" providerId="LiveId" clId="{B7D6BF4A-9BC7-41CE-929B-6DD6FAF0D529}" dt="2025-09-03T15:04:46.148" v="87" actId="20577"/>
          <ac:spMkLst>
            <pc:docMk/>
            <pc:sldMk cId="124404187" sldId="1705"/>
            <ac:spMk id="2" creationId="{82FB25BA-BD14-E9CB-E06E-0490C0C0719A}"/>
          </ac:spMkLst>
        </pc:spChg>
        <pc:spChg chg="add mod">
          <ac:chgData name="Robert Coe" userId="67bea0881ae6006b" providerId="LiveId" clId="{B7D6BF4A-9BC7-41CE-929B-6DD6FAF0D529}" dt="2025-09-03T15:06:04.045" v="96" actId="1076"/>
          <ac:spMkLst>
            <pc:docMk/>
            <pc:sldMk cId="124404187" sldId="1705"/>
            <ac:spMk id="9" creationId="{8CC761AD-628D-8EF3-329B-D05C7331A63B}"/>
          </ac:spMkLst>
        </pc:spChg>
        <pc:spChg chg="add mod">
          <ac:chgData name="Robert Coe" userId="67bea0881ae6006b" providerId="LiveId" clId="{B7D6BF4A-9BC7-41CE-929B-6DD6FAF0D529}" dt="2025-09-03T15:06:27.052" v="109" actId="1076"/>
          <ac:spMkLst>
            <pc:docMk/>
            <pc:sldMk cId="124404187" sldId="1705"/>
            <ac:spMk id="10" creationId="{70DB60F7-BFD9-9D1A-9B44-253746097207}"/>
          </ac:spMkLst>
        </pc:spChg>
        <pc:spChg chg="add mod">
          <ac:chgData name="Robert Coe" userId="67bea0881ae6006b" providerId="LiveId" clId="{B7D6BF4A-9BC7-41CE-929B-6DD6FAF0D529}" dt="2025-09-03T15:08:03.694" v="118" actId="20577"/>
          <ac:spMkLst>
            <pc:docMk/>
            <pc:sldMk cId="124404187" sldId="1705"/>
            <ac:spMk id="11" creationId="{34D238C4-BCC0-5DAB-F378-F9A0DE21CC31}"/>
          </ac:spMkLst>
        </pc:spChg>
        <pc:spChg chg="add mod">
          <ac:chgData name="Robert Coe" userId="67bea0881ae6006b" providerId="LiveId" clId="{B7D6BF4A-9BC7-41CE-929B-6DD6FAF0D529}" dt="2025-09-03T15:08:45.572" v="139" actId="1076"/>
          <ac:spMkLst>
            <pc:docMk/>
            <pc:sldMk cId="124404187" sldId="1705"/>
            <ac:spMk id="12" creationId="{80F3D5A2-9484-F6EB-D58D-D41A26388621}"/>
          </ac:spMkLst>
        </pc:spChg>
        <pc:spChg chg="add mod">
          <ac:chgData name="Robert Coe" userId="67bea0881ae6006b" providerId="LiveId" clId="{B7D6BF4A-9BC7-41CE-929B-6DD6FAF0D529}" dt="2025-09-03T15:11:17.580" v="158" actId="20577"/>
          <ac:spMkLst>
            <pc:docMk/>
            <pc:sldMk cId="124404187" sldId="1705"/>
            <ac:spMk id="13" creationId="{E5601251-DA3F-5AF6-FDB8-25927BED84BE}"/>
          </ac:spMkLst>
        </pc:spChg>
        <pc:picChg chg="add mod">
          <ac:chgData name="Robert Coe" userId="67bea0881ae6006b" providerId="LiveId" clId="{B7D6BF4A-9BC7-41CE-929B-6DD6FAF0D529}" dt="2025-09-03T15:03:15.122" v="33" actId="1076"/>
          <ac:picMkLst>
            <pc:docMk/>
            <pc:sldMk cId="124404187" sldId="1705"/>
            <ac:picMk id="5" creationId="{D6D55D7F-5661-ABE5-E8F9-9983CF0DA9C5}"/>
          </ac:picMkLst>
        </pc:picChg>
        <pc:picChg chg="add mod">
          <ac:chgData name="Robert Coe" userId="67bea0881ae6006b" providerId="LiveId" clId="{B7D6BF4A-9BC7-41CE-929B-6DD6FAF0D529}" dt="2025-09-03T15:04:01.674" v="42" actId="1076"/>
          <ac:picMkLst>
            <pc:docMk/>
            <pc:sldMk cId="124404187" sldId="1705"/>
            <ac:picMk id="6" creationId="{3EA3C6AE-4B07-983E-B230-B198D7C21473}"/>
          </ac:picMkLst>
        </pc:picChg>
        <pc:picChg chg="add mod">
          <ac:chgData name="Robert Coe" userId="67bea0881ae6006b" providerId="LiveId" clId="{B7D6BF4A-9BC7-41CE-929B-6DD6FAF0D529}" dt="2025-09-03T15:04:04.441" v="43" actId="1076"/>
          <ac:picMkLst>
            <pc:docMk/>
            <pc:sldMk cId="124404187" sldId="1705"/>
            <ac:picMk id="1026" creationId="{D88E8CF0-08AE-E153-2895-0ACFF52764CC}"/>
          </ac:picMkLst>
        </pc:picChg>
        <pc:picChg chg="add mod">
          <ac:chgData name="Robert Coe" userId="67bea0881ae6006b" providerId="LiveId" clId="{B7D6BF4A-9BC7-41CE-929B-6DD6FAF0D529}" dt="2025-09-03T15:04:08.002" v="44" actId="1076"/>
          <ac:picMkLst>
            <pc:docMk/>
            <pc:sldMk cId="124404187" sldId="1705"/>
            <ac:picMk id="1028" creationId="{8D2F7ADF-4DA6-A5C7-34F6-0160EA4B4CB3}"/>
          </ac:picMkLst>
        </pc:picChg>
      </pc:sldChg>
      <pc:sldChg chg="modSp add mod">
        <pc:chgData name="Robert Coe" userId="67bea0881ae6006b" providerId="LiveId" clId="{B7D6BF4A-9BC7-41CE-929B-6DD6FAF0D529}" dt="2025-09-03T15:45:27.865" v="243" actId="20577"/>
        <pc:sldMkLst>
          <pc:docMk/>
          <pc:sldMk cId="2391186826" sldId="1706"/>
        </pc:sldMkLst>
        <pc:spChg chg="mod">
          <ac:chgData name="Robert Coe" userId="67bea0881ae6006b" providerId="LiveId" clId="{B7D6BF4A-9BC7-41CE-929B-6DD6FAF0D529}" dt="2025-09-03T15:45:27.865" v="243" actId="20577"/>
          <ac:spMkLst>
            <pc:docMk/>
            <pc:sldMk cId="2391186826" sldId="1706"/>
            <ac:spMk id="2" creationId="{0B9D82F8-E5D1-6BBB-4B84-81E4F768389F}"/>
          </ac:spMkLst>
        </pc:spChg>
      </pc:sldChg>
      <pc:sldChg chg="modSp add mod">
        <pc:chgData name="Robert Coe" userId="67bea0881ae6006b" providerId="LiveId" clId="{B7D6BF4A-9BC7-41CE-929B-6DD6FAF0D529}" dt="2025-09-05T10:57:40.382" v="2328" actId="1076"/>
        <pc:sldMkLst>
          <pc:docMk/>
          <pc:sldMk cId="3703076524" sldId="1707"/>
        </pc:sldMkLst>
        <pc:spChg chg="mod">
          <ac:chgData name="Robert Coe" userId="67bea0881ae6006b" providerId="LiveId" clId="{B7D6BF4A-9BC7-41CE-929B-6DD6FAF0D529}" dt="2025-09-05T10:57:40.382" v="2328" actId="1076"/>
          <ac:spMkLst>
            <pc:docMk/>
            <pc:sldMk cId="3703076524" sldId="1707"/>
            <ac:spMk id="2" creationId="{EAAEDAF0-1BD7-E424-FBE7-07E14FDECE62}"/>
          </ac:spMkLst>
        </pc:spChg>
      </pc:sldChg>
      <pc:sldChg chg="addSp modSp new mod">
        <pc:chgData name="Robert Coe" userId="67bea0881ae6006b" providerId="LiveId" clId="{B7D6BF4A-9BC7-41CE-929B-6DD6FAF0D529}" dt="2025-09-03T16:06:17.067" v="386" actId="14100"/>
        <pc:sldMkLst>
          <pc:docMk/>
          <pc:sldMk cId="3897761965" sldId="1708"/>
        </pc:sldMkLst>
        <pc:spChg chg="mod">
          <ac:chgData name="Robert Coe" userId="67bea0881ae6006b" providerId="LiveId" clId="{B7D6BF4A-9BC7-41CE-929B-6DD6FAF0D529}" dt="2025-09-03T16:06:17.067" v="386" actId="14100"/>
          <ac:spMkLst>
            <pc:docMk/>
            <pc:sldMk cId="3897761965" sldId="1708"/>
            <ac:spMk id="2" creationId="{BFB0EE05-C85E-AECB-F75B-E089DF894080}"/>
          </ac:spMkLst>
        </pc:spChg>
        <pc:spChg chg="add mod">
          <ac:chgData name="Robert Coe" userId="67bea0881ae6006b" providerId="LiveId" clId="{B7D6BF4A-9BC7-41CE-929B-6DD6FAF0D529}" dt="2025-09-03T16:04:30.066" v="384" actId="313"/>
          <ac:spMkLst>
            <pc:docMk/>
            <pc:sldMk cId="3897761965" sldId="1708"/>
            <ac:spMk id="8" creationId="{3768167A-715B-B607-A0FE-B0CA24C223BB}"/>
          </ac:spMkLst>
        </pc:spChg>
        <pc:picChg chg="add mod">
          <ac:chgData name="Robert Coe" userId="67bea0881ae6006b" providerId="LiveId" clId="{B7D6BF4A-9BC7-41CE-929B-6DD6FAF0D529}" dt="2025-09-03T16:02:08.116" v="376" actId="14100"/>
          <ac:picMkLst>
            <pc:docMk/>
            <pc:sldMk cId="3897761965" sldId="1708"/>
            <ac:picMk id="6" creationId="{60E987CE-2168-6590-3C0A-D9CD1EAAC0AE}"/>
          </ac:picMkLst>
        </pc:picChg>
      </pc:sldChg>
      <pc:sldChg chg="addSp delSp modSp new mod modClrScheme chgLayout">
        <pc:chgData name="Robert Coe" userId="67bea0881ae6006b" providerId="LiveId" clId="{B7D6BF4A-9BC7-41CE-929B-6DD6FAF0D529}" dt="2025-09-04T08:29:37.518" v="412" actId="14100"/>
        <pc:sldMkLst>
          <pc:docMk/>
          <pc:sldMk cId="400002966" sldId="1709"/>
        </pc:sldMkLst>
        <pc:spChg chg="del mod ord">
          <ac:chgData name="Robert Coe" userId="67bea0881ae6006b" providerId="LiveId" clId="{B7D6BF4A-9BC7-41CE-929B-6DD6FAF0D529}" dt="2025-09-04T08:25:50.396" v="388" actId="700"/>
          <ac:spMkLst>
            <pc:docMk/>
            <pc:sldMk cId="400002966" sldId="1709"/>
            <ac:spMk id="2" creationId="{57C98420-24C1-483C-9FBB-352A2D5495E9}"/>
          </ac:spMkLst>
        </pc:spChg>
        <pc:spChg chg="del mod ord">
          <ac:chgData name="Robert Coe" userId="67bea0881ae6006b" providerId="LiveId" clId="{B7D6BF4A-9BC7-41CE-929B-6DD6FAF0D529}" dt="2025-09-04T08:25:50.396" v="388" actId="700"/>
          <ac:spMkLst>
            <pc:docMk/>
            <pc:sldMk cId="400002966" sldId="1709"/>
            <ac:spMk id="3" creationId="{6F272506-FF5E-E351-EECD-A1E93E21560E}"/>
          </ac:spMkLst>
        </pc:spChg>
        <pc:spChg chg="mod ord">
          <ac:chgData name="Robert Coe" userId="67bea0881ae6006b" providerId="LiveId" clId="{B7D6BF4A-9BC7-41CE-929B-6DD6FAF0D529}" dt="2025-09-04T08:25:50.396" v="388" actId="700"/>
          <ac:spMkLst>
            <pc:docMk/>
            <pc:sldMk cId="400002966" sldId="1709"/>
            <ac:spMk id="4" creationId="{DF1EAAD8-0A2B-7415-11C9-03272E65B803}"/>
          </ac:spMkLst>
        </pc:spChg>
        <pc:spChg chg="add mod ord">
          <ac:chgData name="Robert Coe" userId="67bea0881ae6006b" providerId="LiveId" clId="{B7D6BF4A-9BC7-41CE-929B-6DD6FAF0D529}" dt="2025-09-04T08:29:02.708" v="410" actId="20577"/>
          <ac:spMkLst>
            <pc:docMk/>
            <pc:sldMk cId="400002966" sldId="1709"/>
            <ac:spMk id="5" creationId="{F74044F5-487E-A77F-E36A-C13E9A45F89F}"/>
          </ac:spMkLst>
        </pc:spChg>
        <pc:spChg chg="add mod ord">
          <ac:chgData name="Robert Coe" userId="67bea0881ae6006b" providerId="LiveId" clId="{B7D6BF4A-9BC7-41CE-929B-6DD6FAF0D529}" dt="2025-09-04T08:29:37.518" v="412" actId="14100"/>
          <ac:spMkLst>
            <pc:docMk/>
            <pc:sldMk cId="400002966" sldId="1709"/>
            <ac:spMk id="6" creationId="{3BEE51C8-C2CF-CC64-CF50-0037D4993843}"/>
          </ac:spMkLst>
        </pc:spChg>
        <pc:picChg chg="add mod">
          <ac:chgData name="Robert Coe" userId="67bea0881ae6006b" providerId="LiveId" clId="{B7D6BF4A-9BC7-41CE-929B-6DD6FAF0D529}" dt="2025-09-04T08:26:01.606" v="391" actId="1076"/>
          <ac:picMkLst>
            <pc:docMk/>
            <pc:sldMk cId="400002966" sldId="1709"/>
            <ac:picMk id="2050" creationId="{5EB9E4F9-7CEC-DBD1-C7FE-78F02114570E}"/>
          </ac:picMkLst>
        </pc:picChg>
      </pc:sldChg>
      <pc:sldChg chg="addSp delSp modSp new mod modAnim">
        <pc:chgData name="Robert Coe" userId="67bea0881ae6006b" providerId="LiveId" clId="{B7D6BF4A-9BC7-41CE-929B-6DD6FAF0D529}" dt="2025-09-04T08:53:32.789" v="534" actId="478"/>
        <pc:sldMkLst>
          <pc:docMk/>
          <pc:sldMk cId="3291002392" sldId="1710"/>
        </pc:sldMkLst>
        <pc:spChg chg="mod">
          <ac:chgData name="Robert Coe" userId="67bea0881ae6006b" providerId="LiveId" clId="{B7D6BF4A-9BC7-41CE-929B-6DD6FAF0D529}" dt="2025-09-04T08:32:48.701" v="439" actId="20577"/>
          <ac:spMkLst>
            <pc:docMk/>
            <pc:sldMk cId="3291002392" sldId="1710"/>
            <ac:spMk id="2" creationId="{0E4B9369-98CD-48D5-EEEA-92196E22DBCF}"/>
          </ac:spMkLst>
        </pc:spChg>
        <pc:spChg chg="mod">
          <ac:chgData name="Robert Coe" userId="67bea0881ae6006b" providerId="LiveId" clId="{B7D6BF4A-9BC7-41CE-929B-6DD6FAF0D529}" dt="2025-09-04T08:38:07.943" v="502" actId="113"/>
          <ac:spMkLst>
            <pc:docMk/>
            <pc:sldMk cId="3291002392" sldId="1710"/>
            <ac:spMk id="3" creationId="{9F7EEB64-B082-7B3A-946E-8DBDEF798FAE}"/>
          </ac:spMkLst>
        </pc:spChg>
        <pc:picChg chg="add del">
          <ac:chgData name="Robert Coe" userId="67bea0881ae6006b" providerId="LiveId" clId="{B7D6BF4A-9BC7-41CE-929B-6DD6FAF0D529}" dt="2025-09-04T08:42:17.645" v="505" actId="478"/>
          <ac:picMkLst>
            <pc:docMk/>
            <pc:sldMk cId="3291002392" sldId="1710"/>
            <ac:picMk id="5" creationId="{E7E830EC-6628-39E7-A779-98E3C406D628}"/>
          </ac:picMkLst>
        </pc:picChg>
        <pc:picChg chg="add del mod">
          <ac:chgData name="Robert Coe" userId="67bea0881ae6006b" providerId="LiveId" clId="{B7D6BF4A-9BC7-41CE-929B-6DD6FAF0D529}" dt="2025-09-04T08:53:30.261" v="532" actId="478"/>
          <ac:picMkLst>
            <pc:docMk/>
            <pc:sldMk cId="3291002392" sldId="1710"/>
            <ac:picMk id="6" creationId="{DFA8EDBF-352B-D7D0-D5EA-A50AA1B48A38}"/>
          </ac:picMkLst>
        </pc:picChg>
        <pc:picChg chg="add del mod">
          <ac:chgData name="Robert Coe" userId="67bea0881ae6006b" providerId="LiveId" clId="{B7D6BF4A-9BC7-41CE-929B-6DD6FAF0D529}" dt="2025-09-04T08:53:32.789" v="534" actId="478"/>
          <ac:picMkLst>
            <pc:docMk/>
            <pc:sldMk cId="3291002392" sldId="1710"/>
            <ac:picMk id="7" creationId="{CD770FDF-46A4-6523-815E-6FE64767BEDB}"/>
          </ac:picMkLst>
        </pc:picChg>
        <pc:picChg chg="add del mod">
          <ac:chgData name="Robert Coe" userId="67bea0881ae6006b" providerId="LiveId" clId="{B7D6BF4A-9BC7-41CE-929B-6DD6FAF0D529}" dt="2025-09-04T08:44:18.020" v="509" actId="478"/>
          <ac:picMkLst>
            <pc:docMk/>
            <pc:sldMk cId="3291002392" sldId="1710"/>
            <ac:picMk id="3074" creationId="{5E5A3276-CE79-CD3B-82D3-DF8B9F340072}"/>
          </ac:picMkLst>
        </pc:picChg>
        <pc:picChg chg="add del mod">
          <ac:chgData name="Robert Coe" userId="67bea0881ae6006b" providerId="LiveId" clId="{B7D6BF4A-9BC7-41CE-929B-6DD6FAF0D529}" dt="2025-09-04T08:53:31.500" v="533" actId="478"/>
          <ac:picMkLst>
            <pc:docMk/>
            <pc:sldMk cId="3291002392" sldId="1710"/>
            <ac:picMk id="3076" creationId="{A690D7AD-0BD3-A5B3-92B3-ABFA9A17A486}"/>
          </ac:picMkLst>
        </pc:picChg>
      </pc:sldChg>
      <pc:sldChg chg="addSp modSp new mod modAnim modNotesTx">
        <pc:chgData name="Robert Coe" userId="67bea0881ae6006b" providerId="LiveId" clId="{B7D6BF4A-9BC7-41CE-929B-6DD6FAF0D529}" dt="2025-09-05T09:53:25.982" v="1582" actId="27636"/>
        <pc:sldMkLst>
          <pc:docMk/>
          <pc:sldMk cId="1952518284" sldId="1711"/>
        </pc:sldMkLst>
        <pc:spChg chg="mod">
          <ac:chgData name="Robert Coe" userId="67bea0881ae6006b" providerId="LiveId" clId="{B7D6BF4A-9BC7-41CE-929B-6DD6FAF0D529}" dt="2025-09-04T12:06:32.937" v="1174" actId="6549"/>
          <ac:spMkLst>
            <pc:docMk/>
            <pc:sldMk cId="1952518284" sldId="1711"/>
            <ac:spMk id="2" creationId="{AE1E6849-99F8-3D5A-69FE-7D7978065334}"/>
          </ac:spMkLst>
        </pc:spChg>
        <pc:spChg chg="mod">
          <ac:chgData name="Robert Coe" userId="67bea0881ae6006b" providerId="LiveId" clId="{B7D6BF4A-9BC7-41CE-929B-6DD6FAF0D529}" dt="2025-09-05T09:53:25.982" v="1582" actId="27636"/>
          <ac:spMkLst>
            <pc:docMk/>
            <pc:sldMk cId="1952518284" sldId="1711"/>
            <ac:spMk id="3" creationId="{F16911FD-5C49-0DBD-F975-02A1EF603A39}"/>
          </ac:spMkLst>
        </pc:spChg>
        <pc:graphicFrameChg chg="add mod">
          <ac:chgData name="Robert Coe" userId="67bea0881ae6006b" providerId="LiveId" clId="{B7D6BF4A-9BC7-41CE-929B-6DD6FAF0D529}" dt="2025-09-04T12:14:21.204" v="1283"/>
          <ac:graphicFrameMkLst>
            <pc:docMk/>
            <pc:sldMk cId="1952518284" sldId="1711"/>
            <ac:graphicFrameMk id="5" creationId="{02CCE509-CA94-B334-529E-A715804279B6}"/>
          </ac:graphicFrameMkLst>
        </pc:graphicFrameChg>
      </pc:sldChg>
      <pc:sldChg chg="addSp modSp new mod modAnim">
        <pc:chgData name="Robert Coe" userId="67bea0881ae6006b" providerId="LiveId" clId="{B7D6BF4A-9BC7-41CE-929B-6DD6FAF0D529}" dt="2025-09-05T10:45:57.700" v="2283" actId="20577"/>
        <pc:sldMkLst>
          <pc:docMk/>
          <pc:sldMk cId="251557696" sldId="1712"/>
        </pc:sldMkLst>
        <pc:spChg chg="mod">
          <ac:chgData name="Robert Coe" userId="67bea0881ae6006b" providerId="LiveId" clId="{B7D6BF4A-9BC7-41CE-929B-6DD6FAF0D529}" dt="2025-09-05T10:04:03.994" v="1826" actId="404"/>
          <ac:spMkLst>
            <pc:docMk/>
            <pc:sldMk cId="251557696" sldId="1712"/>
            <ac:spMk id="2" creationId="{2A0612CF-1F62-898A-18DB-D68C61ECDB3C}"/>
          </ac:spMkLst>
        </pc:spChg>
        <pc:spChg chg="mod">
          <ac:chgData name="Robert Coe" userId="67bea0881ae6006b" providerId="LiveId" clId="{B7D6BF4A-9BC7-41CE-929B-6DD6FAF0D529}" dt="2025-09-05T10:45:57.700" v="2283" actId="20577"/>
          <ac:spMkLst>
            <pc:docMk/>
            <pc:sldMk cId="251557696" sldId="1712"/>
            <ac:spMk id="3" creationId="{08F10A4D-4E1A-8A6F-B455-5D50B194CF79}"/>
          </ac:spMkLst>
        </pc:spChg>
        <pc:spChg chg="mod">
          <ac:chgData name="Robert Coe" userId="67bea0881ae6006b" providerId="LiveId" clId="{B7D6BF4A-9BC7-41CE-929B-6DD6FAF0D529}" dt="2025-09-05T10:42:24.303" v="2193" actId="1076"/>
          <ac:spMkLst>
            <pc:docMk/>
            <pc:sldMk cId="251557696" sldId="1712"/>
            <ac:spMk id="4" creationId="{9191350C-6F24-C527-9893-98E2A78BF09A}"/>
          </ac:spMkLst>
        </pc:spChg>
        <pc:spChg chg="add mod">
          <ac:chgData name="Robert Coe" userId="67bea0881ae6006b" providerId="LiveId" clId="{B7D6BF4A-9BC7-41CE-929B-6DD6FAF0D529}" dt="2025-09-05T10:44:27.332" v="2279" actId="113"/>
          <ac:spMkLst>
            <pc:docMk/>
            <pc:sldMk cId="251557696" sldId="1712"/>
            <ac:spMk id="5" creationId="{11C2893C-3C91-BD5E-231A-20BE2F78E618}"/>
          </ac:spMkLst>
        </pc:spChg>
      </pc:sldChg>
      <pc:sldChg chg="modSp new del mod">
        <pc:chgData name="Robert Coe" userId="67bea0881ae6006b" providerId="LiveId" clId="{B7D6BF4A-9BC7-41CE-929B-6DD6FAF0D529}" dt="2025-09-05T10:15:12.565" v="1883" actId="47"/>
        <pc:sldMkLst>
          <pc:docMk/>
          <pc:sldMk cId="4075661256" sldId="1713"/>
        </pc:sldMkLst>
        <pc:spChg chg="mod">
          <ac:chgData name="Robert Coe" userId="67bea0881ae6006b" providerId="LiveId" clId="{B7D6BF4A-9BC7-41CE-929B-6DD6FAF0D529}" dt="2025-09-05T10:07:04.328" v="1850" actId="20577"/>
          <ac:spMkLst>
            <pc:docMk/>
            <pc:sldMk cId="4075661256" sldId="1713"/>
            <ac:spMk id="2" creationId="{5796D75B-4C9C-2ED2-8539-E3778F194B0E}"/>
          </ac:spMkLst>
        </pc:spChg>
      </pc:sldChg>
      <pc:sldChg chg="addSp delSp modSp new mod modClrScheme chgLayout modNotesTx">
        <pc:chgData name="Robert Coe" userId="67bea0881ae6006b" providerId="LiveId" clId="{B7D6BF4A-9BC7-41CE-929B-6DD6FAF0D529}" dt="2025-09-05T10:38:43.729" v="2192" actId="14100"/>
        <pc:sldMkLst>
          <pc:docMk/>
          <pc:sldMk cId="1275794938" sldId="1714"/>
        </pc:sldMkLst>
        <pc:spChg chg="mod">
          <ac:chgData name="Robert Coe" userId="67bea0881ae6006b" providerId="LiveId" clId="{B7D6BF4A-9BC7-41CE-929B-6DD6FAF0D529}" dt="2025-09-05T10:23:01.704" v="2030" actId="21"/>
          <ac:spMkLst>
            <pc:docMk/>
            <pc:sldMk cId="1275794938" sldId="1714"/>
            <ac:spMk id="2" creationId="{038F0511-609F-AC91-4C04-8BC62645B52C}"/>
          </ac:spMkLst>
        </pc:spChg>
        <pc:spChg chg="del">
          <ac:chgData name="Robert Coe" userId="67bea0881ae6006b" providerId="LiveId" clId="{B7D6BF4A-9BC7-41CE-929B-6DD6FAF0D529}" dt="2025-09-05T10:19:40.097" v="1919" actId="26606"/>
          <ac:spMkLst>
            <pc:docMk/>
            <pc:sldMk cId="1275794938" sldId="1714"/>
            <ac:spMk id="3" creationId="{C38B48D7-ACB4-0B26-4EF5-616D08C59196}"/>
          </ac:spMkLst>
        </pc:spChg>
        <pc:spChg chg="mod ord">
          <ac:chgData name="Robert Coe" userId="67bea0881ae6006b" providerId="LiveId" clId="{B7D6BF4A-9BC7-41CE-929B-6DD6FAF0D529}" dt="2025-09-05T10:19:40.097" v="1919" actId="26606"/>
          <ac:spMkLst>
            <pc:docMk/>
            <pc:sldMk cId="1275794938" sldId="1714"/>
            <ac:spMk id="4" creationId="{755D4A7C-A556-45C3-C84D-5DFA1EAB3017}"/>
          </ac:spMkLst>
        </pc:spChg>
        <pc:spChg chg="add mod">
          <ac:chgData name="Robert Coe" userId="67bea0881ae6006b" providerId="LiveId" clId="{B7D6BF4A-9BC7-41CE-929B-6DD6FAF0D529}" dt="2025-09-05T10:38:16.135" v="2189" actId="14100"/>
          <ac:spMkLst>
            <pc:docMk/>
            <pc:sldMk cId="1275794938" sldId="1714"/>
            <ac:spMk id="8" creationId="{7B009EA9-DE13-15C4-D49B-2F59BB7C22EB}"/>
          </ac:spMkLst>
        </pc:spChg>
        <pc:spChg chg="add mod">
          <ac:chgData name="Robert Coe" userId="67bea0881ae6006b" providerId="LiveId" clId="{B7D6BF4A-9BC7-41CE-929B-6DD6FAF0D529}" dt="2025-09-05T10:38:39.109" v="2191" actId="14100"/>
          <ac:spMkLst>
            <pc:docMk/>
            <pc:sldMk cId="1275794938" sldId="1714"/>
            <ac:spMk id="11" creationId="{824AB502-0F60-61A0-FD0F-F9755E80C5C1}"/>
          </ac:spMkLst>
        </pc:spChg>
        <pc:picChg chg="add mod">
          <ac:chgData name="Robert Coe" userId="67bea0881ae6006b" providerId="LiveId" clId="{B7D6BF4A-9BC7-41CE-929B-6DD6FAF0D529}" dt="2025-09-05T10:38:43.729" v="2192" actId="14100"/>
          <ac:picMkLst>
            <pc:docMk/>
            <pc:sldMk cId="1275794938" sldId="1714"/>
            <ac:picMk id="6" creationId="{25AB3DDA-2936-EED4-FF9D-128F79B811B4}"/>
          </ac:picMkLst>
        </pc:picChg>
      </pc:sldChg>
      <pc:sldChg chg="modSp add mod">
        <pc:chgData name="Robert Coe" userId="67bea0881ae6006b" providerId="LiveId" clId="{B7D6BF4A-9BC7-41CE-929B-6DD6FAF0D529}" dt="2025-09-05T10:15:08.724" v="1882" actId="20577"/>
        <pc:sldMkLst>
          <pc:docMk/>
          <pc:sldMk cId="455614796" sldId="1715"/>
        </pc:sldMkLst>
        <pc:spChg chg="mod">
          <ac:chgData name="Robert Coe" userId="67bea0881ae6006b" providerId="LiveId" clId="{B7D6BF4A-9BC7-41CE-929B-6DD6FAF0D529}" dt="2025-09-05T10:15:08.724" v="1882" actId="20577"/>
          <ac:spMkLst>
            <pc:docMk/>
            <pc:sldMk cId="455614796" sldId="1715"/>
            <ac:spMk id="2" creationId="{D38B242A-7805-73F9-83EB-837B80CEE7D0}"/>
          </ac:spMkLst>
        </pc:spChg>
      </pc:sldChg>
    </pc:docChg>
  </pc:docChgLst>
  <pc:docChgLst>
    <pc:chgData name="Robert Coe" userId="67bea0881ae6006b" providerId="LiveId" clId="{A2D99ED8-4200-43BC-9EFC-935D9DC2E2AF}"/>
    <pc:docChg chg="modSld">
      <pc:chgData name="Robert Coe" userId="67bea0881ae6006b" providerId="LiveId" clId="{A2D99ED8-4200-43BC-9EFC-935D9DC2E2AF}" dt="2025-09-05T11:22:02.960" v="71"/>
      <pc:docMkLst>
        <pc:docMk/>
      </pc:docMkLst>
      <pc:sldChg chg="modSp mod">
        <pc:chgData name="Robert Coe" userId="67bea0881ae6006b" providerId="LiveId" clId="{A2D99ED8-4200-43BC-9EFC-935D9DC2E2AF}" dt="2025-09-05T11:12:54.012" v="3" actId="1076"/>
        <pc:sldMkLst>
          <pc:docMk/>
          <pc:sldMk cId="645970097" sldId="1704"/>
        </pc:sldMkLst>
        <pc:picChg chg="mod">
          <ac:chgData name="Robert Coe" userId="67bea0881ae6006b" providerId="LiveId" clId="{A2D99ED8-4200-43BC-9EFC-935D9DC2E2AF}" dt="2025-09-05T11:12:54.012" v="3" actId="1076"/>
          <ac:picMkLst>
            <pc:docMk/>
            <pc:sldMk cId="645970097" sldId="1704"/>
            <ac:picMk id="6" creationId="{FE0167CE-9250-CE27-EFB7-57147499E616}"/>
          </ac:picMkLst>
        </pc:picChg>
      </pc:sldChg>
      <pc:sldChg chg="modAnim">
        <pc:chgData name="Robert Coe" userId="67bea0881ae6006b" providerId="LiveId" clId="{A2D99ED8-4200-43BC-9EFC-935D9DC2E2AF}" dt="2025-09-05T11:14:32.562" v="14"/>
        <pc:sldMkLst>
          <pc:docMk/>
          <pc:sldMk cId="124404187" sldId="1705"/>
        </pc:sldMkLst>
      </pc:sldChg>
      <pc:sldChg chg="modSp mod modAnim">
        <pc:chgData name="Robert Coe" userId="67bea0881ae6006b" providerId="LiveId" clId="{A2D99ED8-4200-43BC-9EFC-935D9DC2E2AF}" dt="2025-09-05T11:22:02.960" v="71"/>
        <pc:sldMkLst>
          <pc:docMk/>
          <pc:sldMk cId="1275794938" sldId="1714"/>
        </pc:sldMkLst>
        <pc:spChg chg="mod">
          <ac:chgData name="Robert Coe" userId="67bea0881ae6006b" providerId="LiveId" clId="{A2D99ED8-4200-43BC-9EFC-935D9DC2E2AF}" dt="2025-09-05T11:20:52.131" v="70" actId="14100"/>
          <ac:spMkLst>
            <pc:docMk/>
            <pc:sldMk cId="1275794938" sldId="1714"/>
            <ac:spMk id="11" creationId="{824AB502-0F60-61A0-FD0F-F9755E80C5C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663C26-0A6E-4F95-B020-E10CE6E9870C}" type="datetimeFigureOut">
              <a:rPr lang="en-GB" smtClean="0"/>
              <a:t>05/09/2025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318A23-2E73-45EB-A949-7FAC2BA82EAB}" type="slidenum">
              <a:rPr lang="en-GB" smtClean="0"/>
              <a:t>‹#›</a:t>
            </a:fld>
            <a:endParaRPr lang="en-GB"/>
          </a:p>
        </p:txBody>
      </p:sp>
    </p:spTree>
    <p:extLst>
      <p:ext uri="{BB962C8B-B14F-4D97-AF65-F5344CB8AC3E}">
        <p14:creationId xmlns:p14="http://schemas.microsoft.com/office/powerpoint/2010/main" val="846033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link.springer.com/chapter/10.1007/978-3-030-16151-4_2"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videncebased.education/why-do-we-see-teacher-expertise-as-needing-knowledge-skill-and-judgement/"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learninglab.psych.purdue.edu/downloads/2006_Roediger_Karpicke_PsychSci.pdf"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www.millersville.edu/millersville/academics/gened/files/PDFs%20Faculty%20Handbook/3_Improving%20Students%20Learning%20with%20Effective%20Learning%20Techniques%20%20Promising%20Directions%20from%20Cognitive%20Educational%20Psychology.pdf"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conferences.illinoisstate.edu/nsa/papers/thamesphelps.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files.eric.ed.gov/fulltext/ED298122.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beteronderwijsnederland.nl/files/cumulative%20and%20residual%20effects%20of%20teachers.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onlinelibrary.wiley.com/doi/full/10.1111/j.1553-2712.2008.00227.x"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labs.la.utexas.edu/adrg/files/2013/12/Practical-Measurement.pdf" TargetMode="External"/><Relationship Id="rId5" Type="http://schemas.openxmlformats.org/officeDocument/2006/relationships/hyperlink" Target="https://drive.google.com/file/d/1ivsudQPJ63qedkAOcB9dvrXGRAHaYLBy/view" TargetMode="External"/><Relationship Id="rId4" Type="http://schemas.openxmlformats.org/officeDocument/2006/relationships/hyperlink" Target="https://doi.org/10.1002/rev3.3226"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research.acer.edu.au/cgi/viewcontent.cgi?article=1003&amp;context=research_conference_2003"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aft.org/pdfs/americaneducator/spring2012/Rosenshine.pdf"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www.ibe.unesco.org/fileadmin/user_upload/Publications/Educational_Practices/EdPractices_21.pdf"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cbi.nlm.nih.gov/pmc/articles/PMC5319784/"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Burroughs, N., Gardner, J., Lee, Y., Guo, S., Touitou, I., Jansen, K., &amp; Schmidt, W. (2019). A review of the literature on teacher effectiveness and student outcomes. </a:t>
            </a:r>
            <a:r>
              <a:rPr lang="en-GB" sz="1200" i="1" kern="1200" dirty="0">
                <a:solidFill>
                  <a:schemeClr val="tx1"/>
                </a:solidFill>
                <a:effectLst/>
                <a:latin typeface="+mn-lt"/>
                <a:ea typeface="+mn-ea"/>
                <a:cs typeface="+mn-cs"/>
              </a:rPr>
              <a:t>Teaching for Excellence and Equity</a:t>
            </a:r>
            <a:r>
              <a:rPr lang="en-GB" sz="1200" kern="1200" dirty="0">
                <a:solidFill>
                  <a:schemeClr val="tx1"/>
                </a:solidFill>
                <a:effectLst/>
                <a:latin typeface="+mn-lt"/>
                <a:ea typeface="+mn-ea"/>
                <a:cs typeface="+mn-cs"/>
              </a:rPr>
              <a:t>, 7-17. IEA Research for Education.</a:t>
            </a:r>
          </a:p>
          <a:p>
            <a:r>
              <a:rPr lang="en-GB" sz="1200" kern="1200" dirty="0">
                <a:solidFill>
                  <a:schemeClr val="tx1"/>
                </a:solidFill>
                <a:effectLst/>
                <a:latin typeface="+mn-lt"/>
                <a:ea typeface="+mn-ea"/>
                <a:cs typeface="+mn-cs"/>
                <a:hlinkClick r:id="rId3"/>
              </a:rPr>
              <a:t>https://link.springer.com/chapter/10.1007/978-3-030-16151-4_2</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EB318A23-2E73-45EB-A949-7FAC2BA82EAB}" type="slidenum">
              <a:rPr lang="en-GB" smtClean="0"/>
              <a:t>2</a:t>
            </a:fld>
            <a:endParaRPr lang="en-GB"/>
          </a:p>
        </p:txBody>
      </p:sp>
    </p:spTree>
    <p:extLst>
      <p:ext uri="{BB962C8B-B14F-4D97-AF65-F5344CB8AC3E}">
        <p14:creationId xmlns:p14="http://schemas.microsoft.com/office/powerpoint/2010/main" val="1734550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t>Coe, R., Rauch, C.J., Kime, S. and Singleton, D. (2020) Great Teaching Toolkit Evidence Review. Evidence Based Education, in partnership with Cambridge Assessment International Education. greatteaching.com</a:t>
            </a:r>
          </a:p>
        </p:txBody>
      </p:sp>
      <p:sp>
        <p:nvSpPr>
          <p:cNvPr id="4" name="Slide Number Placeholder 3"/>
          <p:cNvSpPr>
            <a:spLocks noGrp="1"/>
          </p:cNvSpPr>
          <p:nvPr>
            <p:ph type="sldNum" sz="quarter" idx="5"/>
          </p:nvPr>
        </p:nvSpPr>
        <p:spPr/>
        <p:txBody>
          <a:bodyPr/>
          <a:lstStyle/>
          <a:p>
            <a:pPr>
              <a:defRPr/>
            </a:pPr>
            <a:fld id="{791797FE-A716-4D08-B479-577596A0023D}" type="slidenum">
              <a:rPr lang="en-GB" smtClean="0"/>
              <a:pPr>
                <a:defRPr/>
              </a:pPr>
              <a:t>16</a:t>
            </a:fld>
            <a:endParaRPr lang="en-GB"/>
          </a:p>
        </p:txBody>
      </p:sp>
    </p:spTree>
    <p:extLst>
      <p:ext uri="{BB962C8B-B14F-4D97-AF65-F5344CB8AC3E}">
        <p14:creationId xmlns:p14="http://schemas.microsoft.com/office/powerpoint/2010/main" val="3894400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Coe, R., Rauch, C.J., Kime, S. and Singleton, D. (2020) Great Teaching Toolkit Evidence Review. Evidence Based Education, in partnership with Cambridge Assessment International Education. greatteaching.com </a:t>
            </a:r>
          </a:p>
        </p:txBody>
      </p:sp>
      <p:sp>
        <p:nvSpPr>
          <p:cNvPr id="4" name="Slide Number Placeholder 3"/>
          <p:cNvSpPr>
            <a:spLocks noGrp="1"/>
          </p:cNvSpPr>
          <p:nvPr>
            <p:ph type="sldNum" sz="quarter" idx="5"/>
          </p:nvPr>
        </p:nvSpPr>
        <p:spPr/>
        <p:txBody>
          <a:bodyPr/>
          <a:lstStyle/>
          <a:p>
            <a:pPr>
              <a:defRPr/>
            </a:pPr>
            <a:fld id="{791797FE-A716-4D08-B479-577596A0023D}" type="slidenum">
              <a:rPr lang="en-GB" smtClean="0"/>
              <a:pPr>
                <a:defRPr/>
              </a:pPr>
              <a:t>17</a:t>
            </a:fld>
            <a:endParaRPr lang="en-GB"/>
          </a:p>
        </p:txBody>
      </p:sp>
    </p:spTree>
    <p:extLst>
      <p:ext uri="{BB962C8B-B14F-4D97-AF65-F5344CB8AC3E}">
        <p14:creationId xmlns:p14="http://schemas.microsoft.com/office/powerpoint/2010/main" val="1664628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Bryk, A. S., Sebring, P. B., Allensworth, E., Easton, J. Q., &amp; </a:t>
            </a:r>
            <a:r>
              <a:rPr lang="en-GB" sz="1200" kern="1200" dirty="0" err="1">
                <a:solidFill>
                  <a:schemeClr val="tx1"/>
                </a:solidFill>
                <a:effectLst/>
                <a:latin typeface="+mn-lt"/>
                <a:ea typeface="+mn-ea"/>
                <a:cs typeface="+mn-cs"/>
              </a:rPr>
              <a:t>Luppescu</a:t>
            </a:r>
            <a:r>
              <a:rPr lang="en-GB" sz="1200" kern="1200" dirty="0">
                <a:solidFill>
                  <a:schemeClr val="tx1"/>
                </a:solidFill>
                <a:effectLst/>
                <a:latin typeface="+mn-lt"/>
                <a:ea typeface="+mn-ea"/>
                <a:cs typeface="+mn-cs"/>
              </a:rPr>
              <a:t>, S. (2010). Organizing schools for improvement: Lessons from Chicago. University of Chicago Press.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a:t>
            </a:r>
            <a:r>
              <a:rPr lang="en-GB" sz="1200" kern="1200" dirty="0" err="1">
                <a:solidFill>
                  <a:schemeClr val="tx1"/>
                </a:solidFill>
                <a:effectLst/>
                <a:latin typeface="+mn-lt"/>
                <a:ea typeface="+mn-ea"/>
                <a:cs typeface="+mn-cs"/>
              </a:rPr>
              <a:t>ToC</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Cohen, D. K., Raudenbush, S., &amp; Ball, D. L. (2003). Resources, instruction and research. Educational Evaluation and Policy Analysis, 25, 119–142.</a:t>
            </a:r>
          </a:p>
          <a:p>
            <a:r>
              <a:rPr lang="en-GB" dirty="0"/>
              <a:t>[in RQ2&amp;3]</a:t>
            </a:r>
          </a:p>
        </p:txBody>
      </p:sp>
      <p:sp>
        <p:nvSpPr>
          <p:cNvPr id="4" name="Slide Number Placeholder 3"/>
          <p:cNvSpPr>
            <a:spLocks noGrp="1"/>
          </p:cNvSpPr>
          <p:nvPr>
            <p:ph type="sldNum" sz="quarter" idx="5"/>
          </p:nvPr>
        </p:nvSpPr>
        <p:spPr/>
        <p:txBody>
          <a:bodyPr/>
          <a:lstStyle/>
          <a:p>
            <a:fld id="{EB318A23-2E73-45EB-A949-7FAC2BA82EAB}" type="slidenum">
              <a:rPr lang="en-GB" smtClean="0"/>
              <a:t>19</a:t>
            </a:fld>
            <a:endParaRPr lang="en-GB"/>
          </a:p>
        </p:txBody>
      </p:sp>
    </p:spTree>
    <p:extLst>
      <p:ext uri="{BB962C8B-B14F-4D97-AF65-F5344CB8AC3E}">
        <p14:creationId xmlns:p14="http://schemas.microsoft.com/office/powerpoint/2010/main" val="918881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Futura LT" panose="02000303000000000000" pitchFamily="2" charset="0"/>
                <a:hlinkClick r:id="rId3"/>
              </a:rPr>
              <a:t>https://evidencebased.education/why-do-we-see-teacher-expertise-as-needing-knowledge-skill-and-judgement/</a:t>
            </a:r>
            <a:r>
              <a:rPr lang="en-GB" sz="1200" dirty="0">
                <a:latin typeface="Futura LT" panose="02000303000000000000"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Stigler, J. W., &amp; Miller, K. F. (2018). Expertise and Expert Performance in Teaching. Ch 24, pp431-452, in Ericsson, K. A., Hoffman, R. R., &amp; </a:t>
            </a:r>
            <a:r>
              <a:rPr lang="en-GB" sz="1200" kern="1200" dirty="0" err="1">
                <a:solidFill>
                  <a:schemeClr val="tx1"/>
                </a:solidFill>
                <a:effectLst/>
                <a:latin typeface="+mn-lt"/>
                <a:ea typeface="+mn-ea"/>
                <a:cs typeface="+mn-cs"/>
              </a:rPr>
              <a:t>Kozbelt</a:t>
            </a:r>
            <a:r>
              <a:rPr lang="en-GB" sz="1200" kern="1200" dirty="0">
                <a:solidFill>
                  <a:schemeClr val="tx1"/>
                </a:solidFill>
                <a:effectLst/>
                <a:latin typeface="+mn-lt"/>
                <a:ea typeface="+mn-ea"/>
                <a:cs typeface="+mn-cs"/>
              </a:rPr>
              <a:t>, A. (Eds.).</a:t>
            </a:r>
            <a:r>
              <a:rPr lang="en-US"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The Cambridge Handbook of Expertise and Expert Performance</a:t>
            </a:r>
            <a:r>
              <a:rPr lang="en-US" sz="1200" kern="1200" dirty="0">
                <a:solidFill>
                  <a:schemeClr val="tx1"/>
                </a:solidFill>
                <a:effectLst/>
                <a:latin typeface="+mn-lt"/>
                <a:ea typeface="+mn-ea"/>
                <a:cs typeface="+mn-cs"/>
              </a:rPr>
              <a:t>. Cambridge University Press.</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Futura LT" panose="02000303000000000000" pitchFamily="2" charset="0"/>
            </a:endParaRPr>
          </a:p>
          <a:p>
            <a:endParaRPr lang="en-GB" dirty="0"/>
          </a:p>
        </p:txBody>
      </p:sp>
      <p:sp>
        <p:nvSpPr>
          <p:cNvPr id="4" name="Slide Number Placeholder 3"/>
          <p:cNvSpPr>
            <a:spLocks noGrp="1"/>
          </p:cNvSpPr>
          <p:nvPr>
            <p:ph type="sldNum" sz="quarter" idx="5"/>
          </p:nvPr>
        </p:nvSpPr>
        <p:spPr/>
        <p:txBody>
          <a:bodyPr/>
          <a:lstStyle/>
          <a:p>
            <a:fld id="{EB318A23-2E73-45EB-A949-7FAC2BA82EAB}" type="slidenum">
              <a:rPr lang="en-GB" smtClean="0"/>
              <a:t>20</a:t>
            </a:fld>
            <a:endParaRPr lang="en-GB"/>
          </a:p>
        </p:txBody>
      </p:sp>
    </p:spTree>
    <p:extLst>
      <p:ext uri="{BB962C8B-B14F-4D97-AF65-F5344CB8AC3E}">
        <p14:creationId xmlns:p14="http://schemas.microsoft.com/office/powerpoint/2010/main" val="1016765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Correct answer is a), chosen by 17% of pupils. Common misconception is (d), chosen by 59%.</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charset="0"/>
                <a:ea typeface="MS PGothic" pitchFamily="34" charset="-128"/>
                <a:cs typeface="ＭＳ Ｐゴシック" charset="0"/>
              </a:rPr>
              <a:t>Sadler, P. M., </a:t>
            </a:r>
            <a:r>
              <a:rPr lang="en-GB" sz="1200" kern="1200" dirty="0" err="1">
                <a:solidFill>
                  <a:schemeClr val="tx1"/>
                </a:solidFill>
                <a:effectLst/>
                <a:latin typeface="Arial" charset="0"/>
                <a:ea typeface="MS PGothic" pitchFamily="34" charset="-128"/>
                <a:cs typeface="ＭＳ Ｐゴシック" charset="0"/>
              </a:rPr>
              <a:t>Sonnert</a:t>
            </a:r>
            <a:r>
              <a:rPr lang="en-GB" sz="1200" kern="1200" dirty="0">
                <a:solidFill>
                  <a:schemeClr val="tx1"/>
                </a:solidFill>
                <a:effectLst/>
                <a:latin typeface="Arial" charset="0"/>
                <a:ea typeface="MS PGothic" pitchFamily="34" charset="-128"/>
                <a:cs typeface="ＭＳ Ｐゴシック" charset="0"/>
              </a:rPr>
              <a:t>, G., Coyle, H. P., Cook-Smith, N., &amp; Miller, J. L. (2013). The influence of teachers’ knowledge on student learning in middle school physical science classrooms. </a:t>
            </a:r>
            <a:r>
              <a:rPr lang="en-GB" sz="1200" i="1" kern="1200" dirty="0">
                <a:solidFill>
                  <a:schemeClr val="tx1"/>
                </a:solidFill>
                <a:effectLst/>
                <a:latin typeface="Arial" charset="0"/>
                <a:ea typeface="MS PGothic" pitchFamily="34" charset="-128"/>
                <a:cs typeface="ＭＳ Ｐゴシック" charset="0"/>
              </a:rPr>
              <a:t>American Educational Research Journal</a:t>
            </a:r>
            <a:r>
              <a:rPr lang="en-GB" sz="1200" kern="1200" dirty="0">
                <a:solidFill>
                  <a:schemeClr val="tx1"/>
                </a:solidFill>
                <a:effectLst/>
                <a:latin typeface="Arial" charset="0"/>
                <a:ea typeface="MS PGothic" pitchFamily="34" charset="-128"/>
                <a:cs typeface="ＭＳ Ｐゴシック" charset="0"/>
              </a:rPr>
              <a:t>, 50(5), 1020-1049.</a:t>
            </a:r>
          </a:p>
          <a:p>
            <a:endParaRPr lang="en-GB" dirty="0"/>
          </a:p>
        </p:txBody>
      </p:sp>
      <p:sp>
        <p:nvSpPr>
          <p:cNvPr id="4" name="Slide Number Placeholder 3"/>
          <p:cNvSpPr>
            <a:spLocks noGrp="1"/>
          </p:cNvSpPr>
          <p:nvPr>
            <p:ph type="sldNum" sz="quarter" idx="10"/>
          </p:nvPr>
        </p:nvSpPr>
        <p:spPr/>
        <p:txBody>
          <a:bodyPr/>
          <a:lstStyle/>
          <a:p>
            <a:pPr>
              <a:defRPr/>
            </a:pPr>
            <a:fld id="{93263F81-AB1F-4B51-A4CA-047E49299C68}" type="slidenum">
              <a:rPr lang="en-US" smtClean="0"/>
              <a:pPr>
                <a:defRPr/>
              </a:pPr>
              <a:t>21</a:t>
            </a:fld>
            <a:endParaRPr lang="en-US"/>
          </a:p>
        </p:txBody>
      </p:sp>
    </p:spTree>
    <p:extLst>
      <p:ext uri="{BB962C8B-B14F-4D97-AF65-F5344CB8AC3E}">
        <p14:creationId xmlns:p14="http://schemas.microsoft.com/office/powerpoint/2010/main" val="92983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err="1">
                <a:solidFill>
                  <a:schemeClr val="tx1"/>
                </a:solidFill>
                <a:effectLst/>
                <a:latin typeface="Arial" charset="0"/>
                <a:ea typeface="MS PGothic" pitchFamily="34" charset="-128"/>
                <a:cs typeface="ＭＳ Ｐゴシック" charset="0"/>
              </a:rPr>
              <a:t>Roediger</a:t>
            </a:r>
            <a:r>
              <a:rPr lang="en-GB" sz="1200" kern="1200" dirty="0">
                <a:solidFill>
                  <a:schemeClr val="tx1"/>
                </a:solidFill>
                <a:effectLst/>
                <a:latin typeface="Arial" charset="0"/>
                <a:ea typeface="MS PGothic" pitchFamily="34" charset="-128"/>
                <a:cs typeface="ＭＳ Ｐゴシック" charset="0"/>
              </a:rPr>
              <a:t>, H. L., &amp; </a:t>
            </a:r>
            <a:r>
              <a:rPr lang="en-GB" sz="1200" kern="1200" dirty="0" err="1">
                <a:solidFill>
                  <a:schemeClr val="tx1"/>
                </a:solidFill>
                <a:effectLst/>
                <a:latin typeface="Arial" charset="0"/>
                <a:ea typeface="MS PGothic" pitchFamily="34" charset="-128"/>
                <a:cs typeface="ＭＳ Ｐゴシック" charset="0"/>
              </a:rPr>
              <a:t>Karpicke</a:t>
            </a:r>
            <a:r>
              <a:rPr lang="en-GB" sz="1200" kern="1200" dirty="0">
                <a:solidFill>
                  <a:schemeClr val="tx1"/>
                </a:solidFill>
                <a:effectLst/>
                <a:latin typeface="Arial" charset="0"/>
                <a:ea typeface="MS PGothic" pitchFamily="34" charset="-128"/>
                <a:cs typeface="ＭＳ Ｐゴシック" charset="0"/>
              </a:rPr>
              <a:t>, J. D. (2006). Test-enhanced learning: taking memory tests improves long-term retention. </a:t>
            </a:r>
            <a:r>
              <a:rPr lang="en-GB" sz="1200" i="1" kern="1200" dirty="0">
                <a:solidFill>
                  <a:schemeClr val="tx1"/>
                </a:solidFill>
                <a:effectLst/>
                <a:latin typeface="Arial" charset="0"/>
                <a:ea typeface="MS PGothic" pitchFamily="34" charset="-128"/>
                <a:cs typeface="ＭＳ Ｐゴシック" charset="0"/>
              </a:rPr>
              <a:t>Psychological science</a:t>
            </a:r>
            <a:r>
              <a:rPr lang="en-GB" sz="1200" kern="1200" dirty="0">
                <a:solidFill>
                  <a:schemeClr val="tx1"/>
                </a:solidFill>
                <a:effectLst/>
                <a:latin typeface="Arial" charset="0"/>
                <a:ea typeface="MS PGothic" pitchFamily="34" charset="-128"/>
                <a:cs typeface="ＭＳ Ｐゴシック" charset="0"/>
              </a:rPr>
              <a:t>, </a:t>
            </a:r>
            <a:r>
              <a:rPr lang="en-GB" sz="1200" i="1" kern="1200" dirty="0">
                <a:solidFill>
                  <a:schemeClr val="tx1"/>
                </a:solidFill>
                <a:effectLst/>
                <a:latin typeface="Arial" charset="0"/>
                <a:ea typeface="MS PGothic" pitchFamily="34" charset="-128"/>
                <a:cs typeface="ＭＳ Ｐゴシック" charset="0"/>
              </a:rPr>
              <a:t>17</a:t>
            </a:r>
            <a:r>
              <a:rPr lang="en-GB" sz="1200" kern="1200" dirty="0">
                <a:solidFill>
                  <a:schemeClr val="tx1"/>
                </a:solidFill>
                <a:effectLst/>
                <a:latin typeface="Arial" charset="0"/>
                <a:ea typeface="MS PGothic" pitchFamily="34" charset="-128"/>
                <a:cs typeface="ＭＳ Ｐゴシック" charset="0"/>
              </a:rPr>
              <a:t>(3), 249-255.   </a:t>
            </a:r>
            <a:r>
              <a:rPr lang="en-GB" sz="1200" u="sng" kern="1200" dirty="0">
                <a:solidFill>
                  <a:schemeClr val="tx1"/>
                </a:solidFill>
                <a:effectLst/>
                <a:latin typeface="Arial" charset="0"/>
                <a:ea typeface="MS PGothic" pitchFamily="34" charset="-128"/>
                <a:cs typeface="ＭＳ Ｐゴシック" charset="0"/>
                <a:hlinkClick r:id="rId3"/>
              </a:rPr>
              <a:t>http://learninglab.psych.purdue.edu/downloads/2006_Roediger_Karpicke_PsychSci.pdf</a:t>
            </a:r>
            <a:r>
              <a:rPr lang="en-GB" sz="1200" kern="1200" dirty="0">
                <a:solidFill>
                  <a:schemeClr val="tx1"/>
                </a:solidFill>
                <a:effectLst/>
                <a:latin typeface="Arial" charset="0"/>
                <a:ea typeface="MS PGothic" pitchFamily="34" charset="-128"/>
                <a:cs typeface="ＭＳ Ｐゴシック"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err="1">
                <a:solidFill>
                  <a:schemeClr val="tx1"/>
                </a:solidFill>
                <a:effectLst/>
                <a:latin typeface="Arial" charset="0"/>
                <a:ea typeface="MS PGothic" pitchFamily="34" charset="-128"/>
                <a:cs typeface="ＭＳ Ｐゴシック" charset="0"/>
              </a:rPr>
              <a:t>Dunlosky</a:t>
            </a:r>
            <a:r>
              <a:rPr lang="en-GB" sz="1200" kern="1200" dirty="0">
                <a:solidFill>
                  <a:schemeClr val="tx1"/>
                </a:solidFill>
                <a:effectLst/>
                <a:latin typeface="Arial" charset="0"/>
                <a:ea typeface="MS PGothic" pitchFamily="34" charset="-128"/>
                <a:cs typeface="ＭＳ Ｐゴシック" charset="0"/>
              </a:rPr>
              <a:t>, J., Rawson, K. A., Marsh, E. J., Nathan, M. J., &amp; Willingham, D. T. (2013). Improving students’ learning with effective learning techniques: Promising directions from cognitive and educational psychology. </a:t>
            </a:r>
            <a:r>
              <a:rPr lang="en-GB" sz="1200" i="1" kern="1200" dirty="0">
                <a:solidFill>
                  <a:schemeClr val="tx1"/>
                </a:solidFill>
                <a:effectLst/>
                <a:latin typeface="Arial" charset="0"/>
                <a:ea typeface="MS PGothic" pitchFamily="34" charset="-128"/>
                <a:cs typeface="ＭＳ Ｐゴシック" charset="0"/>
              </a:rPr>
              <a:t>Psychological Science in the Public Interest</a:t>
            </a:r>
            <a:r>
              <a:rPr lang="en-GB" sz="1200" kern="1200" dirty="0">
                <a:solidFill>
                  <a:schemeClr val="tx1"/>
                </a:solidFill>
                <a:effectLst/>
                <a:latin typeface="Arial" charset="0"/>
                <a:ea typeface="MS PGothic" pitchFamily="34" charset="-128"/>
                <a:cs typeface="ＭＳ Ｐゴシック" charset="0"/>
              </a:rPr>
              <a:t>, </a:t>
            </a:r>
            <a:r>
              <a:rPr lang="en-GB" sz="1200" i="1" kern="1200" dirty="0">
                <a:solidFill>
                  <a:schemeClr val="tx1"/>
                </a:solidFill>
                <a:effectLst/>
                <a:latin typeface="Arial" charset="0"/>
                <a:ea typeface="MS PGothic" pitchFamily="34" charset="-128"/>
                <a:cs typeface="ＭＳ Ｐゴシック" charset="0"/>
              </a:rPr>
              <a:t>14</a:t>
            </a:r>
            <a:r>
              <a:rPr lang="en-GB" sz="1200" kern="1200" dirty="0">
                <a:solidFill>
                  <a:schemeClr val="tx1"/>
                </a:solidFill>
                <a:effectLst/>
                <a:latin typeface="Arial" charset="0"/>
                <a:ea typeface="MS PGothic" pitchFamily="34" charset="-128"/>
                <a:cs typeface="ＭＳ Ｐゴシック" charset="0"/>
              </a:rPr>
              <a:t>(1), 4-58.</a:t>
            </a:r>
          </a:p>
          <a:p>
            <a:pPr lvl="0"/>
            <a:r>
              <a:rPr lang="en-GB" sz="1200" u="sng" kern="1200" dirty="0">
                <a:solidFill>
                  <a:schemeClr val="tx1"/>
                </a:solidFill>
                <a:effectLst/>
                <a:latin typeface="Arial" charset="0"/>
                <a:ea typeface="MS PGothic" pitchFamily="34" charset="-128"/>
                <a:cs typeface="ＭＳ Ｐゴシック" charset="0"/>
                <a:hlinkClick r:id="rId4"/>
              </a:rPr>
              <a:t>http://www.millersville.edu/millersville/academics/gened/files/PDFs%20Faculty%20Handbook/3_Improving%20Students%20Learning%20with%20Effective%20Learning%20Techniques%20%20Promising%20Directions%20from%20Cognitive%20Educational%20Psychology.pdf</a:t>
            </a:r>
            <a:r>
              <a:rPr lang="en-GB" sz="1200" kern="1200" dirty="0">
                <a:solidFill>
                  <a:schemeClr val="tx1"/>
                </a:solidFill>
                <a:effectLst/>
                <a:latin typeface="Arial" charset="0"/>
                <a:ea typeface="MS PGothic" pitchFamily="34" charset="-128"/>
                <a:cs typeface="ＭＳ Ｐゴシック" charset="0"/>
              </a:rPr>
              <a:t> </a:t>
            </a:r>
          </a:p>
          <a:p>
            <a:r>
              <a:rPr lang="en-GB" sz="1200" kern="1200" dirty="0">
                <a:solidFill>
                  <a:schemeClr val="tx1"/>
                </a:solidFill>
                <a:effectLst/>
                <a:latin typeface="Arial" charset="0"/>
                <a:ea typeface="MS PGothic" pitchFamily="34" charset="-128"/>
                <a:cs typeface="ＭＳ Ｐゴシック" charset="0"/>
              </a:rPr>
              <a:t> </a:t>
            </a:r>
          </a:p>
          <a:p>
            <a:endParaRPr lang="en-GB" dirty="0"/>
          </a:p>
        </p:txBody>
      </p:sp>
      <p:sp>
        <p:nvSpPr>
          <p:cNvPr id="4" name="Slide Number Placeholder 3"/>
          <p:cNvSpPr>
            <a:spLocks noGrp="1"/>
          </p:cNvSpPr>
          <p:nvPr>
            <p:ph type="sldNum" sz="quarter" idx="10"/>
          </p:nvPr>
        </p:nvSpPr>
        <p:spPr/>
        <p:txBody>
          <a:bodyPr/>
          <a:lstStyle/>
          <a:p>
            <a:pPr>
              <a:defRPr/>
            </a:pPr>
            <a:fld id="{93263F81-AB1F-4B51-A4CA-047E49299C68}" type="slidenum">
              <a:rPr lang="en-US" smtClean="0"/>
              <a:pPr>
                <a:defRPr/>
              </a:pPr>
              <a:t>22</a:t>
            </a:fld>
            <a:endParaRPr lang="en-US"/>
          </a:p>
        </p:txBody>
      </p:sp>
    </p:spTree>
    <p:extLst>
      <p:ext uri="{BB962C8B-B14F-4D97-AF65-F5344CB8AC3E}">
        <p14:creationId xmlns:p14="http://schemas.microsoft.com/office/powerpoint/2010/main" val="3723706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Arial" charset="0"/>
                <a:ea typeface="MS PGothic" pitchFamily="34" charset="-128"/>
                <a:cs typeface="ＭＳ Ｐゴシック" charset="0"/>
              </a:rPr>
              <a:t>Ball, D. L., Thames, M. H., &amp; Phelps, G. (2008). Content knowledge for teaching what makes it special?. Journal of teacher education, 59(5), 389-407.  </a:t>
            </a:r>
            <a:r>
              <a:rPr lang="en-GB" sz="1200" u="sng" kern="1200" dirty="0">
                <a:solidFill>
                  <a:schemeClr val="tx1"/>
                </a:solidFill>
                <a:effectLst/>
                <a:latin typeface="Arial" charset="0"/>
                <a:ea typeface="MS PGothic" pitchFamily="34" charset="-128"/>
                <a:cs typeface="ＭＳ Ｐゴシック" charset="0"/>
                <a:hlinkClick r:id="rId3"/>
              </a:rPr>
              <a:t>http://conferences.illinoisstate.edu/nsa/papers/thamesphelps.pdf</a:t>
            </a:r>
            <a:r>
              <a:rPr lang="en-GB" sz="1200" kern="1200" dirty="0">
                <a:solidFill>
                  <a:schemeClr val="tx1"/>
                </a:solidFill>
                <a:effectLst/>
                <a:latin typeface="Arial" charset="0"/>
                <a:ea typeface="MS PGothic" pitchFamily="34" charset="-128"/>
                <a:cs typeface="ＭＳ Ｐゴシック" charset="0"/>
              </a:rPr>
              <a:t> </a:t>
            </a:r>
          </a:p>
          <a:p>
            <a:r>
              <a:rPr lang="en-GB" sz="1200" b="0" i="0" u="none" strike="noStrike" kern="1200" baseline="0" dirty="0">
                <a:solidFill>
                  <a:schemeClr val="tx1"/>
                </a:solidFill>
                <a:latin typeface="Arial" charset="0"/>
                <a:ea typeface="MS PGothic" pitchFamily="34" charset="-128"/>
                <a:cs typeface="ＭＳ Ｐゴシック" charset="0"/>
              </a:rPr>
              <a:t>Hill, H. C., Rowan, B., &amp; Ball, D. L. (2005). Effects of teachers' mathematical knowledge for teaching on student achievement. </a:t>
            </a:r>
            <a:r>
              <a:rPr lang="en-GB" sz="1200" b="0" i="1" u="none" strike="noStrike" kern="1200" baseline="0" dirty="0">
                <a:solidFill>
                  <a:schemeClr val="tx1"/>
                </a:solidFill>
                <a:latin typeface="Arial" charset="0"/>
                <a:ea typeface="MS PGothic" pitchFamily="34" charset="-128"/>
                <a:cs typeface="ＭＳ Ｐゴシック" charset="0"/>
              </a:rPr>
              <a:t>American Educational Research Journal, 42</a:t>
            </a:r>
            <a:r>
              <a:rPr lang="en-GB" sz="1200" b="0" i="0" u="none" strike="noStrike" kern="1200" baseline="0" dirty="0">
                <a:solidFill>
                  <a:schemeClr val="tx1"/>
                </a:solidFill>
                <a:latin typeface="Arial" charset="0"/>
                <a:ea typeface="MS PGothic" pitchFamily="34" charset="-128"/>
                <a:cs typeface="ＭＳ Ｐゴシック" charset="0"/>
              </a:rPr>
              <a:t>(2), 371-406.</a:t>
            </a:r>
            <a:endParaRPr lang="en-GB" dirty="0"/>
          </a:p>
        </p:txBody>
      </p:sp>
      <p:sp>
        <p:nvSpPr>
          <p:cNvPr id="4" name="Slide Number Placeholder 3"/>
          <p:cNvSpPr>
            <a:spLocks noGrp="1"/>
          </p:cNvSpPr>
          <p:nvPr>
            <p:ph type="sldNum" sz="quarter" idx="10"/>
          </p:nvPr>
        </p:nvSpPr>
        <p:spPr/>
        <p:txBody>
          <a:bodyPr/>
          <a:lstStyle/>
          <a:p>
            <a:pPr>
              <a:defRPr/>
            </a:pPr>
            <a:fld id="{93263F81-AB1F-4B51-A4CA-047E49299C68}" type="slidenum">
              <a:rPr lang="en-US" smtClean="0"/>
              <a:pPr>
                <a:defRPr/>
              </a:pPr>
              <a:t>23</a:t>
            </a:fld>
            <a:endParaRPr lang="en-US"/>
          </a:p>
        </p:txBody>
      </p:sp>
    </p:spTree>
    <p:extLst>
      <p:ext uri="{BB962C8B-B14F-4D97-AF65-F5344CB8AC3E}">
        <p14:creationId xmlns:p14="http://schemas.microsoft.com/office/powerpoint/2010/main" val="4201741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 of ‘approximations’ ‘learning to kayak on calm waters’ Grossman et al, 2009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Grossman, P., Compton, C., </a:t>
            </a:r>
            <a:r>
              <a:rPr lang="en-GB" sz="1200" kern="1200" dirty="0" err="1">
                <a:solidFill>
                  <a:schemeClr val="tx1"/>
                </a:solidFill>
                <a:effectLst/>
                <a:latin typeface="+mn-lt"/>
                <a:ea typeface="+mn-ea"/>
                <a:cs typeface="+mn-cs"/>
              </a:rPr>
              <a:t>Igra</a:t>
            </a:r>
            <a:r>
              <a:rPr lang="en-GB" sz="1200" kern="1200" dirty="0">
                <a:solidFill>
                  <a:schemeClr val="tx1"/>
                </a:solidFill>
                <a:effectLst/>
                <a:latin typeface="+mn-lt"/>
                <a:ea typeface="+mn-ea"/>
                <a:cs typeface="+mn-cs"/>
              </a:rPr>
              <a:t>, D., Ronfeldt, M., Shahan, E., &amp; Williamson, P. (2009). Teaching practice: A cross-professional perspective. Teachers College Record, 111(9), 2055-2100.</a:t>
            </a:r>
          </a:p>
          <a:p>
            <a:endParaRPr lang="en-GB" dirty="0"/>
          </a:p>
        </p:txBody>
      </p:sp>
      <p:sp>
        <p:nvSpPr>
          <p:cNvPr id="4" name="Slide Number Placeholder 3"/>
          <p:cNvSpPr>
            <a:spLocks noGrp="1"/>
          </p:cNvSpPr>
          <p:nvPr>
            <p:ph type="sldNum" sz="quarter" idx="5"/>
          </p:nvPr>
        </p:nvSpPr>
        <p:spPr/>
        <p:txBody>
          <a:bodyPr/>
          <a:lstStyle/>
          <a:p>
            <a:fld id="{EB318A23-2E73-45EB-A949-7FAC2BA82EAB}" type="slidenum">
              <a:rPr lang="en-GB" smtClean="0"/>
              <a:t>24</a:t>
            </a:fld>
            <a:endParaRPr lang="en-GB"/>
          </a:p>
        </p:txBody>
      </p:sp>
    </p:spTree>
    <p:extLst>
      <p:ext uri="{BB962C8B-B14F-4D97-AF65-F5344CB8AC3E}">
        <p14:creationId xmlns:p14="http://schemas.microsoft.com/office/powerpoint/2010/main" val="2195537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7500 classes surveyed by 3800 teachers (as of April 2025)</a:t>
            </a:r>
            <a:endParaRPr lang="en-GB" dirty="0"/>
          </a:p>
        </p:txBody>
      </p:sp>
      <p:sp>
        <p:nvSpPr>
          <p:cNvPr id="4" name="Slide Number Placeholder 3"/>
          <p:cNvSpPr>
            <a:spLocks noGrp="1"/>
          </p:cNvSpPr>
          <p:nvPr>
            <p:ph type="sldNum" sz="quarter" idx="5"/>
          </p:nvPr>
        </p:nvSpPr>
        <p:spPr/>
        <p:txBody>
          <a:bodyPr/>
          <a:lstStyle/>
          <a:p>
            <a:fld id="{EB318A23-2E73-45EB-A949-7FAC2BA82EAB}" type="slidenum">
              <a:rPr lang="en-GB" smtClean="0"/>
              <a:t>25</a:t>
            </a:fld>
            <a:endParaRPr lang="en-GB"/>
          </a:p>
        </p:txBody>
      </p:sp>
    </p:spTree>
    <p:extLst>
      <p:ext uri="{BB962C8B-B14F-4D97-AF65-F5344CB8AC3E}">
        <p14:creationId xmlns:p14="http://schemas.microsoft.com/office/powerpoint/2010/main" val="2643100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Berliner D.C. (1988) The development of expertise in pedagogy. Charles W. Hunt Memorial Lecture, American Association of Colleges for Teacher Education, February 17, 1988</a:t>
            </a:r>
          </a:p>
          <a:p>
            <a:r>
              <a:rPr lang="en-GB" sz="1200" kern="1200" dirty="0">
                <a:solidFill>
                  <a:schemeClr val="tx1"/>
                </a:solidFill>
                <a:effectLst/>
                <a:latin typeface="+mn-lt"/>
                <a:ea typeface="+mn-ea"/>
                <a:cs typeface="+mn-cs"/>
                <a:hlinkClick r:id="rId3"/>
              </a:rPr>
              <a:t>https://files.eric.ed.gov/fulltext/ED298122.pdf</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EB318A23-2E73-45EB-A949-7FAC2BA82EAB}" type="slidenum">
              <a:rPr lang="en-GB" smtClean="0"/>
              <a:t>27</a:t>
            </a:fld>
            <a:endParaRPr lang="en-GB"/>
          </a:p>
        </p:txBody>
      </p:sp>
    </p:spTree>
    <p:extLst>
      <p:ext uri="{BB962C8B-B14F-4D97-AF65-F5344CB8AC3E}">
        <p14:creationId xmlns:p14="http://schemas.microsoft.com/office/powerpoint/2010/main" val="1057819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Sanders, W. L., &amp; Rivers, J. C. (1996). Cumulative and residual effects of teachers on future student academic achievement. </a:t>
            </a:r>
            <a:r>
              <a:rPr lang="en-US" sz="1200" kern="1200" dirty="0">
                <a:solidFill>
                  <a:schemeClr val="tx1"/>
                </a:solidFill>
                <a:effectLst/>
                <a:latin typeface="+mn-lt"/>
                <a:ea typeface="+mn-ea"/>
                <a:cs typeface="+mn-cs"/>
              </a:rPr>
              <a:t>University of Tennessee Value-Added Research and Assessment Center, Research Progress Report, November 1996</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3"/>
              </a:rPr>
              <a:t>https://www.beteronderwijsnederland.nl/files/cumulative%20and%20residual%20effects%20of%20teachers.pdf</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Low = bottom quintile; High = top quintile</a:t>
            </a:r>
          </a:p>
          <a:p>
            <a:endParaRPr lang="en-GB" dirty="0"/>
          </a:p>
        </p:txBody>
      </p:sp>
      <p:sp>
        <p:nvSpPr>
          <p:cNvPr id="4" name="Slide Number Placeholder 3"/>
          <p:cNvSpPr>
            <a:spLocks noGrp="1"/>
          </p:cNvSpPr>
          <p:nvPr>
            <p:ph type="sldNum" sz="quarter" idx="5"/>
          </p:nvPr>
        </p:nvSpPr>
        <p:spPr/>
        <p:txBody>
          <a:bodyPr/>
          <a:lstStyle/>
          <a:p>
            <a:fld id="{EB318A23-2E73-45EB-A949-7FAC2BA82EAB}" type="slidenum">
              <a:rPr lang="en-GB" smtClean="0"/>
              <a:t>4</a:t>
            </a:fld>
            <a:endParaRPr lang="en-GB"/>
          </a:p>
        </p:txBody>
      </p:sp>
    </p:spTree>
    <p:extLst>
      <p:ext uri="{BB962C8B-B14F-4D97-AF65-F5344CB8AC3E}">
        <p14:creationId xmlns:p14="http://schemas.microsoft.com/office/powerpoint/2010/main" val="22157696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318A23-2E73-45EB-A949-7FAC2BA82EAB}" type="slidenum">
              <a:rPr lang="en-GB" smtClean="0"/>
              <a:t>30</a:t>
            </a:fld>
            <a:endParaRPr lang="en-GB"/>
          </a:p>
        </p:txBody>
      </p:sp>
    </p:spTree>
    <p:extLst>
      <p:ext uri="{BB962C8B-B14F-4D97-AF65-F5344CB8AC3E}">
        <p14:creationId xmlns:p14="http://schemas.microsoft.com/office/powerpoint/2010/main" val="32309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Ericsson, K.A. (2008). Deliberate practice and acquisition of expert performance: a general overview.</a:t>
            </a:r>
            <a:r>
              <a:rPr lang="en-US"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Academic Emergency Medicine</a:t>
            </a:r>
            <a:r>
              <a:rPr lang="en-US"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15</a:t>
            </a:r>
            <a:r>
              <a:rPr lang="en-US" sz="1200" kern="1200" dirty="0">
                <a:solidFill>
                  <a:schemeClr val="tx1"/>
                </a:solidFill>
                <a:effectLst/>
                <a:latin typeface="+mn-lt"/>
                <a:ea typeface="+mn-ea"/>
                <a:cs typeface="+mn-cs"/>
              </a:rPr>
              <a:t>(11), 988-994.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3"/>
              </a:rPr>
              <a:t>https://onlinelibrary.wiley.com/doi/full/10.1111/j.1553-2712.2008.00227.x</a:t>
            </a:r>
            <a:endParaRPr lang="en-US"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Hobbiss</a:t>
            </a:r>
            <a:r>
              <a:rPr lang="en-GB" sz="1200" kern="1200" dirty="0">
                <a:solidFill>
                  <a:schemeClr val="tx1"/>
                </a:solidFill>
                <a:effectLst/>
                <a:latin typeface="+mn-lt"/>
                <a:ea typeface="+mn-ea"/>
                <a:cs typeface="+mn-cs"/>
              </a:rPr>
              <a:t>, M., Sims, S., &amp; Allen, R. (2020). Habit formation limits growth in teacher effectiveness: A review of converging evidence from neuroscience and social science. Review of Education, rev3.3226. </a:t>
            </a:r>
            <a:r>
              <a:rPr lang="en-GB" sz="1200" kern="1200" dirty="0">
                <a:solidFill>
                  <a:schemeClr val="tx1"/>
                </a:solidFill>
                <a:effectLst/>
                <a:latin typeface="+mn-lt"/>
                <a:ea typeface="+mn-ea"/>
                <a:cs typeface="+mn-cs"/>
                <a:hlinkClick r:id="rId4"/>
              </a:rPr>
              <a:t>https://doi.org/10.1002/rev3.3226</a:t>
            </a:r>
            <a:r>
              <a:rPr lang="en-GB" sz="1200" kern="1200" dirty="0">
                <a:solidFill>
                  <a:schemeClr val="tx1"/>
                </a:solidFill>
                <a:effectLst/>
                <a:latin typeface="+mn-lt"/>
                <a:ea typeface="+mn-ea"/>
                <a:cs typeface="+mn-cs"/>
              </a:rPr>
              <a:t>. Available at </a:t>
            </a:r>
            <a:r>
              <a:rPr lang="en-GB" sz="1200" kern="1200" dirty="0">
                <a:solidFill>
                  <a:schemeClr val="tx1"/>
                </a:solidFill>
                <a:effectLst/>
                <a:latin typeface="+mn-lt"/>
                <a:ea typeface="+mn-ea"/>
                <a:cs typeface="+mn-cs"/>
                <a:hlinkClick r:id="rId5"/>
              </a:rPr>
              <a:t>https://drive.google.com/file/d/1ivsudQPJ63qedkAOcB9dvrXGRAHaYLBy/view</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Yeager, D., Bryk, A., Muhich, J., Hausman, H., &amp; Morales, L. (2013). Practical measurement. </a:t>
            </a:r>
            <a:r>
              <a:rPr lang="en-GB" sz="1200" i="1" kern="1200" dirty="0">
                <a:solidFill>
                  <a:schemeClr val="tx1"/>
                </a:solidFill>
                <a:effectLst/>
                <a:latin typeface="+mn-lt"/>
                <a:ea typeface="+mn-ea"/>
                <a:cs typeface="+mn-cs"/>
              </a:rPr>
              <a:t>Palo Alto, CA: Carnegie Foundation for the Advancement of Teaching</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78712</a:t>
            </a:r>
            <a:r>
              <a:rPr lang="en-GB"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hlinkClick r:id="rId6"/>
              </a:rPr>
              <a:t>https://labs.la.utexas.edu/adrg/files/2013/12/Practical-Measurement.pdf</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Hogarth, R. M. (2001). </a:t>
            </a:r>
            <a:r>
              <a:rPr lang="en-US" sz="1200" b="0" i="1" kern="1200" dirty="0">
                <a:solidFill>
                  <a:schemeClr val="tx1"/>
                </a:solidFill>
                <a:effectLst/>
                <a:latin typeface="+mn-lt"/>
                <a:ea typeface="+mn-ea"/>
                <a:cs typeface="+mn-cs"/>
              </a:rPr>
              <a:t>Educating intuition.</a:t>
            </a:r>
            <a:r>
              <a:rPr lang="en-US" sz="1200" b="0" i="0" kern="1200" dirty="0">
                <a:solidFill>
                  <a:schemeClr val="tx1"/>
                </a:solidFill>
                <a:effectLst/>
                <a:latin typeface="+mn-lt"/>
                <a:ea typeface="+mn-ea"/>
                <a:cs typeface="+mn-cs"/>
              </a:rPr>
              <a:t> University of Chicago Press.</a:t>
            </a:r>
            <a:endParaRPr lang="en-GB" dirty="0"/>
          </a:p>
        </p:txBody>
      </p:sp>
      <p:sp>
        <p:nvSpPr>
          <p:cNvPr id="4" name="Slide Number Placeholder 3"/>
          <p:cNvSpPr>
            <a:spLocks noGrp="1"/>
          </p:cNvSpPr>
          <p:nvPr>
            <p:ph type="sldNum" sz="quarter" idx="5"/>
          </p:nvPr>
        </p:nvSpPr>
        <p:spPr/>
        <p:txBody>
          <a:bodyPr/>
          <a:lstStyle/>
          <a:p>
            <a:fld id="{EB318A23-2E73-45EB-A949-7FAC2BA82EAB}" type="slidenum">
              <a:rPr lang="en-GB" smtClean="0"/>
              <a:t>32</a:t>
            </a:fld>
            <a:endParaRPr lang="en-GB"/>
          </a:p>
        </p:txBody>
      </p:sp>
    </p:spTree>
    <p:extLst>
      <p:ext uri="{BB962C8B-B14F-4D97-AF65-F5344CB8AC3E}">
        <p14:creationId xmlns:p14="http://schemas.microsoft.com/office/powerpoint/2010/main" val="1230097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318A23-2E73-45EB-A949-7FAC2BA82EAB}" type="slidenum">
              <a:rPr lang="en-GB" smtClean="0"/>
              <a:t>33</a:t>
            </a:fld>
            <a:endParaRPr lang="en-GB"/>
          </a:p>
        </p:txBody>
      </p:sp>
    </p:spTree>
    <p:extLst>
      <p:ext uri="{BB962C8B-B14F-4D97-AF65-F5344CB8AC3E}">
        <p14:creationId xmlns:p14="http://schemas.microsoft.com/office/powerpoint/2010/main" val="2490624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Hattie, J.A.C. (2003). Teachers make a difference: What is the research evidence? Paper presented at the Building Teacher Quality: What does the research tell us ACER Research Conference, Melbourne, Australia, October 2003.  </a:t>
            </a:r>
          </a:p>
          <a:p>
            <a:r>
              <a:rPr lang="en-GB" sz="1200" kern="1200" dirty="0">
                <a:solidFill>
                  <a:schemeClr val="tx1"/>
                </a:solidFill>
                <a:effectLst/>
                <a:latin typeface="+mn-lt"/>
                <a:ea typeface="+mn-ea"/>
                <a:cs typeface="+mn-cs"/>
                <a:hlinkClick r:id="rId3"/>
              </a:rPr>
              <a:t>https://research.acer.edu.au/cgi/viewcontent.cgi?article=1003&amp;context=research_conference_2003</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EB318A23-2E73-45EB-A949-7FAC2BA82EAB}" type="slidenum">
              <a:rPr lang="en-GB" smtClean="0"/>
              <a:t>5</a:t>
            </a:fld>
            <a:endParaRPr lang="en-GB"/>
          </a:p>
        </p:txBody>
      </p:sp>
    </p:spTree>
    <p:extLst>
      <p:ext uri="{BB962C8B-B14F-4D97-AF65-F5344CB8AC3E}">
        <p14:creationId xmlns:p14="http://schemas.microsoft.com/office/powerpoint/2010/main" val="814297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Hanushek E.A. &amp; </a:t>
            </a:r>
            <a:r>
              <a:rPr lang="en-US" dirty="0" err="1"/>
              <a:t>Woessmann</a:t>
            </a:r>
            <a:r>
              <a:rPr lang="en-US" dirty="0"/>
              <a:t> L. (2010) The High Cost of Low Educational Performance: The Long-run Economic Impact of Improving PISA Outcomes.  OECD </a:t>
            </a:r>
            <a:r>
              <a:rPr lang="en-US" dirty="0" err="1"/>
              <a:t>Programme</a:t>
            </a:r>
            <a:r>
              <a:rPr lang="en-US" dirty="0"/>
              <a:t> for International Student Assessment. http://www.oecd.org/dataoecd/11/28/44417824.pdf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Chetty, R., Friedman, J. N., &amp; Rockoff, J. E. (2014). Measuring the impacts of teachers II: Teacher value-added and student outcomes in adulthood. American Economic Review, 104(9), 2633-79.</a:t>
            </a:r>
          </a:p>
          <a:p>
            <a:endParaRPr lang="en-GB" dirty="0"/>
          </a:p>
        </p:txBody>
      </p:sp>
      <p:sp>
        <p:nvSpPr>
          <p:cNvPr id="4" name="Slide Number Placeholder 3"/>
          <p:cNvSpPr>
            <a:spLocks noGrp="1"/>
          </p:cNvSpPr>
          <p:nvPr>
            <p:ph type="sldNum" sz="quarter" idx="5"/>
          </p:nvPr>
        </p:nvSpPr>
        <p:spPr/>
        <p:txBody>
          <a:bodyPr/>
          <a:lstStyle/>
          <a:p>
            <a:fld id="{EB318A23-2E73-45EB-A949-7FAC2BA82EAB}" type="slidenum">
              <a:rPr lang="en-GB" smtClean="0"/>
              <a:t>6</a:t>
            </a:fld>
            <a:endParaRPr lang="en-GB"/>
          </a:p>
        </p:txBody>
      </p:sp>
    </p:spTree>
    <p:extLst>
      <p:ext uri="{BB962C8B-B14F-4D97-AF65-F5344CB8AC3E}">
        <p14:creationId xmlns:p14="http://schemas.microsoft.com/office/powerpoint/2010/main" val="1714166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Sherrington, T. (2019) </a:t>
            </a:r>
            <a:r>
              <a:rPr lang="en-GB" dirty="0" err="1"/>
              <a:t>Rosenshine’s</a:t>
            </a:r>
            <a:r>
              <a:rPr lang="en-GB" dirty="0"/>
              <a:t> Principles in Action. Woodbridge: John Catt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Arial" charset="0"/>
              <a:ea typeface="MS PGothic" pitchFamily="34" charset="-128"/>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err="1">
                <a:solidFill>
                  <a:schemeClr val="tx1"/>
                </a:solidFill>
                <a:effectLst/>
                <a:latin typeface="Arial" charset="0"/>
                <a:ea typeface="MS PGothic" pitchFamily="34" charset="-128"/>
                <a:cs typeface="ＭＳ Ｐゴシック" charset="0"/>
              </a:rPr>
              <a:t>Rosenshine</a:t>
            </a:r>
            <a:r>
              <a:rPr lang="en-GB" sz="1200" kern="1200" dirty="0">
                <a:solidFill>
                  <a:schemeClr val="tx1"/>
                </a:solidFill>
                <a:effectLst/>
                <a:latin typeface="Arial" charset="0"/>
                <a:ea typeface="MS PGothic" pitchFamily="34" charset="-128"/>
                <a:cs typeface="ＭＳ Ｐゴシック" charset="0"/>
              </a:rPr>
              <a:t>, B. (2012) Principles of Instruction: Research based principles that all teachers should know.  </a:t>
            </a:r>
            <a:r>
              <a:rPr lang="en-GB" sz="1200" i="1" kern="1200" dirty="0">
                <a:solidFill>
                  <a:schemeClr val="tx1"/>
                </a:solidFill>
                <a:effectLst/>
                <a:latin typeface="Arial" charset="0"/>
                <a:ea typeface="MS PGothic" pitchFamily="34" charset="-128"/>
                <a:cs typeface="ＭＳ Ｐゴシック" charset="0"/>
              </a:rPr>
              <a:t>American Educator</a:t>
            </a:r>
            <a:r>
              <a:rPr lang="en-GB" sz="1200" kern="1200" dirty="0">
                <a:solidFill>
                  <a:schemeClr val="tx1"/>
                </a:solidFill>
                <a:effectLst/>
                <a:latin typeface="Arial" charset="0"/>
                <a:ea typeface="MS PGothic" pitchFamily="34" charset="-128"/>
                <a:cs typeface="ＭＳ Ｐゴシック" charset="0"/>
              </a:rPr>
              <a:t>, Spring 2012. </a:t>
            </a:r>
            <a:r>
              <a:rPr lang="en-GB" sz="1200" u="sng" kern="1200" dirty="0">
                <a:solidFill>
                  <a:schemeClr val="tx1"/>
                </a:solidFill>
                <a:effectLst/>
                <a:latin typeface="Arial" charset="0"/>
                <a:ea typeface="MS PGothic" pitchFamily="34" charset="-128"/>
                <a:cs typeface="ＭＳ Ｐゴシック" charset="0"/>
                <a:hlinkClick r:id="rId3"/>
              </a:rPr>
              <a:t>http://www.aft.org/pdfs/americaneducator/spring2012/Rosenshine.pdf</a:t>
            </a:r>
            <a:endParaRPr lang="en-GB" sz="1200" kern="1200" dirty="0">
              <a:solidFill>
                <a:schemeClr val="tx1"/>
              </a:solidFill>
              <a:effectLst/>
              <a:latin typeface="Arial" charset="0"/>
              <a:ea typeface="MS PGothic" pitchFamily="34" charset="-128"/>
              <a:cs typeface="ＭＳ Ｐゴシック" charset="0"/>
            </a:endParaRPr>
          </a:p>
          <a:p>
            <a:r>
              <a:rPr lang="en-GB" sz="1200" kern="1200" dirty="0" err="1">
                <a:solidFill>
                  <a:schemeClr val="tx1"/>
                </a:solidFill>
                <a:effectLst/>
                <a:latin typeface="Arial" charset="0"/>
                <a:ea typeface="MS PGothic" pitchFamily="34" charset="-128"/>
                <a:cs typeface="ＭＳ Ｐゴシック" charset="0"/>
              </a:rPr>
              <a:t>Rosenshine</a:t>
            </a:r>
            <a:r>
              <a:rPr lang="en-GB" sz="1200" kern="1200" dirty="0">
                <a:solidFill>
                  <a:schemeClr val="tx1"/>
                </a:solidFill>
                <a:effectLst/>
                <a:latin typeface="Arial" charset="0"/>
                <a:ea typeface="MS PGothic" pitchFamily="34" charset="-128"/>
                <a:cs typeface="ＭＳ Ｐゴシック" charset="0"/>
              </a:rPr>
              <a:t>, B. (2010) Principles of Instruction. International Academy of Education, UNESCO. Geneva: International Bureau of Education. </a:t>
            </a:r>
            <a:r>
              <a:rPr lang="en-GB" sz="1200" u="sng" kern="1200" dirty="0">
                <a:solidFill>
                  <a:schemeClr val="tx1"/>
                </a:solidFill>
                <a:effectLst/>
                <a:latin typeface="Arial" charset="0"/>
                <a:ea typeface="MS PGothic" pitchFamily="34" charset="-128"/>
                <a:cs typeface="ＭＳ Ｐゴシック" charset="0"/>
                <a:hlinkClick r:id="rId4"/>
              </a:rPr>
              <a:t>http://www.ibe.unesco.org/fileadmin/user_upload/Publications/Educational_Practices/EdPractices_21.pdf</a:t>
            </a:r>
            <a:endParaRPr lang="en-GB" sz="1200" kern="1200" dirty="0">
              <a:solidFill>
                <a:schemeClr val="tx1"/>
              </a:solidFill>
              <a:effectLst/>
              <a:latin typeface="Arial" charset="0"/>
              <a:ea typeface="MS PGothic" pitchFamily="34" charset="-128"/>
              <a:cs typeface="ＭＳ Ｐゴシック" charset="0"/>
            </a:endParaRPr>
          </a:p>
          <a:p>
            <a:r>
              <a:rPr lang="en-GB" sz="1200" kern="1200" dirty="0">
                <a:solidFill>
                  <a:schemeClr val="tx1"/>
                </a:solidFill>
                <a:effectLst/>
                <a:latin typeface="Arial" charset="0"/>
                <a:ea typeface="MS PGothic" pitchFamily="34" charset="-128"/>
                <a:cs typeface="ＭＳ Ｐゴシック"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Rosenshine</a:t>
            </a:r>
            <a:r>
              <a:rPr lang="en-GB" sz="1200" kern="1200" dirty="0">
                <a:solidFill>
                  <a:schemeClr val="tx1"/>
                </a:solidFill>
                <a:effectLst/>
                <a:latin typeface="+mn-lt"/>
                <a:ea typeface="+mn-ea"/>
                <a:cs typeface="+mn-cs"/>
              </a:rPr>
              <a:t>, B. (1971) Teaching behaviours and student achievement. London, National Foundation for Educational Research</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Brophy, J., &amp; Good, T. (1986). Teacher </a:t>
            </a:r>
            <a:r>
              <a:rPr lang="en-GB" sz="1200" kern="1200" dirty="0" err="1">
                <a:solidFill>
                  <a:schemeClr val="tx1"/>
                </a:solidFill>
                <a:effectLst/>
                <a:latin typeface="+mn-lt"/>
                <a:ea typeface="+mn-ea"/>
                <a:cs typeface="+mn-cs"/>
              </a:rPr>
              <a:t>behavior</a:t>
            </a:r>
            <a:r>
              <a:rPr lang="en-GB" sz="1200" kern="1200" dirty="0">
                <a:solidFill>
                  <a:schemeClr val="tx1"/>
                </a:solidFill>
                <a:effectLst/>
                <a:latin typeface="+mn-lt"/>
                <a:ea typeface="+mn-ea"/>
                <a:cs typeface="+mn-cs"/>
              </a:rPr>
              <a:t> and student achievement. In M. Wittrock (Ed.), Handbook of research on teaching (pp. 340–270). New York: Macmillan.</a:t>
            </a:r>
          </a:p>
          <a:p>
            <a:endParaRPr lang="en-GB" dirty="0"/>
          </a:p>
        </p:txBody>
      </p:sp>
      <p:sp>
        <p:nvSpPr>
          <p:cNvPr id="4" name="Slide Number Placeholder 3"/>
          <p:cNvSpPr>
            <a:spLocks noGrp="1"/>
          </p:cNvSpPr>
          <p:nvPr>
            <p:ph type="sldNum" sz="quarter" idx="5"/>
          </p:nvPr>
        </p:nvSpPr>
        <p:spPr/>
        <p:txBody>
          <a:bodyPr/>
          <a:lstStyle/>
          <a:p>
            <a:fld id="{EB318A23-2E73-45EB-A949-7FAC2BA82EAB}" type="slidenum">
              <a:rPr lang="en-GB" smtClean="0"/>
              <a:t>8</a:t>
            </a:fld>
            <a:endParaRPr lang="en-GB"/>
          </a:p>
        </p:txBody>
      </p:sp>
    </p:spTree>
    <p:extLst>
      <p:ext uri="{BB962C8B-B14F-4D97-AF65-F5344CB8AC3E}">
        <p14:creationId xmlns:p14="http://schemas.microsoft.com/office/powerpoint/2010/main" val="1621384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err="1">
                <a:solidFill>
                  <a:schemeClr val="tx1"/>
                </a:solidFill>
                <a:effectLst/>
                <a:latin typeface="Arial" charset="0"/>
                <a:ea typeface="MS PGothic" pitchFamily="34" charset="-128"/>
                <a:cs typeface="ＭＳ Ｐゴシック" charset="0"/>
              </a:rPr>
              <a:t>Creemers</a:t>
            </a:r>
            <a:r>
              <a:rPr lang="en-GB" sz="1200" kern="1200" dirty="0">
                <a:solidFill>
                  <a:schemeClr val="tx1"/>
                </a:solidFill>
                <a:effectLst/>
                <a:latin typeface="Arial" charset="0"/>
                <a:ea typeface="MS PGothic" pitchFamily="34" charset="-128"/>
                <a:cs typeface="ＭＳ Ｐゴシック" charset="0"/>
              </a:rPr>
              <a:t>, B. P. M., &amp; </a:t>
            </a:r>
            <a:r>
              <a:rPr lang="en-GB" sz="1200" kern="1200" dirty="0" err="1">
                <a:solidFill>
                  <a:schemeClr val="tx1"/>
                </a:solidFill>
                <a:effectLst/>
                <a:latin typeface="Arial" charset="0"/>
                <a:ea typeface="MS PGothic" pitchFamily="34" charset="-128"/>
                <a:cs typeface="ＭＳ Ｐゴシック" charset="0"/>
              </a:rPr>
              <a:t>Kyriakides</a:t>
            </a:r>
            <a:r>
              <a:rPr lang="en-GB" sz="1200" kern="1200" dirty="0">
                <a:solidFill>
                  <a:schemeClr val="tx1"/>
                </a:solidFill>
                <a:effectLst/>
                <a:latin typeface="Arial" charset="0"/>
                <a:ea typeface="MS PGothic" pitchFamily="34" charset="-128"/>
                <a:cs typeface="ＭＳ Ｐゴシック" charset="0"/>
              </a:rPr>
              <a:t>, L. (2006). Critical analysis of the current approaches to modelling educational effectiveness: The importance of establishing a dynamic model. </a:t>
            </a:r>
            <a:r>
              <a:rPr lang="en-GB" sz="1200" i="1" kern="1200" dirty="0">
                <a:solidFill>
                  <a:schemeClr val="tx1"/>
                </a:solidFill>
                <a:effectLst/>
                <a:latin typeface="Arial" charset="0"/>
                <a:ea typeface="MS PGothic" pitchFamily="34" charset="-128"/>
                <a:cs typeface="ＭＳ Ｐゴシック" charset="0"/>
              </a:rPr>
              <a:t>School Effectiveness and School Improvement</a:t>
            </a:r>
            <a:r>
              <a:rPr lang="en-GB" sz="1200" kern="1200" dirty="0">
                <a:solidFill>
                  <a:schemeClr val="tx1"/>
                </a:solidFill>
                <a:effectLst/>
                <a:latin typeface="Arial" charset="0"/>
                <a:ea typeface="MS PGothic" pitchFamily="34" charset="-128"/>
                <a:cs typeface="ＭＳ Ｐゴシック" charset="0"/>
              </a:rPr>
              <a:t>, 17, 347–366.</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err="1">
                <a:solidFill>
                  <a:schemeClr val="tx1"/>
                </a:solidFill>
                <a:effectLst/>
                <a:latin typeface="Arial" charset="0"/>
                <a:ea typeface="MS PGothic" pitchFamily="34" charset="-128"/>
                <a:cs typeface="ＭＳ Ｐゴシック" charset="0"/>
              </a:rPr>
              <a:t>Creemers</a:t>
            </a:r>
            <a:r>
              <a:rPr lang="en-GB" sz="1200" kern="1200" dirty="0">
                <a:solidFill>
                  <a:schemeClr val="tx1"/>
                </a:solidFill>
                <a:effectLst/>
                <a:latin typeface="Arial" charset="0"/>
                <a:ea typeface="MS PGothic" pitchFamily="34" charset="-128"/>
                <a:cs typeface="ＭＳ Ｐゴシック" charset="0"/>
              </a:rPr>
              <a:t>, B., &amp; </a:t>
            </a:r>
            <a:r>
              <a:rPr lang="en-GB" sz="1200" kern="1200" dirty="0" err="1">
                <a:solidFill>
                  <a:schemeClr val="tx1"/>
                </a:solidFill>
                <a:effectLst/>
                <a:latin typeface="Arial" charset="0"/>
                <a:ea typeface="MS PGothic" pitchFamily="34" charset="-128"/>
                <a:cs typeface="ＭＳ Ｐゴシック" charset="0"/>
              </a:rPr>
              <a:t>Kyriakides</a:t>
            </a:r>
            <a:r>
              <a:rPr lang="en-GB" sz="1200" kern="1200" dirty="0">
                <a:solidFill>
                  <a:schemeClr val="tx1"/>
                </a:solidFill>
                <a:effectLst/>
                <a:latin typeface="Arial" charset="0"/>
                <a:ea typeface="MS PGothic" pitchFamily="34" charset="-128"/>
                <a:cs typeface="ＭＳ Ｐゴシック" charset="0"/>
              </a:rPr>
              <a:t>, L. (2007). </a:t>
            </a:r>
            <a:r>
              <a:rPr lang="en-GB" sz="1200" i="1" kern="1200" dirty="0">
                <a:solidFill>
                  <a:schemeClr val="tx1"/>
                </a:solidFill>
                <a:effectLst/>
                <a:latin typeface="Arial" charset="0"/>
                <a:ea typeface="MS PGothic" pitchFamily="34" charset="-128"/>
                <a:cs typeface="ＭＳ Ｐゴシック" charset="0"/>
              </a:rPr>
              <a:t>The dynamics of educational effectiveness: A contribution to policy, practice and theory in contemporary schools</a:t>
            </a:r>
            <a:r>
              <a:rPr lang="en-GB" sz="1200" kern="1200" dirty="0">
                <a:solidFill>
                  <a:schemeClr val="tx1"/>
                </a:solidFill>
                <a:effectLst/>
                <a:latin typeface="Arial" charset="0"/>
                <a:ea typeface="MS PGothic" pitchFamily="34" charset="-128"/>
                <a:cs typeface="ＭＳ Ｐゴシック" charset="0"/>
              </a:rPr>
              <a:t>. Routledge.</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err="1">
                <a:solidFill>
                  <a:schemeClr val="tx1"/>
                </a:solidFill>
                <a:effectLst/>
                <a:latin typeface="Arial" charset="0"/>
                <a:ea typeface="MS PGothic" pitchFamily="34" charset="-128"/>
                <a:cs typeface="ＭＳ Ｐゴシック" charset="0"/>
              </a:rPr>
              <a:t>Creemers</a:t>
            </a:r>
            <a:r>
              <a:rPr lang="en-GB" sz="1200" kern="1200" dirty="0">
                <a:solidFill>
                  <a:schemeClr val="tx1"/>
                </a:solidFill>
                <a:effectLst/>
                <a:latin typeface="Arial" charset="0"/>
                <a:ea typeface="MS PGothic" pitchFamily="34" charset="-128"/>
                <a:cs typeface="ＭＳ Ｐゴシック" charset="0"/>
              </a:rPr>
              <a:t>, B. P., &amp; </a:t>
            </a:r>
            <a:r>
              <a:rPr lang="en-GB" sz="1200" kern="1200" dirty="0" err="1">
                <a:solidFill>
                  <a:schemeClr val="tx1"/>
                </a:solidFill>
                <a:effectLst/>
                <a:latin typeface="Arial" charset="0"/>
                <a:ea typeface="MS PGothic" pitchFamily="34" charset="-128"/>
                <a:cs typeface="ＭＳ Ｐゴシック" charset="0"/>
              </a:rPr>
              <a:t>Kyriakides</a:t>
            </a:r>
            <a:r>
              <a:rPr lang="en-GB" sz="1200" kern="1200" dirty="0">
                <a:solidFill>
                  <a:schemeClr val="tx1"/>
                </a:solidFill>
                <a:effectLst/>
                <a:latin typeface="Arial" charset="0"/>
                <a:ea typeface="MS PGothic" pitchFamily="34" charset="-128"/>
                <a:cs typeface="ＭＳ Ｐゴシック" charset="0"/>
              </a:rPr>
              <a:t>, L. (2011). </a:t>
            </a:r>
            <a:r>
              <a:rPr lang="en-GB" sz="1200" i="1" kern="1200" dirty="0">
                <a:solidFill>
                  <a:schemeClr val="tx1"/>
                </a:solidFill>
                <a:effectLst/>
                <a:latin typeface="Arial" charset="0"/>
                <a:ea typeface="MS PGothic" pitchFamily="34" charset="-128"/>
                <a:cs typeface="ＭＳ Ｐゴシック" charset="0"/>
              </a:rPr>
              <a:t>Improving Quality in Education: Dynamic Approaches to School Improvement</a:t>
            </a:r>
            <a:r>
              <a:rPr lang="en-GB" sz="1200" kern="1200" dirty="0">
                <a:solidFill>
                  <a:schemeClr val="tx1"/>
                </a:solidFill>
                <a:effectLst/>
                <a:latin typeface="Arial" charset="0"/>
                <a:ea typeface="MS PGothic" pitchFamily="34" charset="-128"/>
                <a:cs typeface="ＭＳ Ｐゴシック" charset="0"/>
              </a:rPr>
              <a:t>. Routledge, Taylor &amp; Francis Group. </a:t>
            </a:r>
          </a:p>
          <a:p>
            <a:endParaRPr lang="en-GB" dirty="0"/>
          </a:p>
        </p:txBody>
      </p:sp>
      <p:sp>
        <p:nvSpPr>
          <p:cNvPr id="4" name="Slide Number Placeholder 3"/>
          <p:cNvSpPr>
            <a:spLocks noGrp="1"/>
          </p:cNvSpPr>
          <p:nvPr>
            <p:ph type="sldNum" sz="quarter" idx="10"/>
          </p:nvPr>
        </p:nvSpPr>
        <p:spPr/>
        <p:txBody>
          <a:bodyPr/>
          <a:lstStyle/>
          <a:p>
            <a:pPr>
              <a:defRPr/>
            </a:pPr>
            <a:fld id="{93263F81-AB1F-4B51-A4CA-047E49299C68}" type="slidenum">
              <a:rPr lang="en-US" smtClean="0"/>
              <a:pPr>
                <a:defRPr/>
              </a:pPr>
              <a:t>9</a:t>
            </a:fld>
            <a:endParaRPr lang="en-US"/>
          </a:p>
        </p:txBody>
      </p:sp>
    </p:spTree>
    <p:extLst>
      <p:ext uri="{BB962C8B-B14F-4D97-AF65-F5344CB8AC3E}">
        <p14:creationId xmlns:p14="http://schemas.microsoft.com/office/powerpoint/2010/main" val="1741036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err="1">
                <a:solidFill>
                  <a:schemeClr val="tx1"/>
                </a:solidFill>
                <a:effectLst/>
                <a:latin typeface="+mn-lt"/>
                <a:ea typeface="+mn-ea"/>
                <a:cs typeface="+mn-cs"/>
              </a:rPr>
              <a:t>Hafen</a:t>
            </a:r>
            <a:r>
              <a:rPr lang="en-GB" sz="1200" kern="1200" dirty="0">
                <a:solidFill>
                  <a:schemeClr val="tx1"/>
                </a:solidFill>
                <a:effectLst/>
                <a:latin typeface="+mn-lt"/>
                <a:ea typeface="+mn-ea"/>
                <a:cs typeface="+mn-cs"/>
              </a:rPr>
              <a:t>, C. A., Hamre, B. K., Allen, J. P., Bell, C. A., </a:t>
            </a:r>
            <a:r>
              <a:rPr lang="en-GB" sz="1200" kern="1200" dirty="0" err="1">
                <a:solidFill>
                  <a:schemeClr val="tx1"/>
                </a:solidFill>
                <a:effectLst/>
                <a:latin typeface="+mn-lt"/>
                <a:ea typeface="+mn-ea"/>
                <a:cs typeface="+mn-cs"/>
              </a:rPr>
              <a:t>Gitomer</a:t>
            </a:r>
            <a:r>
              <a:rPr lang="en-GB" sz="1200" kern="1200" dirty="0">
                <a:solidFill>
                  <a:schemeClr val="tx1"/>
                </a:solidFill>
                <a:effectLst/>
                <a:latin typeface="+mn-lt"/>
                <a:ea typeface="+mn-ea"/>
                <a:cs typeface="+mn-cs"/>
              </a:rPr>
              <a:t>, D. H., &amp; </a:t>
            </a:r>
            <a:r>
              <a:rPr lang="en-GB" sz="1200" kern="1200" dirty="0" err="1">
                <a:solidFill>
                  <a:schemeClr val="tx1"/>
                </a:solidFill>
                <a:effectLst/>
                <a:latin typeface="+mn-lt"/>
                <a:ea typeface="+mn-ea"/>
                <a:cs typeface="+mn-cs"/>
              </a:rPr>
              <a:t>Pianta</a:t>
            </a:r>
            <a:r>
              <a:rPr lang="en-GB" sz="1200" kern="1200" dirty="0">
                <a:solidFill>
                  <a:schemeClr val="tx1"/>
                </a:solidFill>
                <a:effectLst/>
                <a:latin typeface="+mn-lt"/>
                <a:ea typeface="+mn-ea"/>
                <a:cs typeface="+mn-cs"/>
              </a:rPr>
              <a:t>, R. C. (2015). Teaching through interactions in secondary school classrooms: Revisiting the factor structure and practical application of the Classroom Assessment Scoring System–Secondary. </a:t>
            </a:r>
            <a:r>
              <a:rPr lang="en-GB" sz="1200" i="1" kern="1200" dirty="0">
                <a:solidFill>
                  <a:schemeClr val="tx1"/>
                </a:solidFill>
                <a:effectLst/>
                <a:latin typeface="+mn-lt"/>
                <a:ea typeface="+mn-ea"/>
                <a:cs typeface="+mn-cs"/>
              </a:rPr>
              <a:t>The Journal of early adolescence</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35</a:t>
            </a:r>
            <a:r>
              <a:rPr lang="en-GB" sz="1200" kern="1200" dirty="0">
                <a:solidFill>
                  <a:schemeClr val="tx1"/>
                </a:solidFill>
                <a:effectLst/>
                <a:latin typeface="+mn-lt"/>
                <a:ea typeface="+mn-ea"/>
                <a:cs typeface="+mn-cs"/>
              </a:rPr>
              <a:t>(5-6), 651-680.</a:t>
            </a:r>
          </a:p>
          <a:p>
            <a:r>
              <a:rPr lang="en-GB" sz="1200" kern="1200" dirty="0">
                <a:solidFill>
                  <a:schemeClr val="tx1"/>
                </a:solidFill>
                <a:effectLst/>
                <a:latin typeface="+mn-lt"/>
                <a:ea typeface="+mn-ea"/>
                <a:cs typeface="+mn-cs"/>
                <a:hlinkClick r:id="rId3"/>
              </a:rPr>
              <a:t>https://www.ncbi.nlm.nih.gov/pmc/articles/PMC5319784/</a:t>
            </a:r>
            <a:endParaRPr lang="en-GB" dirty="0"/>
          </a:p>
        </p:txBody>
      </p:sp>
      <p:sp>
        <p:nvSpPr>
          <p:cNvPr id="4" name="Slide Number Placeholder 3"/>
          <p:cNvSpPr>
            <a:spLocks noGrp="1"/>
          </p:cNvSpPr>
          <p:nvPr>
            <p:ph type="sldNum" sz="quarter" idx="5"/>
          </p:nvPr>
        </p:nvSpPr>
        <p:spPr/>
        <p:txBody>
          <a:bodyPr/>
          <a:lstStyle/>
          <a:p>
            <a:pPr>
              <a:defRPr/>
            </a:pPr>
            <a:fld id="{791797FE-A716-4D08-B479-577596A0023D}" type="slidenum">
              <a:rPr lang="en-GB" smtClean="0"/>
              <a:pPr>
                <a:defRPr/>
              </a:pPr>
              <a:t>10</a:t>
            </a:fld>
            <a:endParaRPr lang="en-GB"/>
          </a:p>
        </p:txBody>
      </p:sp>
    </p:spTree>
    <p:extLst>
      <p:ext uri="{BB962C8B-B14F-4D97-AF65-F5344CB8AC3E}">
        <p14:creationId xmlns:p14="http://schemas.microsoft.com/office/powerpoint/2010/main" val="3115692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err="1">
                <a:solidFill>
                  <a:schemeClr val="tx1"/>
                </a:solidFill>
                <a:effectLst/>
                <a:latin typeface="+mn-lt"/>
                <a:ea typeface="+mn-ea"/>
                <a:cs typeface="+mn-cs"/>
              </a:rPr>
              <a:t>Praetorius</a:t>
            </a:r>
            <a:r>
              <a:rPr lang="en-GB" sz="1200" b="0" i="0" kern="1200" dirty="0">
                <a:solidFill>
                  <a:schemeClr val="tx1"/>
                </a:solidFill>
                <a:effectLst/>
                <a:latin typeface="+mn-lt"/>
                <a:ea typeface="+mn-ea"/>
                <a:cs typeface="+mn-cs"/>
              </a:rPr>
              <a:t>, A. K., Klieme, E., Herbert, B., &amp; Pinger, P. (2018). Generic dimensions of teaching quality: the German framework of Three Basic Dimensions. </a:t>
            </a:r>
            <a:r>
              <a:rPr lang="en-GB" sz="1200" b="0" i="1" kern="1200" dirty="0">
                <a:solidFill>
                  <a:schemeClr val="tx1"/>
                </a:solidFill>
                <a:effectLst/>
                <a:latin typeface="+mn-lt"/>
                <a:ea typeface="+mn-ea"/>
                <a:cs typeface="+mn-cs"/>
              </a:rPr>
              <a:t>ZDM</a:t>
            </a: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50</a:t>
            </a:r>
            <a:r>
              <a:rPr lang="en-GB" sz="1200" b="0" i="0" kern="1200" dirty="0">
                <a:solidFill>
                  <a:schemeClr val="tx1"/>
                </a:solidFill>
                <a:effectLst/>
                <a:latin typeface="+mn-lt"/>
                <a:ea typeface="+mn-ea"/>
                <a:cs typeface="+mn-cs"/>
              </a:rPr>
              <a:t>(3), 407-426.</a:t>
            </a:r>
            <a:endParaRPr lang="en-GB" dirty="0"/>
          </a:p>
        </p:txBody>
      </p:sp>
      <p:sp>
        <p:nvSpPr>
          <p:cNvPr id="4" name="Slide Number Placeholder 3"/>
          <p:cNvSpPr>
            <a:spLocks noGrp="1"/>
          </p:cNvSpPr>
          <p:nvPr>
            <p:ph type="sldNum" sz="quarter" idx="5"/>
          </p:nvPr>
        </p:nvSpPr>
        <p:spPr/>
        <p:txBody>
          <a:bodyPr/>
          <a:lstStyle/>
          <a:p>
            <a:pPr>
              <a:defRPr/>
            </a:pPr>
            <a:fld id="{791797FE-A716-4D08-B479-577596A0023D}" type="slidenum">
              <a:rPr lang="en-GB" smtClean="0"/>
              <a:pPr>
                <a:defRPr/>
              </a:pPr>
              <a:t>12</a:t>
            </a:fld>
            <a:endParaRPr lang="en-GB"/>
          </a:p>
        </p:txBody>
      </p:sp>
    </p:spTree>
    <p:extLst>
      <p:ext uri="{BB962C8B-B14F-4D97-AF65-F5344CB8AC3E}">
        <p14:creationId xmlns:p14="http://schemas.microsoft.com/office/powerpoint/2010/main" val="2697824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t>Coe, R., Rauch, C.J., Kime, S. and Singleton, D. (2020) Great Teaching Toolkit Evidence Review. Evidence Based Education, in partnership with Cambridge Assessment International Education. greatteaching.com</a:t>
            </a:r>
          </a:p>
        </p:txBody>
      </p:sp>
      <p:sp>
        <p:nvSpPr>
          <p:cNvPr id="4" name="Slide Number Placeholder 3"/>
          <p:cNvSpPr>
            <a:spLocks noGrp="1"/>
          </p:cNvSpPr>
          <p:nvPr>
            <p:ph type="sldNum" sz="quarter" idx="5"/>
          </p:nvPr>
        </p:nvSpPr>
        <p:spPr/>
        <p:txBody>
          <a:bodyPr/>
          <a:lstStyle/>
          <a:p>
            <a:pPr>
              <a:defRPr/>
            </a:pPr>
            <a:fld id="{791797FE-A716-4D08-B479-577596A0023D}" type="slidenum">
              <a:rPr lang="en-GB" smtClean="0"/>
              <a:pPr>
                <a:defRPr/>
              </a:pPr>
              <a:t>15</a:t>
            </a:fld>
            <a:endParaRPr lang="en-GB"/>
          </a:p>
        </p:txBody>
      </p:sp>
    </p:spTree>
    <p:extLst>
      <p:ext uri="{BB962C8B-B14F-4D97-AF65-F5344CB8AC3E}">
        <p14:creationId xmlns:p14="http://schemas.microsoft.com/office/powerpoint/2010/main" val="42810744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descr="Graphical user interface, text, application&#10;&#10;Description automatically generated">
            <a:extLst>
              <a:ext uri="{FF2B5EF4-FFF2-40B4-BE49-F238E27FC236}">
                <a16:creationId xmlns:a16="http://schemas.microsoft.com/office/drawing/2014/main" id="{4573C2FB-777D-394A-B2E1-56D621981FF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070DE8-44A4-AB48-ADCB-4ECE61887A7C}"/>
              </a:ext>
            </a:extLst>
          </p:cNvPr>
          <p:cNvSpPr>
            <a:spLocks noGrp="1"/>
          </p:cNvSpPr>
          <p:nvPr>
            <p:ph type="ctrTitle"/>
          </p:nvPr>
        </p:nvSpPr>
        <p:spPr>
          <a:xfrm>
            <a:off x="943717" y="3988500"/>
            <a:ext cx="9079057" cy="693395"/>
          </a:xfrm>
        </p:spPr>
        <p:txBody>
          <a:bodyPr anchor="t" anchorCtr="0"/>
          <a:lstStyle>
            <a:lvl1pPr algn="l">
              <a:defRPr sz="3800" b="0"/>
            </a:lvl1pPr>
          </a:lstStyle>
          <a:p>
            <a:r>
              <a:rPr lang="en-US"/>
              <a:t>Click to edit Master title style</a:t>
            </a:r>
          </a:p>
        </p:txBody>
      </p:sp>
      <p:sp>
        <p:nvSpPr>
          <p:cNvPr id="5" name="Footer Placeholder 4">
            <a:extLst>
              <a:ext uri="{FF2B5EF4-FFF2-40B4-BE49-F238E27FC236}">
                <a16:creationId xmlns:a16="http://schemas.microsoft.com/office/drawing/2014/main" id="{F4626D22-8F42-FC4D-9D82-06E0F8F5FE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2E9D14-831E-B64F-A1B1-9AB7A0772F16}"/>
              </a:ext>
            </a:extLst>
          </p:cNvPr>
          <p:cNvSpPr>
            <a:spLocks noGrp="1"/>
          </p:cNvSpPr>
          <p:nvPr>
            <p:ph type="sldNum" sz="quarter" idx="12"/>
          </p:nvPr>
        </p:nvSpPr>
        <p:spPr>
          <a:xfrm>
            <a:off x="241300" y="6313105"/>
            <a:ext cx="2743200" cy="365125"/>
          </a:xfrm>
        </p:spPr>
        <p:txBody>
          <a:bodyPr/>
          <a:lstStyle>
            <a:lvl1pPr algn="l">
              <a:defRPr/>
            </a:lvl1pPr>
          </a:lstStyle>
          <a:p>
            <a:fld id="{0B2952C0-B741-E24E-A739-3F7B966F122A}" type="slidenum">
              <a:rPr lang="en-US" smtClean="0"/>
              <a:pPr/>
              <a:t>‹#›</a:t>
            </a:fld>
            <a:endParaRPr lang="en-US"/>
          </a:p>
        </p:txBody>
      </p:sp>
      <p:sp>
        <p:nvSpPr>
          <p:cNvPr id="13" name="Text Placeholder 12">
            <a:extLst>
              <a:ext uri="{FF2B5EF4-FFF2-40B4-BE49-F238E27FC236}">
                <a16:creationId xmlns:a16="http://schemas.microsoft.com/office/drawing/2014/main" id="{26D005BD-485C-F344-BA59-80551195B233}"/>
              </a:ext>
            </a:extLst>
          </p:cNvPr>
          <p:cNvSpPr>
            <a:spLocks noGrp="1"/>
          </p:cNvSpPr>
          <p:nvPr>
            <p:ph type="body" sz="quarter" idx="13"/>
          </p:nvPr>
        </p:nvSpPr>
        <p:spPr>
          <a:xfrm>
            <a:off x="942233" y="5985737"/>
            <a:ext cx="9079057" cy="509930"/>
          </a:xfrm>
        </p:spPr>
        <p:txBody>
          <a:bodyPr anchor="b" anchorCtr="0">
            <a:normAutofit/>
          </a:bodyPr>
          <a:lstStyle>
            <a:lvl1pPr marL="0" indent="0">
              <a:buNone/>
              <a:defRPr sz="2000"/>
            </a:lvl1pPr>
          </a:lstStyle>
          <a:p>
            <a:pPr lvl="0"/>
            <a:r>
              <a:rPr lang="en-US"/>
              <a:t>Click to edit Master text styles</a:t>
            </a:r>
          </a:p>
        </p:txBody>
      </p:sp>
      <p:sp>
        <p:nvSpPr>
          <p:cNvPr id="20" name="Text Placeholder 12">
            <a:extLst>
              <a:ext uri="{FF2B5EF4-FFF2-40B4-BE49-F238E27FC236}">
                <a16:creationId xmlns:a16="http://schemas.microsoft.com/office/drawing/2014/main" id="{9E867636-D797-844E-B2A5-34388AD2FFD0}"/>
              </a:ext>
            </a:extLst>
          </p:cNvPr>
          <p:cNvSpPr>
            <a:spLocks noGrp="1"/>
          </p:cNvSpPr>
          <p:nvPr>
            <p:ph type="body" sz="quarter" idx="14"/>
          </p:nvPr>
        </p:nvSpPr>
        <p:spPr>
          <a:xfrm>
            <a:off x="942232" y="5620613"/>
            <a:ext cx="9079057" cy="509930"/>
          </a:xfrm>
        </p:spPr>
        <p:txBody>
          <a:bodyPr anchor="b" anchorCtr="0">
            <a:noAutofit/>
          </a:bodyPr>
          <a:lstStyle>
            <a:lvl1pPr marL="0" indent="0">
              <a:buNone/>
              <a:defRPr sz="3000"/>
            </a:lvl1pPr>
          </a:lstStyle>
          <a:p>
            <a:pPr lvl="0"/>
            <a:r>
              <a:rPr lang="en-US"/>
              <a:t>Click to edit Master text styles</a:t>
            </a:r>
          </a:p>
        </p:txBody>
      </p:sp>
    </p:spTree>
    <p:extLst>
      <p:ext uri="{BB962C8B-B14F-4D97-AF65-F5344CB8AC3E}">
        <p14:creationId xmlns:p14="http://schemas.microsoft.com/office/powerpoint/2010/main" val="934788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082DB-1C63-434C-9F3D-D6E93F3791E9}"/>
              </a:ext>
            </a:extLst>
          </p:cNvPr>
          <p:cNvSpPr>
            <a:spLocks noGrp="1"/>
          </p:cNvSpPr>
          <p:nvPr>
            <p:ph type="title"/>
          </p:nvPr>
        </p:nvSpPr>
        <p:spPr>
          <a:xfrm>
            <a:off x="657226" y="782200"/>
            <a:ext cx="10696574" cy="503599"/>
          </a:xfrm>
        </p:spPr>
        <p:txBody>
          <a:bodyPr anchor="b" anchorCtr="0"/>
          <a:lstStyle>
            <a:lvl1pPr>
              <a:defRPr sz="2600"/>
            </a:lvl1pPr>
          </a:lstStyle>
          <a:p>
            <a:r>
              <a:rPr lang="en-US"/>
              <a:t>Click to edit Master title style</a:t>
            </a:r>
          </a:p>
        </p:txBody>
      </p:sp>
      <p:sp>
        <p:nvSpPr>
          <p:cNvPr id="3" name="Picture Placeholder 2">
            <a:extLst>
              <a:ext uri="{FF2B5EF4-FFF2-40B4-BE49-F238E27FC236}">
                <a16:creationId xmlns:a16="http://schemas.microsoft.com/office/drawing/2014/main" id="{BC5FE141-27C8-ED46-9A0A-188D286ECDD0}"/>
              </a:ext>
            </a:extLst>
          </p:cNvPr>
          <p:cNvSpPr>
            <a:spLocks noGrp="1"/>
          </p:cNvSpPr>
          <p:nvPr>
            <p:ph type="pic" idx="1"/>
          </p:nvPr>
        </p:nvSpPr>
        <p:spPr>
          <a:xfrm>
            <a:off x="5183188" y="1485900"/>
            <a:ext cx="6172200" cy="4457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A7E3E94-0519-E340-A321-519AA49929A2}"/>
              </a:ext>
            </a:extLst>
          </p:cNvPr>
          <p:cNvSpPr>
            <a:spLocks noGrp="1"/>
          </p:cNvSpPr>
          <p:nvPr>
            <p:ph type="body" sz="half" idx="2"/>
          </p:nvPr>
        </p:nvSpPr>
        <p:spPr>
          <a:xfrm>
            <a:off x="657226" y="1485098"/>
            <a:ext cx="4114800" cy="44666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9E8616-A5F8-0C4C-BA4C-7911F23F0F5F}"/>
              </a:ext>
            </a:extLst>
          </p:cNvPr>
          <p:cNvSpPr>
            <a:spLocks noGrp="1"/>
          </p:cNvSpPr>
          <p:nvPr>
            <p:ph type="dt" sz="half" idx="10"/>
          </p:nvPr>
        </p:nvSpPr>
        <p:spPr>
          <a:xfrm>
            <a:off x="838200" y="6130543"/>
            <a:ext cx="2743200" cy="365125"/>
          </a:xfrm>
          <a:prstGeom prst="rect">
            <a:avLst/>
          </a:prstGeom>
        </p:spPr>
        <p:txBody>
          <a:bodyPr/>
          <a:lstStyle/>
          <a:p>
            <a:fld id="{60D4F42C-AFDE-48B3-A87A-16C4B455073A}" type="datetime1">
              <a:rPr lang="en-US" smtClean="0"/>
              <a:t>9/5/2025</a:t>
            </a:fld>
            <a:endParaRPr lang="en-US"/>
          </a:p>
        </p:txBody>
      </p:sp>
      <p:sp>
        <p:nvSpPr>
          <p:cNvPr id="6" name="Footer Placeholder 5">
            <a:extLst>
              <a:ext uri="{FF2B5EF4-FFF2-40B4-BE49-F238E27FC236}">
                <a16:creationId xmlns:a16="http://schemas.microsoft.com/office/drawing/2014/main" id="{C8F6C2FA-91F1-4C4E-AEE9-D9F4A97CDD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EBDE3E-70C2-C64B-8D5B-AC54CD73029A}"/>
              </a:ext>
            </a:extLst>
          </p:cNvPr>
          <p:cNvSpPr>
            <a:spLocks noGrp="1"/>
          </p:cNvSpPr>
          <p:nvPr>
            <p:ph type="sldNum" sz="quarter" idx="12"/>
          </p:nvPr>
        </p:nvSpPr>
        <p:spPr/>
        <p:txBody>
          <a:bodyPr/>
          <a:lstStyle/>
          <a:p>
            <a:fld id="{0B2952C0-B741-E24E-A739-3F7B966F122A}" type="slidenum">
              <a:rPr lang="en-US" smtClean="0"/>
              <a:t>‹#›</a:t>
            </a:fld>
            <a:endParaRPr lang="en-US"/>
          </a:p>
        </p:txBody>
      </p:sp>
    </p:spTree>
    <p:extLst>
      <p:ext uri="{BB962C8B-B14F-4D97-AF65-F5344CB8AC3E}">
        <p14:creationId xmlns:p14="http://schemas.microsoft.com/office/powerpoint/2010/main" val="3951500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CBEDD-8215-814A-BA46-D58853EADA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04F9C-45CB-7148-9AA1-589967E4F7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6D91C-F50D-9D49-8A79-2F15EC66958C}"/>
              </a:ext>
            </a:extLst>
          </p:cNvPr>
          <p:cNvSpPr>
            <a:spLocks noGrp="1"/>
          </p:cNvSpPr>
          <p:nvPr>
            <p:ph type="dt" sz="half" idx="10"/>
          </p:nvPr>
        </p:nvSpPr>
        <p:spPr>
          <a:xfrm>
            <a:off x="838200" y="6130543"/>
            <a:ext cx="2743200" cy="365125"/>
          </a:xfrm>
          <a:prstGeom prst="rect">
            <a:avLst/>
          </a:prstGeom>
        </p:spPr>
        <p:txBody>
          <a:bodyPr/>
          <a:lstStyle/>
          <a:p>
            <a:fld id="{245B9912-A407-4C39-92D9-CD1C2B57156B}" type="datetime1">
              <a:rPr lang="en-US" smtClean="0"/>
              <a:t>9/5/2025</a:t>
            </a:fld>
            <a:endParaRPr lang="en-US"/>
          </a:p>
        </p:txBody>
      </p:sp>
      <p:sp>
        <p:nvSpPr>
          <p:cNvPr id="5" name="Footer Placeholder 4">
            <a:extLst>
              <a:ext uri="{FF2B5EF4-FFF2-40B4-BE49-F238E27FC236}">
                <a16:creationId xmlns:a16="http://schemas.microsoft.com/office/drawing/2014/main" id="{5C81AE22-A10E-F748-A066-FF5E54C667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5A8EDC-3D96-7F4B-B5A4-454BE7BF1F3E}"/>
              </a:ext>
            </a:extLst>
          </p:cNvPr>
          <p:cNvSpPr>
            <a:spLocks noGrp="1"/>
          </p:cNvSpPr>
          <p:nvPr>
            <p:ph type="sldNum" sz="quarter" idx="12"/>
          </p:nvPr>
        </p:nvSpPr>
        <p:spPr/>
        <p:txBody>
          <a:bodyPr/>
          <a:lstStyle/>
          <a:p>
            <a:fld id="{0B2952C0-B741-E24E-A739-3F7B966F122A}" type="slidenum">
              <a:rPr lang="en-US" smtClean="0"/>
              <a:t>‹#›</a:t>
            </a:fld>
            <a:endParaRPr lang="en-US"/>
          </a:p>
        </p:txBody>
      </p:sp>
    </p:spTree>
    <p:extLst>
      <p:ext uri="{BB962C8B-B14F-4D97-AF65-F5344CB8AC3E}">
        <p14:creationId xmlns:p14="http://schemas.microsoft.com/office/powerpoint/2010/main" val="2158407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9B1A11-5388-9C47-92B9-DE6AD4AAC4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CF5EBC-D640-5B4E-BA1A-2E7FA92C23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0CBC2B-BC89-B84F-9737-B95FD07B0051}"/>
              </a:ext>
            </a:extLst>
          </p:cNvPr>
          <p:cNvSpPr>
            <a:spLocks noGrp="1"/>
          </p:cNvSpPr>
          <p:nvPr>
            <p:ph type="dt" sz="half" idx="10"/>
          </p:nvPr>
        </p:nvSpPr>
        <p:spPr>
          <a:xfrm>
            <a:off x="838200" y="6130543"/>
            <a:ext cx="2743200" cy="365125"/>
          </a:xfrm>
          <a:prstGeom prst="rect">
            <a:avLst/>
          </a:prstGeom>
        </p:spPr>
        <p:txBody>
          <a:bodyPr/>
          <a:lstStyle/>
          <a:p>
            <a:fld id="{C7F347A6-45C9-4649-AB79-1897A287B03F}" type="datetime1">
              <a:rPr lang="en-US" smtClean="0"/>
              <a:t>9/5/2025</a:t>
            </a:fld>
            <a:endParaRPr lang="en-US"/>
          </a:p>
        </p:txBody>
      </p:sp>
      <p:sp>
        <p:nvSpPr>
          <p:cNvPr id="5" name="Footer Placeholder 4">
            <a:extLst>
              <a:ext uri="{FF2B5EF4-FFF2-40B4-BE49-F238E27FC236}">
                <a16:creationId xmlns:a16="http://schemas.microsoft.com/office/drawing/2014/main" id="{A30886FC-548B-C249-81BC-52E91F59BD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497D55-63A7-3D45-9AA0-592CAF9F06AC}"/>
              </a:ext>
            </a:extLst>
          </p:cNvPr>
          <p:cNvSpPr>
            <a:spLocks noGrp="1"/>
          </p:cNvSpPr>
          <p:nvPr>
            <p:ph type="sldNum" sz="quarter" idx="12"/>
          </p:nvPr>
        </p:nvSpPr>
        <p:spPr/>
        <p:txBody>
          <a:bodyPr/>
          <a:lstStyle/>
          <a:p>
            <a:fld id="{0B2952C0-B741-E24E-A739-3F7B966F122A}" type="slidenum">
              <a:rPr lang="en-US" smtClean="0"/>
              <a:t>‹#›</a:t>
            </a:fld>
            <a:endParaRPr lang="en-US"/>
          </a:p>
        </p:txBody>
      </p:sp>
    </p:spTree>
    <p:extLst>
      <p:ext uri="{BB962C8B-B14F-4D97-AF65-F5344CB8AC3E}">
        <p14:creationId xmlns:p14="http://schemas.microsoft.com/office/powerpoint/2010/main" val="3740596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81A9E-23EC-4550-8B2D-B3EDAEE11D4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CD55598F-D6B0-41A1-9F59-7E1E7891CC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2030626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Developing)">
    <p:spTree>
      <p:nvGrpSpPr>
        <p:cNvPr id="1" name=""/>
        <p:cNvGrpSpPr/>
        <p:nvPr/>
      </p:nvGrpSpPr>
      <p:grpSpPr>
        <a:xfrm>
          <a:off x="0" y="0"/>
          <a:ext cx="0" cy="0"/>
          <a:chOff x="0" y="0"/>
          <a:chExt cx="0" cy="0"/>
        </a:xfrm>
      </p:grpSpPr>
      <p:pic>
        <p:nvPicPr>
          <p:cNvPr id="8" name="Picture 7" descr="Graphical user interface, text, application&#10;&#10;Description automatically generated">
            <a:extLst>
              <a:ext uri="{FF2B5EF4-FFF2-40B4-BE49-F238E27FC236}">
                <a16:creationId xmlns:a16="http://schemas.microsoft.com/office/drawing/2014/main" id="{1BB96DD9-4151-8E4D-8830-F6E25BE5CB3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070DE8-44A4-AB48-ADCB-4ECE61887A7C}"/>
              </a:ext>
            </a:extLst>
          </p:cNvPr>
          <p:cNvSpPr>
            <a:spLocks noGrp="1"/>
          </p:cNvSpPr>
          <p:nvPr>
            <p:ph type="ctrTitle"/>
          </p:nvPr>
        </p:nvSpPr>
        <p:spPr>
          <a:xfrm>
            <a:off x="943717" y="3988500"/>
            <a:ext cx="9079057" cy="693395"/>
          </a:xfrm>
        </p:spPr>
        <p:txBody>
          <a:bodyPr anchor="ctr" anchorCtr="0"/>
          <a:lstStyle>
            <a:lvl1pPr algn="l">
              <a:defRPr sz="3800" b="0"/>
            </a:lvl1pPr>
          </a:lstStyle>
          <a:p>
            <a:r>
              <a:rPr lang="en-US"/>
              <a:t>Click to edit Master title style</a:t>
            </a:r>
          </a:p>
        </p:txBody>
      </p:sp>
      <p:sp>
        <p:nvSpPr>
          <p:cNvPr id="5" name="Footer Placeholder 4">
            <a:extLst>
              <a:ext uri="{FF2B5EF4-FFF2-40B4-BE49-F238E27FC236}">
                <a16:creationId xmlns:a16="http://schemas.microsoft.com/office/drawing/2014/main" id="{F4626D22-8F42-FC4D-9D82-06E0F8F5FE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2E9D14-831E-B64F-A1B1-9AB7A0772F16}"/>
              </a:ext>
            </a:extLst>
          </p:cNvPr>
          <p:cNvSpPr>
            <a:spLocks noGrp="1"/>
          </p:cNvSpPr>
          <p:nvPr>
            <p:ph type="sldNum" sz="quarter" idx="12"/>
          </p:nvPr>
        </p:nvSpPr>
        <p:spPr/>
        <p:txBody>
          <a:bodyPr/>
          <a:lstStyle/>
          <a:p>
            <a:fld id="{0B2952C0-B741-E24E-A739-3F7B966F122A}" type="slidenum">
              <a:rPr lang="en-US" smtClean="0"/>
              <a:t>‹#›</a:t>
            </a:fld>
            <a:endParaRPr lang="en-US"/>
          </a:p>
        </p:txBody>
      </p:sp>
      <p:sp>
        <p:nvSpPr>
          <p:cNvPr id="13" name="Text Placeholder 12">
            <a:extLst>
              <a:ext uri="{FF2B5EF4-FFF2-40B4-BE49-F238E27FC236}">
                <a16:creationId xmlns:a16="http://schemas.microsoft.com/office/drawing/2014/main" id="{26D005BD-485C-F344-BA59-80551195B233}"/>
              </a:ext>
            </a:extLst>
          </p:cNvPr>
          <p:cNvSpPr>
            <a:spLocks noGrp="1"/>
          </p:cNvSpPr>
          <p:nvPr>
            <p:ph type="body" sz="quarter" idx="13"/>
          </p:nvPr>
        </p:nvSpPr>
        <p:spPr>
          <a:xfrm>
            <a:off x="942233" y="5985737"/>
            <a:ext cx="9079057" cy="509930"/>
          </a:xfrm>
        </p:spPr>
        <p:txBody>
          <a:bodyPr anchor="b" anchorCtr="0">
            <a:normAutofit/>
          </a:bodyPr>
          <a:lstStyle>
            <a:lvl1pPr marL="0" indent="0">
              <a:buNone/>
              <a:defRPr sz="2000"/>
            </a:lvl1pPr>
          </a:lstStyle>
          <a:p>
            <a:pPr lvl="0"/>
            <a:r>
              <a:rPr lang="en-US"/>
              <a:t>Click to edit Master text styles</a:t>
            </a:r>
          </a:p>
        </p:txBody>
      </p:sp>
      <p:sp>
        <p:nvSpPr>
          <p:cNvPr id="18" name="Title 1">
            <a:extLst>
              <a:ext uri="{FF2B5EF4-FFF2-40B4-BE49-F238E27FC236}">
                <a16:creationId xmlns:a16="http://schemas.microsoft.com/office/drawing/2014/main" id="{3479EEE4-70E7-B346-B7D9-317B9220E117}"/>
              </a:ext>
            </a:extLst>
          </p:cNvPr>
          <p:cNvSpPr txBox="1">
            <a:spLocks/>
          </p:cNvSpPr>
          <p:nvPr userDrawn="1"/>
        </p:nvSpPr>
        <p:spPr>
          <a:xfrm>
            <a:off x="965982" y="2094112"/>
            <a:ext cx="9079057" cy="425437"/>
          </a:xfrm>
          <a:prstGeom prst="rect">
            <a:avLst/>
          </a:prstGeom>
          <a:ln w="57150">
            <a:noFill/>
          </a:ln>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4000" b="0" i="0" kern="1200">
                <a:solidFill>
                  <a:schemeClr val="tx1"/>
                </a:solidFill>
                <a:latin typeface="Futura PT Demi" panose="020B0502020204020303" pitchFamily="34" charset="77"/>
                <a:ea typeface="+mj-ea"/>
                <a:cs typeface="+mj-cs"/>
              </a:defRPr>
            </a:lvl1pPr>
          </a:lstStyle>
          <a:p>
            <a:r>
              <a:rPr lang="en-GB" sz="2400" b="1" i="0" kern="100" spc="50" baseline="0">
                <a:latin typeface="Futura LT Heavy" panose="02000503000000000000" pitchFamily="2" charset="0"/>
              </a:rPr>
              <a:t>Developing the</a:t>
            </a:r>
            <a:endParaRPr lang="en-US" sz="2400" b="1" i="0" kern="100" spc="50" baseline="0">
              <a:latin typeface="Futura LT Heavy" panose="02000503000000000000" pitchFamily="2" charset="0"/>
            </a:endParaRPr>
          </a:p>
        </p:txBody>
      </p:sp>
      <p:sp>
        <p:nvSpPr>
          <p:cNvPr id="20" name="Text Placeholder 12">
            <a:extLst>
              <a:ext uri="{FF2B5EF4-FFF2-40B4-BE49-F238E27FC236}">
                <a16:creationId xmlns:a16="http://schemas.microsoft.com/office/drawing/2014/main" id="{9E867636-D797-844E-B2A5-34388AD2FFD0}"/>
              </a:ext>
            </a:extLst>
          </p:cNvPr>
          <p:cNvSpPr>
            <a:spLocks noGrp="1"/>
          </p:cNvSpPr>
          <p:nvPr>
            <p:ph type="body" sz="quarter" idx="14"/>
          </p:nvPr>
        </p:nvSpPr>
        <p:spPr>
          <a:xfrm>
            <a:off x="942232" y="5620613"/>
            <a:ext cx="9079057" cy="509930"/>
          </a:xfrm>
        </p:spPr>
        <p:txBody>
          <a:bodyPr anchor="b" anchorCtr="0">
            <a:normAutofit/>
          </a:bodyPr>
          <a:lstStyle>
            <a:lvl1pPr marL="0" indent="0">
              <a:buNone/>
              <a:defRPr sz="3000"/>
            </a:lvl1pPr>
          </a:lstStyle>
          <a:p>
            <a:pPr lvl="0"/>
            <a:r>
              <a:rPr lang="en-US"/>
              <a:t>Click to edit Master text styles</a:t>
            </a:r>
          </a:p>
        </p:txBody>
      </p:sp>
    </p:spTree>
    <p:extLst>
      <p:ext uri="{BB962C8B-B14F-4D97-AF65-F5344CB8AC3E}">
        <p14:creationId xmlns:p14="http://schemas.microsoft.com/office/powerpoint/2010/main" val="2096870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11E40-7379-B046-9824-4D4536D67378}"/>
              </a:ext>
            </a:extLst>
          </p:cNvPr>
          <p:cNvSpPr>
            <a:spLocks noGrp="1"/>
          </p:cNvSpPr>
          <p:nvPr>
            <p:ph type="title"/>
          </p:nvPr>
        </p:nvSpPr>
        <p:spPr>
          <a:xfrm>
            <a:off x="661035" y="820281"/>
            <a:ext cx="10359266" cy="452432"/>
          </a:xfrm>
        </p:spPr>
        <p:txBody>
          <a:bodyPr/>
          <a:lstStyle>
            <a:lvl1pPr>
              <a:defRPr sz="2600"/>
            </a:lvl1pPr>
          </a:lstStyle>
          <a:p>
            <a:r>
              <a:rPr lang="en-US"/>
              <a:t>Click to edit Master title style</a:t>
            </a:r>
          </a:p>
        </p:txBody>
      </p:sp>
      <p:sp>
        <p:nvSpPr>
          <p:cNvPr id="3" name="Content Placeholder 2">
            <a:extLst>
              <a:ext uri="{FF2B5EF4-FFF2-40B4-BE49-F238E27FC236}">
                <a16:creationId xmlns:a16="http://schemas.microsoft.com/office/drawing/2014/main" id="{5611BCE5-52F0-454C-AC2F-CF91CB1052C1}"/>
              </a:ext>
            </a:extLst>
          </p:cNvPr>
          <p:cNvSpPr>
            <a:spLocks noGrp="1"/>
          </p:cNvSpPr>
          <p:nvPr>
            <p:ph idx="1"/>
          </p:nvPr>
        </p:nvSpPr>
        <p:spPr>
          <a:xfrm>
            <a:off x="1485901" y="1570383"/>
            <a:ext cx="10045064" cy="4498948"/>
          </a:xfr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875EFF9-53EE-2743-8F7A-DE8750DB8F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512D51-4132-864F-965B-930872A171BE}"/>
              </a:ext>
            </a:extLst>
          </p:cNvPr>
          <p:cNvSpPr>
            <a:spLocks noGrp="1"/>
          </p:cNvSpPr>
          <p:nvPr>
            <p:ph type="sldNum" sz="quarter" idx="12"/>
          </p:nvPr>
        </p:nvSpPr>
        <p:spPr/>
        <p:txBody>
          <a:bodyPr/>
          <a:lstStyle>
            <a:lvl1pPr>
              <a:defRPr b="0" i="0">
                <a:latin typeface="Futura PT Book" panose="020B0502020204020303" pitchFamily="34" charset="77"/>
              </a:defRPr>
            </a:lvl1pPr>
          </a:lstStyle>
          <a:p>
            <a:fld id="{D51CAB04-AED9-4642-90C4-EE3F9EC13E31}" type="slidenum">
              <a:rPr lang="en-US" smtClean="0"/>
              <a:pPr/>
              <a:t>‹#›</a:t>
            </a:fld>
            <a:endParaRPr lang="en-US"/>
          </a:p>
        </p:txBody>
      </p:sp>
    </p:spTree>
    <p:extLst>
      <p:ext uri="{BB962C8B-B14F-4D97-AF65-F5344CB8AC3E}">
        <p14:creationId xmlns:p14="http://schemas.microsoft.com/office/powerpoint/2010/main" val="643201284"/>
      </p:ext>
    </p:extLst>
  </p:cSld>
  <p:clrMapOvr>
    <a:masterClrMapping/>
  </p:clrMapOvr>
  <p:extLst>
    <p:ext uri="{DCECCB84-F9BA-43D5-87BE-67443E8EF086}">
      <p15:sldGuideLst xmlns:p15="http://schemas.microsoft.com/office/powerpoint/2012/main">
        <p15:guide id="1" orient="horz" pos="482"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d and Name">
    <p:spTree>
      <p:nvGrpSpPr>
        <p:cNvPr id="1" name=""/>
        <p:cNvGrpSpPr/>
        <p:nvPr/>
      </p:nvGrpSpPr>
      <p:grpSpPr>
        <a:xfrm>
          <a:off x="0" y="0"/>
          <a:ext cx="0" cy="0"/>
          <a:chOff x="0" y="0"/>
          <a:chExt cx="0" cy="0"/>
        </a:xfrm>
      </p:grpSpPr>
      <p:pic>
        <p:nvPicPr>
          <p:cNvPr id="12" name="Picture 11" descr="Text&#10;&#10;Description automatically generated">
            <a:extLst>
              <a:ext uri="{FF2B5EF4-FFF2-40B4-BE49-F238E27FC236}">
                <a16:creationId xmlns:a16="http://schemas.microsoft.com/office/drawing/2014/main" id="{78A1EBA5-53D2-1E49-934B-58DD431218C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1E4E8A-9084-3141-9B23-695D053A7A6B}"/>
              </a:ext>
            </a:extLst>
          </p:cNvPr>
          <p:cNvSpPr>
            <a:spLocks noGrp="1"/>
          </p:cNvSpPr>
          <p:nvPr>
            <p:ph type="title"/>
          </p:nvPr>
        </p:nvSpPr>
        <p:spPr>
          <a:xfrm>
            <a:off x="838200" y="2599439"/>
            <a:ext cx="10509250" cy="931665"/>
          </a:xfrm>
        </p:spPr>
        <p:txBody>
          <a:bodyPr anchor="t" anchorCtr="0"/>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5246BF-55DA-9E41-8B00-98092B7FB522}"/>
              </a:ext>
            </a:extLst>
          </p:cNvPr>
          <p:cNvSpPr>
            <a:spLocks noGrp="1"/>
          </p:cNvSpPr>
          <p:nvPr>
            <p:ph type="body" idx="1"/>
          </p:nvPr>
        </p:nvSpPr>
        <p:spPr>
          <a:xfrm>
            <a:off x="831850" y="4058533"/>
            <a:ext cx="10515600" cy="1500187"/>
          </a:xfrm>
        </p:spPr>
        <p:txBody>
          <a:bodyPr anchor="ctr" anchorCtr="0"/>
          <a:lstStyle>
            <a:lvl1pPr marL="0" indent="0">
              <a:buNone/>
              <a:defRPr sz="28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6311910A-3C52-854F-AFE1-0C6112903A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8EAE26-9305-2243-A22E-A5C21B092ACA}"/>
              </a:ext>
            </a:extLst>
          </p:cNvPr>
          <p:cNvSpPr>
            <a:spLocks noGrp="1"/>
          </p:cNvSpPr>
          <p:nvPr>
            <p:ph type="sldNum" sz="quarter" idx="12"/>
          </p:nvPr>
        </p:nvSpPr>
        <p:spPr/>
        <p:txBody>
          <a:bodyPr/>
          <a:lstStyle/>
          <a:p>
            <a:fld id="{0B2952C0-B741-E24E-A739-3F7B966F122A}" type="slidenum">
              <a:rPr lang="en-US" smtClean="0"/>
              <a:t>‹#›</a:t>
            </a:fld>
            <a:endParaRPr lang="en-US"/>
          </a:p>
        </p:txBody>
      </p:sp>
    </p:spTree>
    <p:extLst>
      <p:ext uri="{BB962C8B-B14F-4D97-AF65-F5344CB8AC3E}">
        <p14:creationId xmlns:p14="http://schemas.microsoft.com/office/powerpoint/2010/main" val="1674209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F8037-08A9-C14B-B3B3-C33907F6CC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209EB6-7B03-9847-880C-ECEDA1AA5D82}"/>
              </a:ext>
            </a:extLst>
          </p:cNvPr>
          <p:cNvSpPr>
            <a:spLocks noGrp="1"/>
          </p:cNvSpPr>
          <p:nvPr>
            <p:ph sz="half" idx="1"/>
          </p:nvPr>
        </p:nvSpPr>
        <p:spPr>
          <a:xfrm>
            <a:off x="838200" y="1498600"/>
            <a:ext cx="5181600" cy="4564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BBA410-C518-614A-9765-43A3CBF0C33E}"/>
              </a:ext>
            </a:extLst>
          </p:cNvPr>
          <p:cNvSpPr>
            <a:spLocks noGrp="1"/>
          </p:cNvSpPr>
          <p:nvPr>
            <p:ph sz="half" idx="2"/>
          </p:nvPr>
        </p:nvSpPr>
        <p:spPr>
          <a:xfrm>
            <a:off x="6172200" y="1498600"/>
            <a:ext cx="5181600" cy="4564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E04E7D-022D-7C4F-804A-9B809EDA229F}"/>
              </a:ext>
            </a:extLst>
          </p:cNvPr>
          <p:cNvSpPr>
            <a:spLocks noGrp="1"/>
          </p:cNvSpPr>
          <p:nvPr>
            <p:ph type="dt" sz="half" idx="10"/>
          </p:nvPr>
        </p:nvSpPr>
        <p:spPr>
          <a:xfrm>
            <a:off x="838200" y="6130543"/>
            <a:ext cx="2743200" cy="365125"/>
          </a:xfrm>
          <a:prstGeom prst="rect">
            <a:avLst/>
          </a:prstGeom>
        </p:spPr>
        <p:txBody>
          <a:bodyPr/>
          <a:lstStyle/>
          <a:p>
            <a:fld id="{8BA2F11A-0A96-4DD5-8925-218438324DBA}" type="datetime1">
              <a:rPr lang="en-US" smtClean="0"/>
              <a:t>9/5/2025</a:t>
            </a:fld>
            <a:endParaRPr lang="en-US"/>
          </a:p>
        </p:txBody>
      </p:sp>
      <p:sp>
        <p:nvSpPr>
          <p:cNvPr id="6" name="Footer Placeholder 5">
            <a:extLst>
              <a:ext uri="{FF2B5EF4-FFF2-40B4-BE49-F238E27FC236}">
                <a16:creationId xmlns:a16="http://schemas.microsoft.com/office/drawing/2014/main" id="{78E06780-AE71-6043-980F-F53D67C055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8EDE70-9610-5445-B1A8-F029702405ED}"/>
              </a:ext>
            </a:extLst>
          </p:cNvPr>
          <p:cNvSpPr>
            <a:spLocks noGrp="1"/>
          </p:cNvSpPr>
          <p:nvPr>
            <p:ph type="sldNum" sz="quarter" idx="12"/>
          </p:nvPr>
        </p:nvSpPr>
        <p:spPr/>
        <p:txBody>
          <a:bodyPr/>
          <a:lstStyle/>
          <a:p>
            <a:fld id="{0B2952C0-B741-E24E-A739-3F7B966F122A}" type="slidenum">
              <a:rPr lang="en-US" smtClean="0"/>
              <a:t>‹#›</a:t>
            </a:fld>
            <a:endParaRPr lang="en-US"/>
          </a:p>
        </p:txBody>
      </p:sp>
    </p:spTree>
    <p:extLst>
      <p:ext uri="{BB962C8B-B14F-4D97-AF65-F5344CB8AC3E}">
        <p14:creationId xmlns:p14="http://schemas.microsoft.com/office/powerpoint/2010/main" val="2519833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08D79-DCD3-F740-A166-106AF505BD9C}"/>
              </a:ext>
            </a:extLst>
          </p:cNvPr>
          <p:cNvSpPr>
            <a:spLocks noGrp="1"/>
          </p:cNvSpPr>
          <p:nvPr>
            <p:ph type="title"/>
          </p:nvPr>
        </p:nvSpPr>
        <p:spPr>
          <a:xfrm>
            <a:off x="662609" y="796444"/>
            <a:ext cx="10827026" cy="461314"/>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DC755B-21E7-934B-8341-B899E4671415}"/>
              </a:ext>
            </a:extLst>
          </p:cNvPr>
          <p:cNvSpPr>
            <a:spLocks noGrp="1"/>
          </p:cNvSpPr>
          <p:nvPr>
            <p:ph type="body" idx="1"/>
          </p:nvPr>
        </p:nvSpPr>
        <p:spPr>
          <a:xfrm>
            <a:off x="839788" y="14652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3A22B7-A1D7-C54F-8C0C-AEF7EA988607}"/>
              </a:ext>
            </a:extLst>
          </p:cNvPr>
          <p:cNvSpPr>
            <a:spLocks noGrp="1"/>
          </p:cNvSpPr>
          <p:nvPr>
            <p:ph sz="half" idx="2"/>
          </p:nvPr>
        </p:nvSpPr>
        <p:spPr>
          <a:xfrm>
            <a:off x="839788" y="2289175"/>
            <a:ext cx="5157787" cy="37723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FF76BE-5B36-0142-98FF-EDD0863C9432}"/>
              </a:ext>
            </a:extLst>
          </p:cNvPr>
          <p:cNvSpPr>
            <a:spLocks noGrp="1"/>
          </p:cNvSpPr>
          <p:nvPr>
            <p:ph type="body" sz="quarter" idx="3"/>
          </p:nvPr>
        </p:nvSpPr>
        <p:spPr>
          <a:xfrm>
            <a:off x="6172200" y="14652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0104D4-16BA-464A-A5D5-CB60278D3907}"/>
              </a:ext>
            </a:extLst>
          </p:cNvPr>
          <p:cNvSpPr>
            <a:spLocks noGrp="1"/>
          </p:cNvSpPr>
          <p:nvPr>
            <p:ph sz="quarter" idx="4"/>
          </p:nvPr>
        </p:nvSpPr>
        <p:spPr>
          <a:xfrm>
            <a:off x="6172200" y="2289175"/>
            <a:ext cx="5183188" cy="37723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BA2368-07A5-E047-8148-F185F6D61438}"/>
              </a:ext>
            </a:extLst>
          </p:cNvPr>
          <p:cNvSpPr>
            <a:spLocks noGrp="1"/>
          </p:cNvSpPr>
          <p:nvPr>
            <p:ph type="dt" sz="half" idx="10"/>
          </p:nvPr>
        </p:nvSpPr>
        <p:spPr>
          <a:xfrm>
            <a:off x="838200" y="6130543"/>
            <a:ext cx="2743200" cy="365125"/>
          </a:xfrm>
          <a:prstGeom prst="rect">
            <a:avLst/>
          </a:prstGeom>
        </p:spPr>
        <p:txBody>
          <a:bodyPr/>
          <a:lstStyle/>
          <a:p>
            <a:fld id="{8A072011-0D8C-4F00-81CD-452B66453B50}" type="datetime1">
              <a:rPr lang="en-US" smtClean="0"/>
              <a:t>9/5/2025</a:t>
            </a:fld>
            <a:endParaRPr lang="en-US"/>
          </a:p>
        </p:txBody>
      </p:sp>
      <p:sp>
        <p:nvSpPr>
          <p:cNvPr id="8" name="Footer Placeholder 7">
            <a:extLst>
              <a:ext uri="{FF2B5EF4-FFF2-40B4-BE49-F238E27FC236}">
                <a16:creationId xmlns:a16="http://schemas.microsoft.com/office/drawing/2014/main" id="{C4948F3B-C275-1649-B7E3-0E26DCB850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FBAFDC-3DD4-D34D-B7A2-961CFEEA37CA}"/>
              </a:ext>
            </a:extLst>
          </p:cNvPr>
          <p:cNvSpPr>
            <a:spLocks noGrp="1"/>
          </p:cNvSpPr>
          <p:nvPr>
            <p:ph type="sldNum" sz="quarter" idx="12"/>
          </p:nvPr>
        </p:nvSpPr>
        <p:spPr/>
        <p:txBody>
          <a:bodyPr/>
          <a:lstStyle/>
          <a:p>
            <a:fld id="{0B2952C0-B741-E24E-A739-3F7B966F122A}" type="slidenum">
              <a:rPr lang="en-US" smtClean="0"/>
              <a:t>‹#›</a:t>
            </a:fld>
            <a:endParaRPr lang="en-US"/>
          </a:p>
        </p:txBody>
      </p:sp>
    </p:spTree>
    <p:extLst>
      <p:ext uri="{BB962C8B-B14F-4D97-AF65-F5344CB8AC3E}">
        <p14:creationId xmlns:p14="http://schemas.microsoft.com/office/powerpoint/2010/main" val="18735571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EBC53-2DEF-8942-8CFF-614DD2BF69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1F75F1-4C86-3740-BADA-E5DEBB9C7357}"/>
              </a:ext>
            </a:extLst>
          </p:cNvPr>
          <p:cNvSpPr>
            <a:spLocks noGrp="1"/>
          </p:cNvSpPr>
          <p:nvPr>
            <p:ph type="dt" sz="half" idx="10"/>
          </p:nvPr>
        </p:nvSpPr>
        <p:spPr>
          <a:xfrm>
            <a:off x="838200" y="6130543"/>
            <a:ext cx="2743200" cy="365125"/>
          </a:xfrm>
          <a:prstGeom prst="rect">
            <a:avLst/>
          </a:prstGeom>
        </p:spPr>
        <p:txBody>
          <a:bodyPr/>
          <a:lstStyle/>
          <a:p>
            <a:fld id="{F65A5225-9AC1-4D12-9E9C-82F2A9349634}" type="datetime1">
              <a:rPr lang="en-US" smtClean="0"/>
              <a:t>9/5/2025</a:t>
            </a:fld>
            <a:endParaRPr lang="en-US"/>
          </a:p>
        </p:txBody>
      </p:sp>
      <p:sp>
        <p:nvSpPr>
          <p:cNvPr id="4" name="Footer Placeholder 3">
            <a:extLst>
              <a:ext uri="{FF2B5EF4-FFF2-40B4-BE49-F238E27FC236}">
                <a16:creationId xmlns:a16="http://schemas.microsoft.com/office/drawing/2014/main" id="{B11175E3-AADE-1247-BBA5-FD54C8D039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196715-EC53-5E41-9D6E-9B39137A4FE6}"/>
              </a:ext>
            </a:extLst>
          </p:cNvPr>
          <p:cNvSpPr>
            <a:spLocks noGrp="1"/>
          </p:cNvSpPr>
          <p:nvPr>
            <p:ph type="sldNum" sz="quarter" idx="12"/>
          </p:nvPr>
        </p:nvSpPr>
        <p:spPr/>
        <p:txBody>
          <a:bodyPr/>
          <a:lstStyle/>
          <a:p>
            <a:fld id="{0B2952C0-B741-E24E-A739-3F7B966F122A}" type="slidenum">
              <a:rPr lang="en-US" smtClean="0"/>
              <a:t>‹#›</a:t>
            </a:fld>
            <a:endParaRPr lang="en-US"/>
          </a:p>
        </p:txBody>
      </p:sp>
    </p:spTree>
    <p:extLst>
      <p:ext uri="{BB962C8B-B14F-4D97-AF65-F5344CB8AC3E}">
        <p14:creationId xmlns:p14="http://schemas.microsoft.com/office/powerpoint/2010/main" val="1525934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EBD43C-884D-A648-BCE1-D3CA18D5EDF8}"/>
              </a:ext>
            </a:extLst>
          </p:cNvPr>
          <p:cNvSpPr/>
          <p:nvPr userDrawn="1"/>
        </p:nvSpPr>
        <p:spPr>
          <a:xfrm>
            <a:off x="0" y="0"/>
            <a:ext cx="12192000" cy="6130543"/>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CFD3C568-7428-C848-9DC7-3271F15E5322}"/>
              </a:ext>
            </a:extLst>
          </p:cNvPr>
          <p:cNvSpPr>
            <a:spLocks noGrp="1"/>
          </p:cNvSpPr>
          <p:nvPr>
            <p:ph type="dt" sz="half" idx="10"/>
          </p:nvPr>
        </p:nvSpPr>
        <p:spPr>
          <a:xfrm>
            <a:off x="838200" y="6130543"/>
            <a:ext cx="2743200" cy="365125"/>
          </a:xfrm>
          <a:prstGeom prst="rect">
            <a:avLst/>
          </a:prstGeom>
        </p:spPr>
        <p:txBody>
          <a:bodyPr/>
          <a:lstStyle/>
          <a:p>
            <a:fld id="{DD60669C-3BB5-47B8-A8EE-5098944020A9}" type="datetime1">
              <a:rPr lang="en-US" smtClean="0"/>
              <a:t>9/5/2025</a:t>
            </a:fld>
            <a:endParaRPr lang="en-US"/>
          </a:p>
        </p:txBody>
      </p:sp>
      <p:sp>
        <p:nvSpPr>
          <p:cNvPr id="3" name="Footer Placeholder 2">
            <a:extLst>
              <a:ext uri="{FF2B5EF4-FFF2-40B4-BE49-F238E27FC236}">
                <a16:creationId xmlns:a16="http://schemas.microsoft.com/office/drawing/2014/main" id="{0302F7A5-07B3-EE46-8E42-D67C7DD06D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F0257B-7F6B-BC4C-AF4C-8D314856C6AE}"/>
              </a:ext>
            </a:extLst>
          </p:cNvPr>
          <p:cNvSpPr>
            <a:spLocks noGrp="1"/>
          </p:cNvSpPr>
          <p:nvPr>
            <p:ph type="sldNum" sz="quarter" idx="12"/>
          </p:nvPr>
        </p:nvSpPr>
        <p:spPr/>
        <p:txBody>
          <a:bodyPr/>
          <a:lstStyle/>
          <a:p>
            <a:fld id="{0B2952C0-B741-E24E-A739-3F7B966F122A}" type="slidenum">
              <a:rPr lang="en-US" smtClean="0"/>
              <a:t>‹#›</a:t>
            </a:fld>
            <a:endParaRPr lang="en-US"/>
          </a:p>
        </p:txBody>
      </p:sp>
    </p:spTree>
    <p:extLst>
      <p:ext uri="{BB962C8B-B14F-4D97-AF65-F5344CB8AC3E}">
        <p14:creationId xmlns:p14="http://schemas.microsoft.com/office/powerpoint/2010/main" val="2334974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28BCF-B146-2F45-ADDD-4C2FAAE2E7BF}"/>
              </a:ext>
            </a:extLst>
          </p:cNvPr>
          <p:cNvSpPr>
            <a:spLocks noGrp="1"/>
          </p:cNvSpPr>
          <p:nvPr>
            <p:ph type="title"/>
          </p:nvPr>
        </p:nvSpPr>
        <p:spPr>
          <a:xfrm>
            <a:off x="657226" y="775431"/>
            <a:ext cx="10877548" cy="503599"/>
          </a:xfrm>
        </p:spPr>
        <p:txBody>
          <a:bodyPr anchor="b" anchorCtr="0"/>
          <a:lstStyle>
            <a:lvl1pPr>
              <a:defRPr sz="2600"/>
            </a:lvl1pPr>
          </a:lstStyle>
          <a:p>
            <a:r>
              <a:rPr lang="en-US"/>
              <a:t>Click to edit Master title style</a:t>
            </a:r>
          </a:p>
        </p:txBody>
      </p:sp>
      <p:sp>
        <p:nvSpPr>
          <p:cNvPr id="3" name="Content Placeholder 2">
            <a:extLst>
              <a:ext uri="{FF2B5EF4-FFF2-40B4-BE49-F238E27FC236}">
                <a16:creationId xmlns:a16="http://schemas.microsoft.com/office/drawing/2014/main" id="{47D4C3B9-A033-2543-8DFC-A80FBECD2E07}"/>
              </a:ext>
            </a:extLst>
          </p:cNvPr>
          <p:cNvSpPr>
            <a:spLocks noGrp="1"/>
          </p:cNvSpPr>
          <p:nvPr>
            <p:ph idx="1"/>
          </p:nvPr>
        </p:nvSpPr>
        <p:spPr>
          <a:xfrm>
            <a:off x="5183188" y="1879433"/>
            <a:ext cx="6351586" cy="398161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E60D5E-8C96-C249-91F9-EC70B58248A2}"/>
              </a:ext>
            </a:extLst>
          </p:cNvPr>
          <p:cNvSpPr>
            <a:spLocks noGrp="1"/>
          </p:cNvSpPr>
          <p:nvPr>
            <p:ph type="body" sz="half" idx="2"/>
          </p:nvPr>
        </p:nvSpPr>
        <p:spPr>
          <a:xfrm>
            <a:off x="657226" y="1887371"/>
            <a:ext cx="4114800" cy="398161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00C576-17A0-BB47-95F0-706AEC82D283}"/>
              </a:ext>
            </a:extLst>
          </p:cNvPr>
          <p:cNvSpPr>
            <a:spLocks noGrp="1"/>
          </p:cNvSpPr>
          <p:nvPr>
            <p:ph type="dt" sz="half" idx="10"/>
          </p:nvPr>
        </p:nvSpPr>
        <p:spPr>
          <a:xfrm>
            <a:off x="838200" y="6130543"/>
            <a:ext cx="2743200" cy="365125"/>
          </a:xfrm>
          <a:prstGeom prst="rect">
            <a:avLst/>
          </a:prstGeom>
        </p:spPr>
        <p:txBody>
          <a:bodyPr/>
          <a:lstStyle/>
          <a:p>
            <a:fld id="{1F8269C1-A0ED-4E31-8694-D8AA62075E0B}" type="datetime1">
              <a:rPr lang="en-US" smtClean="0"/>
              <a:t>9/5/2025</a:t>
            </a:fld>
            <a:endParaRPr lang="en-US"/>
          </a:p>
        </p:txBody>
      </p:sp>
      <p:sp>
        <p:nvSpPr>
          <p:cNvPr id="6" name="Footer Placeholder 5">
            <a:extLst>
              <a:ext uri="{FF2B5EF4-FFF2-40B4-BE49-F238E27FC236}">
                <a16:creationId xmlns:a16="http://schemas.microsoft.com/office/drawing/2014/main" id="{ECB721C9-829F-7E42-A23E-1853F4126B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5BA406-9F75-064E-B70A-190C20165EAA}"/>
              </a:ext>
            </a:extLst>
          </p:cNvPr>
          <p:cNvSpPr>
            <a:spLocks noGrp="1"/>
          </p:cNvSpPr>
          <p:nvPr>
            <p:ph type="sldNum" sz="quarter" idx="12"/>
          </p:nvPr>
        </p:nvSpPr>
        <p:spPr/>
        <p:txBody>
          <a:bodyPr/>
          <a:lstStyle/>
          <a:p>
            <a:fld id="{0B2952C0-B741-E24E-A739-3F7B966F122A}" type="slidenum">
              <a:rPr lang="en-US" smtClean="0"/>
              <a:t>‹#›</a:t>
            </a:fld>
            <a:endParaRPr lang="en-US"/>
          </a:p>
        </p:txBody>
      </p:sp>
    </p:spTree>
    <p:extLst>
      <p:ext uri="{BB962C8B-B14F-4D97-AF65-F5344CB8AC3E}">
        <p14:creationId xmlns:p14="http://schemas.microsoft.com/office/powerpoint/2010/main" val="3412184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3404CD-6E33-5A4A-A077-199F9A7C9DC4}"/>
              </a:ext>
            </a:extLst>
          </p:cNvPr>
          <p:cNvSpPr>
            <a:spLocks noGrp="1"/>
          </p:cNvSpPr>
          <p:nvPr>
            <p:ph type="title"/>
          </p:nvPr>
        </p:nvSpPr>
        <p:spPr>
          <a:xfrm>
            <a:off x="661035" y="769114"/>
            <a:ext cx="10359266" cy="503599"/>
          </a:xfrm>
          <a:prstGeom prst="rect">
            <a:avLst/>
          </a:prstGeom>
          <a:ln w="57150">
            <a:noFill/>
          </a:ln>
        </p:spPr>
        <p:txBody>
          <a:bodyPr vert="horz" wrap="square" lIns="91440" tIns="45720" rIns="91440" bIns="45720" rtlCol="0" anchor="b" anchorCtr="0">
            <a:spAutoFit/>
          </a:bodyPr>
          <a:lstStyle/>
          <a:p>
            <a:r>
              <a:rPr lang="en-US"/>
              <a:t>Click to edit Master title style</a:t>
            </a:r>
          </a:p>
        </p:txBody>
      </p:sp>
      <p:sp>
        <p:nvSpPr>
          <p:cNvPr id="3" name="Text Placeholder 2">
            <a:extLst>
              <a:ext uri="{FF2B5EF4-FFF2-40B4-BE49-F238E27FC236}">
                <a16:creationId xmlns:a16="http://schemas.microsoft.com/office/drawing/2014/main" id="{D338DB21-994C-4649-ABEA-F6C954917F3E}"/>
              </a:ext>
            </a:extLst>
          </p:cNvPr>
          <p:cNvSpPr>
            <a:spLocks noGrp="1"/>
          </p:cNvSpPr>
          <p:nvPr>
            <p:ph type="body" idx="1"/>
          </p:nvPr>
        </p:nvSpPr>
        <p:spPr>
          <a:xfrm>
            <a:off x="1490413" y="1639957"/>
            <a:ext cx="10040552" cy="4429374"/>
          </a:xfrm>
          <a:prstGeom prst="rect">
            <a:avLst/>
          </a:prstGeom>
        </p:spPr>
        <p:txBody>
          <a:bodyPr vert="horz" lIns="9000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BBB5FF6-A15F-4B41-B4BA-FB7CF8812741}"/>
              </a:ext>
            </a:extLst>
          </p:cNvPr>
          <p:cNvSpPr>
            <a:spLocks noGrp="1"/>
          </p:cNvSpPr>
          <p:nvPr>
            <p:ph type="ftr" sz="quarter" idx="3"/>
          </p:nvPr>
        </p:nvSpPr>
        <p:spPr>
          <a:xfrm>
            <a:off x="4038600" y="6130543"/>
            <a:ext cx="4114800" cy="365125"/>
          </a:xfrm>
          <a:prstGeom prst="rect">
            <a:avLst/>
          </a:prstGeom>
        </p:spPr>
        <p:txBody>
          <a:bodyPr vert="horz" lIns="91440" tIns="45720" rIns="91440" bIns="45720" rtlCol="0" anchor="b" anchorCtr="0"/>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124580-BCAF-B14F-A9E5-9137EB3BBE06}"/>
              </a:ext>
            </a:extLst>
          </p:cNvPr>
          <p:cNvSpPr>
            <a:spLocks noGrp="1"/>
          </p:cNvSpPr>
          <p:nvPr>
            <p:ph type="sldNum" sz="quarter" idx="4"/>
          </p:nvPr>
        </p:nvSpPr>
        <p:spPr>
          <a:xfrm>
            <a:off x="118812" y="6356833"/>
            <a:ext cx="2743200" cy="365125"/>
          </a:xfrm>
          <a:prstGeom prst="rect">
            <a:avLst/>
          </a:prstGeom>
        </p:spPr>
        <p:txBody>
          <a:bodyPr vert="horz" lIns="91440" tIns="45720" rIns="91440" bIns="45720" rtlCol="0" anchor="b" anchorCtr="0"/>
          <a:lstStyle>
            <a:lvl1pPr algn="l">
              <a:defRPr sz="1200" b="0" i="0">
                <a:solidFill>
                  <a:schemeClr val="tx1">
                    <a:tint val="75000"/>
                  </a:schemeClr>
                </a:solidFill>
                <a:latin typeface="Futura PT Book" panose="020B0502020204020303" pitchFamily="34" charset="77"/>
              </a:defRPr>
            </a:lvl1pPr>
          </a:lstStyle>
          <a:p>
            <a:fld id="{0B2952C0-B741-E24E-A739-3F7B966F122A}" type="slidenum">
              <a:rPr lang="en-US" smtClean="0"/>
              <a:pPr/>
              <a:t>‹#›</a:t>
            </a:fld>
            <a:endParaRPr lang="en-US"/>
          </a:p>
        </p:txBody>
      </p:sp>
      <p:cxnSp>
        <p:nvCxnSpPr>
          <p:cNvPr id="10" name="Straight Connector 9">
            <a:extLst>
              <a:ext uri="{FF2B5EF4-FFF2-40B4-BE49-F238E27FC236}">
                <a16:creationId xmlns:a16="http://schemas.microsoft.com/office/drawing/2014/main" id="{286C7607-179F-5641-B105-73B35A27576F}"/>
              </a:ext>
            </a:extLst>
          </p:cNvPr>
          <p:cNvCxnSpPr/>
          <p:nvPr userDrawn="1"/>
        </p:nvCxnSpPr>
        <p:spPr>
          <a:xfrm>
            <a:off x="747462" y="1342101"/>
            <a:ext cx="742950" cy="0"/>
          </a:xfrm>
          <a:prstGeom prst="line">
            <a:avLst/>
          </a:prstGeom>
          <a:ln w="60325">
            <a:solidFill>
              <a:srgbClr val="AFAFAF"/>
            </a:solidFill>
          </a:ln>
        </p:spPr>
        <p:style>
          <a:lnRef idx="1">
            <a:schemeClr val="accent1"/>
          </a:lnRef>
          <a:fillRef idx="0">
            <a:schemeClr val="accent1"/>
          </a:fillRef>
          <a:effectRef idx="0">
            <a:schemeClr val="accent1"/>
          </a:effectRef>
          <a:fontRef idx="minor">
            <a:schemeClr val="tx1"/>
          </a:fontRef>
        </p:style>
      </p:cxnSp>
      <p:pic>
        <p:nvPicPr>
          <p:cNvPr id="22" name="Graphic 21">
            <a:extLst>
              <a:ext uri="{FF2B5EF4-FFF2-40B4-BE49-F238E27FC236}">
                <a16:creationId xmlns:a16="http://schemas.microsoft.com/office/drawing/2014/main" id="{2B4FC20C-DE86-3E42-8E16-AA75BB89EAB3}"/>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1561295" y="237500"/>
            <a:ext cx="393205" cy="393205"/>
          </a:xfrm>
          <a:prstGeom prst="rect">
            <a:avLst/>
          </a:prstGeom>
        </p:spPr>
      </p:pic>
      <p:pic>
        <p:nvPicPr>
          <p:cNvPr id="8" name="Picture 7">
            <a:extLst>
              <a:ext uri="{FF2B5EF4-FFF2-40B4-BE49-F238E27FC236}">
                <a16:creationId xmlns:a16="http://schemas.microsoft.com/office/drawing/2014/main" id="{53AF5D2B-630D-3E42-9B72-BE3CA9835EFF}"/>
              </a:ext>
            </a:extLst>
          </p:cNvPr>
          <p:cNvPicPr>
            <a:picLocks noChangeAspect="1"/>
          </p:cNvPicPr>
          <p:nvPr userDrawn="1"/>
        </p:nvPicPr>
        <p:blipFill>
          <a:blip r:embed="rId17"/>
          <a:stretch>
            <a:fillRect/>
          </a:stretch>
        </p:blipFill>
        <p:spPr>
          <a:xfrm>
            <a:off x="9321430" y="6420922"/>
            <a:ext cx="2239866" cy="236948"/>
          </a:xfrm>
          <a:prstGeom prst="rect">
            <a:avLst/>
          </a:prstGeom>
        </p:spPr>
      </p:pic>
    </p:spTree>
    <p:extLst>
      <p:ext uri="{BB962C8B-B14F-4D97-AF65-F5344CB8AC3E}">
        <p14:creationId xmlns:p14="http://schemas.microsoft.com/office/powerpoint/2010/main" val="1058153782"/>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hf hdr="0" ftr="0" dt="0"/>
  <p:txStyles>
    <p:titleStyle>
      <a:lvl1pPr algn="l" defTabSz="914400" rtl="0" eaLnBrk="1" latinLnBrk="0" hangingPunct="1">
        <a:lnSpc>
          <a:spcPct val="110000"/>
        </a:lnSpc>
        <a:spcBef>
          <a:spcPct val="0"/>
        </a:spcBef>
        <a:buNone/>
        <a:defRPr sz="2600" b="1" i="0" kern="100" spc="50" baseline="0">
          <a:solidFill>
            <a:schemeClr val="tx1"/>
          </a:solidFill>
          <a:latin typeface="Futura LT Heavy" panose="02000503000000000000" pitchFamily="2" charset="0"/>
          <a:ea typeface="+mj-ea"/>
          <a:cs typeface="+mj-cs"/>
        </a:defRPr>
      </a:lvl1pPr>
    </p:titleStyle>
    <p:bodyStyle>
      <a:lvl1pPr marL="228600" indent="-228600" algn="l" defTabSz="914400" rtl="0" eaLnBrk="1" latinLnBrk="0" hangingPunct="1">
        <a:lnSpc>
          <a:spcPct val="100000"/>
        </a:lnSpc>
        <a:spcBef>
          <a:spcPts val="600"/>
        </a:spcBef>
        <a:buFont typeface="Arial" panose="020B0604020202020204" pitchFamily="34" charset="0"/>
        <a:buChar char="•"/>
        <a:defRPr sz="2400" b="0" i="0" kern="1200">
          <a:solidFill>
            <a:schemeClr val="tx1"/>
          </a:solidFill>
          <a:latin typeface="Futura LT Book" panose="02000503000000000000" pitchFamily="2" charset="0"/>
          <a:ea typeface="+mn-ea"/>
          <a:cs typeface="+mn-cs"/>
        </a:defRPr>
      </a:lvl1pPr>
      <a:lvl2pPr marL="792000" indent="-228600" algn="l" defTabSz="914400" rtl="0" eaLnBrk="1" latinLnBrk="0" hangingPunct="1">
        <a:lnSpc>
          <a:spcPct val="100000"/>
        </a:lnSpc>
        <a:spcBef>
          <a:spcPts val="600"/>
        </a:spcBef>
        <a:buFont typeface="Arial" panose="020B0604020202020204" pitchFamily="34" charset="0"/>
        <a:buChar char="•"/>
        <a:defRPr sz="2000" b="0" i="0" kern="1200">
          <a:solidFill>
            <a:schemeClr val="tx1"/>
          </a:solidFill>
          <a:latin typeface="Futura LT Book" panose="02000503000000000000" pitchFamily="2" charset="0"/>
          <a:ea typeface="+mn-ea"/>
          <a:cs typeface="+mn-cs"/>
        </a:defRPr>
      </a:lvl2pPr>
      <a:lvl3pPr marL="1288800" indent="-228600" algn="l" defTabSz="914400" rtl="0" eaLnBrk="1" latinLnBrk="0" hangingPunct="1">
        <a:lnSpc>
          <a:spcPct val="100000"/>
        </a:lnSpc>
        <a:spcBef>
          <a:spcPts val="600"/>
        </a:spcBef>
        <a:buFont typeface="Arial" panose="020B0604020202020204" pitchFamily="34" charset="0"/>
        <a:buChar char="•"/>
        <a:defRPr sz="1800" b="0" i="0" kern="1200">
          <a:solidFill>
            <a:schemeClr val="tx1"/>
          </a:solidFill>
          <a:latin typeface="Futura LT Book" panose="02000503000000000000" pitchFamily="2" charset="0"/>
          <a:ea typeface="+mn-ea"/>
          <a:cs typeface="+mn-cs"/>
        </a:defRPr>
      </a:lvl3pPr>
      <a:lvl4pPr marL="1814400" indent="-228600" algn="l" defTabSz="914400" rtl="0" eaLnBrk="1" latinLnBrk="0" hangingPunct="1">
        <a:lnSpc>
          <a:spcPct val="100000"/>
        </a:lnSpc>
        <a:spcBef>
          <a:spcPts val="600"/>
        </a:spcBef>
        <a:buFont typeface="Arial" panose="020B0604020202020204" pitchFamily="34" charset="0"/>
        <a:buChar char="•"/>
        <a:defRPr sz="1600" b="0" i="0" kern="1200">
          <a:solidFill>
            <a:schemeClr val="tx1"/>
          </a:solidFill>
          <a:latin typeface="Futura LT Book" panose="02000503000000000000" pitchFamily="2" charset="0"/>
          <a:ea typeface="+mn-ea"/>
          <a:cs typeface="+mn-cs"/>
        </a:defRPr>
      </a:lvl4pPr>
      <a:lvl5pPr marL="2347200" indent="-228600" algn="l" defTabSz="914400" rtl="0" eaLnBrk="1" latinLnBrk="0" hangingPunct="1">
        <a:lnSpc>
          <a:spcPct val="100000"/>
        </a:lnSpc>
        <a:spcBef>
          <a:spcPts val="600"/>
        </a:spcBef>
        <a:buFont typeface="Arial" panose="020B0604020202020204" pitchFamily="34" charset="0"/>
        <a:buChar char="•"/>
        <a:defRPr sz="1600" b="0" i="0" kern="1200">
          <a:solidFill>
            <a:schemeClr val="tx1"/>
          </a:solidFill>
          <a:latin typeface="Futura LT Book" panose="02000503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7.png"/><Relationship Id="rId11" Type="http://schemas.openxmlformats.org/officeDocument/2006/relationships/hyperlink" Target="https://evidencebased.education/great-teaching-toolkit-evidence-review/" TargetMode="External"/><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5788B3E-8093-CD32-F9E6-86EAD9CAAC03}"/>
              </a:ext>
            </a:extLst>
          </p:cNvPr>
          <p:cNvSpPr>
            <a:spLocks noGrp="1"/>
          </p:cNvSpPr>
          <p:nvPr>
            <p:ph type="title"/>
          </p:nvPr>
        </p:nvSpPr>
        <p:spPr>
          <a:xfrm>
            <a:off x="831850" y="2849249"/>
            <a:ext cx="10509250" cy="2896388"/>
          </a:xfrm>
        </p:spPr>
        <p:txBody>
          <a:bodyPr/>
          <a:lstStyle/>
          <a:p>
            <a:pPr algn="ctr"/>
            <a:r>
              <a:rPr lang="en-US" sz="6600" dirty="0"/>
              <a:t>Teacher expertise</a:t>
            </a:r>
            <a:br>
              <a:rPr lang="en-US" sz="4800" dirty="0"/>
            </a:br>
            <a:r>
              <a:rPr lang="en-US" sz="4000" b="0" dirty="0"/>
              <a:t>What it is, why it matters </a:t>
            </a:r>
            <a:br>
              <a:rPr lang="en-US" sz="4000" b="0" dirty="0"/>
            </a:br>
            <a:r>
              <a:rPr lang="en-US" sz="4000" b="0" dirty="0"/>
              <a:t>and how to get more of it</a:t>
            </a:r>
            <a:endParaRPr lang="en-US" sz="4800" b="0" dirty="0"/>
          </a:p>
        </p:txBody>
      </p:sp>
      <p:sp>
        <p:nvSpPr>
          <p:cNvPr id="15" name="Text Placeholder 2">
            <a:extLst>
              <a:ext uri="{FF2B5EF4-FFF2-40B4-BE49-F238E27FC236}">
                <a16:creationId xmlns:a16="http://schemas.microsoft.com/office/drawing/2014/main" id="{6FDFA2D7-57BF-99FB-E023-4C40FDD3E296}"/>
              </a:ext>
            </a:extLst>
          </p:cNvPr>
          <p:cNvSpPr>
            <a:spLocks noGrp="1"/>
          </p:cNvSpPr>
          <p:nvPr>
            <p:ph type="body" idx="1"/>
          </p:nvPr>
        </p:nvSpPr>
        <p:spPr>
          <a:xfrm>
            <a:off x="831850" y="5745637"/>
            <a:ext cx="10515600" cy="1112363"/>
          </a:xfrm>
        </p:spPr>
        <p:txBody>
          <a:bodyPr>
            <a:normAutofit/>
          </a:bodyPr>
          <a:lstStyle/>
          <a:p>
            <a:r>
              <a:rPr lang="en-US" dirty="0"/>
              <a:t>Rob Coe</a:t>
            </a:r>
          </a:p>
          <a:p>
            <a:r>
              <a:rPr lang="en-US" sz="2000" dirty="0" err="1"/>
              <a:t>researchED</a:t>
            </a:r>
            <a:r>
              <a:rPr lang="en-US" sz="2000" dirty="0"/>
              <a:t> London, 6 September 2025</a:t>
            </a:r>
          </a:p>
        </p:txBody>
      </p:sp>
      <p:sp>
        <p:nvSpPr>
          <p:cNvPr id="3" name="Slide Number Placeholder 2">
            <a:extLst>
              <a:ext uri="{FF2B5EF4-FFF2-40B4-BE49-F238E27FC236}">
                <a16:creationId xmlns:a16="http://schemas.microsoft.com/office/drawing/2014/main" id="{AC04E677-B25F-F909-3E80-8B1B81B32163}"/>
              </a:ext>
            </a:extLst>
          </p:cNvPr>
          <p:cNvSpPr>
            <a:spLocks noGrp="1"/>
          </p:cNvSpPr>
          <p:nvPr>
            <p:ph type="sldNum" sz="quarter" idx="12"/>
          </p:nvPr>
        </p:nvSpPr>
        <p:spPr>
          <a:xfrm>
            <a:off x="118812" y="6356833"/>
            <a:ext cx="2743200" cy="365125"/>
          </a:xfrm>
        </p:spPr>
        <p:txBody>
          <a:bodyPr anchor="b">
            <a:normAutofit/>
          </a:bodyPr>
          <a:lstStyle/>
          <a:p>
            <a:pPr>
              <a:spcAft>
                <a:spcPts val="600"/>
              </a:spcAft>
            </a:pPr>
            <a:fld id="{0B2952C0-B741-E24E-A739-3F7B966F122A}" type="slidenum">
              <a:rPr lang="en-US" smtClean="0"/>
              <a:pPr>
                <a:spcAft>
                  <a:spcPts val="600"/>
                </a:spcAft>
              </a:pPr>
              <a:t>1</a:t>
            </a:fld>
            <a:endParaRPr lang="en-US" dirty="0"/>
          </a:p>
        </p:txBody>
      </p:sp>
    </p:spTree>
    <p:extLst>
      <p:ext uri="{BB962C8B-B14F-4D97-AF65-F5344CB8AC3E}">
        <p14:creationId xmlns:p14="http://schemas.microsoft.com/office/powerpoint/2010/main" val="2056225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2838D-8CC0-41C3-8F87-A86DEBE6BB8B}"/>
              </a:ext>
            </a:extLst>
          </p:cNvPr>
          <p:cNvSpPr>
            <a:spLocks noGrp="1"/>
          </p:cNvSpPr>
          <p:nvPr>
            <p:ph type="title"/>
          </p:nvPr>
        </p:nvSpPr>
        <p:spPr>
          <a:xfrm>
            <a:off x="767408" y="277687"/>
            <a:ext cx="10515600" cy="598562"/>
          </a:xfrm>
        </p:spPr>
        <p:txBody>
          <a:bodyPr/>
          <a:lstStyle/>
          <a:p>
            <a:r>
              <a:rPr lang="en-GB" dirty="0"/>
              <a:t>CLASS: </a:t>
            </a:r>
            <a:r>
              <a:rPr lang="en-GB" sz="3200" dirty="0"/>
              <a:t>Classroom Assessment Scoring System</a:t>
            </a:r>
            <a:endParaRPr lang="en-GB" dirty="0"/>
          </a:p>
        </p:txBody>
      </p:sp>
      <p:sp>
        <p:nvSpPr>
          <p:cNvPr id="3" name="Content Placeholder 2">
            <a:extLst>
              <a:ext uri="{FF2B5EF4-FFF2-40B4-BE49-F238E27FC236}">
                <a16:creationId xmlns:a16="http://schemas.microsoft.com/office/drawing/2014/main" id="{3A8363C4-8F9C-481C-838F-4D50419718AF}"/>
              </a:ext>
            </a:extLst>
          </p:cNvPr>
          <p:cNvSpPr>
            <a:spLocks noGrp="1"/>
          </p:cNvSpPr>
          <p:nvPr>
            <p:ph idx="1"/>
          </p:nvPr>
        </p:nvSpPr>
        <p:spPr>
          <a:xfrm>
            <a:off x="767408" y="1353878"/>
            <a:ext cx="10262191" cy="5259573"/>
          </a:xfrm>
        </p:spPr>
        <p:txBody>
          <a:bodyPr>
            <a:noAutofit/>
          </a:bodyPr>
          <a:lstStyle/>
          <a:p>
            <a:r>
              <a:rPr lang="en-GB" sz="1600" dirty="0"/>
              <a:t>Emotional Support</a:t>
            </a:r>
          </a:p>
          <a:p>
            <a:pPr lvl="1" fontAlgn="ctr"/>
            <a:r>
              <a:rPr lang="en-GB" sz="1000" dirty="0"/>
              <a:t>Positive Climate: Reflects the emotional connection and relationships among teachers and students, and the warmth, respect, and enjoyment in verbal and non-verbal interactions.</a:t>
            </a:r>
          </a:p>
          <a:p>
            <a:pPr lvl="1" fontAlgn="ctr"/>
            <a:r>
              <a:rPr lang="en-GB" sz="1000" dirty="0"/>
              <a:t>Negative Climate: Reflects the level and intensity of expressed negativity among teachers and students in the classroom.</a:t>
            </a:r>
          </a:p>
          <a:p>
            <a:pPr lvl="1" fontAlgn="ctr"/>
            <a:r>
              <a:rPr lang="en-GB" sz="1000" dirty="0"/>
              <a:t>Teacher Sensitivity: Encompasses the teacher’s awareness and responsiveness to the academic, social-emotional, and developmental needs of individual students and the entire class.</a:t>
            </a:r>
          </a:p>
          <a:p>
            <a:pPr lvl="1" fontAlgn="ctr"/>
            <a:r>
              <a:rPr lang="en-GB" sz="1000" dirty="0"/>
              <a:t>Regard for Adolescent Perspectives: Focuses on the extent to which the teacher is able to meet and capitalize on the social and developmental needs of adolescents by providing opportunities for student autonomy and leadership. Also considered are the extent to which student ideas and opinions are valued and content is made useful and relevant to adolescents.</a:t>
            </a:r>
          </a:p>
          <a:p>
            <a:r>
              <a:rPr lang="en-GB" sz="1600" dirty="0"/>
              <a:t>Classroom Organization</a:t>
            </a:r>
          </a:p>
          <a:p>
            <a:pPr lvl="1" fontAlgn="ctr"/>
            <a:r>
              <a:rPr lang="en-GB" sz="1000" dirty="0" err="1"/>
              <a:t>Behavior</a:t>
            </a:r>
            <a:r>
              <a:rPr lang="en-GB" sz="1000" dirty="0"/>
              <a:t> Management: Encompasses the teacher’s use of clear </a:t>
            </a:r>
            <a:r>
              <a:rPr lang="en-GB" sz="1000" dirty="0" err="1"/>
              <a:t>behavioral</a:t>
            </a:r>
            <a:r>
              <a:rPr lang="en-GB" sz="1000" dirty="0"/>
              <a:t> expectations and effective methods to prevent and redirect </a:t>
            </a:r>
            <a:r>
              <a:rPr lang="en-GB" sz="1000" dirty="0" err="1"/>
              <a:t>misbehavior</a:t>
            </a:r>
            <a:r>
              <a:rPr lang="en-GB" sz="1000" dirty="0"/>
              <a:t>.</a:t>
            </a:r>
          </a:p>
          <a:p>
            <a:pPr lvl="1" fontAlgn="ctr"/>
            <a:r>
              <a:rPr lang="en-GB" sz="1000" dirty="0"/>
              <a:t>Productivity: Considers how well the teacher manages time and routines so that instructional time is maximized.</a:t>
            </a:r>
          </a:p>
          <a:p>
            <a:pPr lvl="1" fontAlgn="ctr"/>
            <a:r>
              <a:rPr lang="en-GB" sz="1000" dirty="0"/>
              <a:t>Instructional Learning Formats: Focuses on the ways in which the teacher maximizes students’ interest and engagement in learning. This includes teachers’ use of interesting and engaging lessons and materials, active facilitation, and clarity of learning objectives.</a:t>
            </a:r>
          </a:p>
          <a:p>
            <a:r>
              <a:rPr lang="en-GB" sz="1600" dirty="0"/>
              <a:t>Instructional Support</a:t>
            </a:r>
          </a:p>
          <a:p>
            <a:pPr lvl="1" fontAlgn="ctr"/>
            <a:r>
              <a:rPr lang="en-GB" sz="1000" dirty="0"/>
              <a:t>Content Understanding: Refers to both depth of the lesson content and the approaches used to help students comprehend the framework, key ideas, and procedures in an academic discipline. At a high level, this refers to interactions among the teacher and students that lead to an integrated understanding of facts, skills, concepts, and principles.</a:t>
            </a:r>
          </a:p>
          <a:p>
            <a:pPr lvl="1" fontAlgn="ctr"/>
            <a:r>
              <a:rPr lang="en-GB" sz="1000" dirty="0"/>
              <a:t>Analysis and Inquiry: Assesses the degree to which the teacher facilitates students’ use of higher-level thinking skills, such as analysis, problem solving, reasoning, and creation through the application of knowledge and skills. Opportunities for demonstrating meta-cognition, that is, thinking about thinking, are also included.</a:t>
            </a:r>
          </a:p>
          <a:p>
            <a:pPr lvl="1" fontAlgn="ctr"/>
            <a:r>
              <a:rPr lang="en-GB" sz="1000" dirty="0"/>
              <a:t>Quality of Feedback: Assesses the degree to which feedback expands and extends learning and understanding and encourages student participation. (At the secondary level, significant feedback may be provided by peers)</a:t>
            </a:r>
          </a:p>
          <a:p>
            <a:pPr lvl="1" fontAlgn="ctr"/>
            <a:r>
              <a:rPr lang="en-GB" sz="1000" dirty="0"/>
              <a:t>Instructional Dialogue: Captures the purposeful use of dialogue-structured, cumulative questioning and discussion that guide and prompt students—to facilitate students’ understanding of content and language development. The extent to which these dialogues are distributed across all students in the class and across the class period is important to this rating.</a:t>
            </a:r>
          </a:p>
          <a:p>
            <a:endParaRPr lang="en-GB" sz="1000" dirty="0"/>
          </a:p>
        </p:txBody>
      </p:sp>
    </p:spTree>
    <p:extLst>
      <p:ext uri="{BB962C8B-B14F-4D97-AF65-F5344CB8AC3E}">
        <p14:creationId xmlns:p14="http://schemas.microsoft.com/office/powerpoint/2010/main" val="3881954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407368" y="365127"/>
            <a:ext cx="10946432" cy="975641"/>
          </a:xfrm>
        </p:spPr>
        <p:txBody>
          <a:bodyPr>
            <a:normAutofit/>
          </a:bodyPr>
          <a:lstStyle/>
          <a:p>
            <a:r>
              <a:rPr lang="en-US" dirty="0"/>
              <a:t>The Danielson Framework for Teaching</a:t>
            </a:r>
          </a:p>
        </p:txBody>
      </p:sp>
      <p:grpSp>
        <p:nvGrpSpPr>
          <p:cNvPr id="19461" name="Group 4"/>
          <p:cNvGrpSpPr>
            <a:grpSpLocks/>
          </p:cNvGrpSpPr>
          <p:nvPr/>
        </p:nvGrpSpPr>
        <p:grpSpPr bwMode="auto">
          <a:xfrm>
            <a:off x="2362200" y="1600200"/>
            <a:ext cx="7848600" cy="4598988"/>
            <a:chOff x="720" y="1248"/>
            <a:chExt cx="4944" cy="2897"/>
          </a:xfrm>
        </p:grpSpPr>
        <p:sp>
          <p:nvSpPr>
            <p:cNvPr id="19463" name="Rectangle 5"/>
            <p:cNvSpPr>
              <a:spLocks noChangeArrowheads="1"/>
            </p:cNvSpPr>
            <p:nvPr/>
          </p:nvSpPr>
          <p:spPr bwMode="auto">
            <a:xfrm>
              <a:off x="720" y="2693"/>
              <a:ext cx="2448" cy="1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eaLnBrk="1" hangingPunct="1"/>
              <a:r>
                <a:rPr lang="en-US" sz="1600" b="1" dirty="0"/>
                <a:t>Domain 4:  Professional Responsibilities</a:t>
              </a:r>
            </a:p>
            <a:p>
              <a:pPr eaLnBrk="1" hangingPunct="1">
                <a:buFontTx/>
                <a:buChar char="•"/>
              </a:pPr>
              <a:r>
                <a:rPr lang="en-US" sz="1600" dirty="0"/>
                <a:t>Reflecting on Teaching</a:t>
              </a:r>
            </a:p>
            <a:p>
              <a:pPr eaLnBrk="1" hangingPunct="1">
                <a:buFontTx/>
                <a:buChar char="•"/>
              </a:pPr>
              <a:r>
                <a:rPr lang="en-US" sz="1600" dirty="0"/>
                <a:t>Maintaining Accurate Records</a:t>
              </a:r>
            </a:p>
            <a:p>
              <a:pPr eaLnBrk="1" hangingPunct="1">
                <a:buFontTx/>
                <a:buChar char="•"/>
              </a:pPr>
              <a:r>
                <a:rPr lang="en-US" sz="1600" dirty="0"/>
                <a:t>Communicating with Families</a:t>
              </a:r>
            </a:p>
            <a:p>
              <a:pPr eaLnBrk="1" hangingPunct="1">
                <a:buFontTx/>
                <a:buChar char="•"/>
              </a:pPr>
              <a:r>
                <a:rPr lang="en-US" sz="1600" dirty="0"/>
                <a:t>Participating in a Professional Community</a:t>
              </a:r>
            </a:p>
            <a:p>
              <a:pPr eaLnBrk="1" hangingPunct="1">
                <a:buFontTx/>
                <a:buChar char="•"/>
              </a:pPr>
              <a:r>
                <a:rPr lang="en-US" sz="1600" dirty="0"/>
                <a:t>Growing and Developing Professionally</a:t>
              </a:r>
            </a:p>
            <a:p>
              <a:pPr eaLnBrk="1" hangingPunct="1">
                <a:buFontTx/>
                <a:buChar char="•"/>
              </a:pPr>
              <a:r>
                <a:rPr lang="en-US" sz="1600" dirty="0"/>
                <a:t>Showing Professionalism	</a:t>
              </a:r>
            </a:p>
          </p:txBody>
        </p:sp>
        <p:sp>
          <p:nvSpPr>
            <p:cNvPr id="19464" name="Text Box 6"/>
            <p:cNvSpPr txBox="1">
              <a:spLocks noChangeArrowheads="1"/>
            </p:cNvSpPr>
            <p:nvPr/>
          </p:nvSpPr>
          <p:spPr bwMode="auto">
            <a:xfrm>
              <a:off x="3216" y="2544"/>
              <a:ext cx="2304"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tabLst>
                  <a:tab pos="114300" algn="l"/>
                </a:tabLst>
                <a:defRPr>
                  <a:solidFill>
                    <a:schemeClr val="tx1"/>
                  </a:solidFill>
                  <a:latin typeface="Arial" charset="0"/>
                </a:defRPr>
              </a:lvl1pPr>
              <a:lvl2pPr marL="742950" indent="-285750" eaLnBrk="0" hangingPunct="0">
                <a:tabLst>
                  <a:tab pos="114300" algn="l"/>
                </a:tabLst>
                <a:defRPr>
                  <a:solidFill>
                    <a:schemeClr val="tx1"/>
                  </a:solidFill>
                  <a:latin typeface="Arial" charset="0"/>
                </a:defRPr>
              </a:lvl2pPr>
              <a:lvl3pPr marL="1143000" indent="-228600" eaLnBrk="0" hangingPunct="0">
                <a:tabLst>
                  <a:tab pos="114300" algn="l"/>
                </a:tabLst>
                <a:defRPr>
                  <a:solidFill>
                    <a:schemeClr val="tx1"/>
                  </a:solidFill>
                  <a:latin typeface="Arial" charset="0"/>
                </a:defRPr>
              </a:lvl3pPr>
              <a:lvl4pPr marL="1600200" indent="-228600" eaLnBrk="0" hangingPunct="0">
                <a:tabLst>
                  <a:tab pos="114300" algn="l"/>
                </a:tabLst>
                <a:defRPr>
                  <a:solidFill>
                    <a:schemeClr val="tx1"/>
                  </a:solidFill>
                  <a:latin typeface="Arial" charset="0"/>
                </a:defRPr>
              </a:lvl4pPr>
              <a:lvl5pPr marL="2057400" indent="-228600" eaLnBrk="0" hangingPunct="0">
                <a:tabLst>
                  <a:tab pos="114300" algn="l"/>
                </a:tabLst>
                <a:defRPr>
                  <a:solidFill>
                    <a:schemeClr val="tx1"/>
                  </a:solidFill>
                  <a:latin typeface="Arial" charset="0"/>
                </a:defRPr>
              </a:lvl5pPr>
              <a:lvl6pPr marL="2514600" indent="-228600" eaLnBrk="0" fontAlgn="base" hangingPunct="0">
                <a:spcBef>
                  <a:spcPct val="0"/>
                </a:spcBef>
                <a:spcAft>
                  <a:spcPct val="0"/>
                </a:spcAft>
                <a:tabLst>
                  <a:tab pos="114300" algn="l"/>
                </a:tabLst>
                <a:defRPr>
                  <a:solidFill>
                    <a:schemeClr val="tx1"/>
                  </a:solidFill>
                  <a:latin typeface="Arial" charset="0"/>
                </a:defRPr>
              </a:lvl6pPr>
              <a:lvl7pPr marL="2971800" indent="-228600" eaLnBrk="0" fontAlgn="base" hangingPunct="0">
                <a:spcBef>
                  <a:spcPct val="0"/>
                </a:spcBef>
                <a:spcAft>
                  <a:spcPct val="0"/>
                </a:spcAft>
                <a:tabLst>
                  <a:tab pos="114300" algn="l"/>
                </a:tabLst>
                <a:defRPr>
                  <a:solidFill>
                    <a:schemeClr val="tx1"/>
                  </a:solidFill>
                  <a:latin typeface="Arial" charset="0"/>
                </a:defRPr>
              </a:lvl7pPr>
              <a:lvl8pPr marL="3429000" indent="-228600" eaLnBrk="0" fontAlgn="base" hangingPunct="0">
                <a:spcBef>
                  <a:spcPct val="0"/>
                </a:spcBef>
                <a:spcAft>
                  <a:spcPct val="0"/>
                </a:spcAft>
                <a:tabLst>
                  <a:tab pos="114300" algn="l"/>
                </a:tabLst>
                <a:defRPr>
                  <a:solidFill>
                    <a:schemeClr val="tx1"/>
                  </a:solidFill>
                  <a:latin typeface="Arial" charset="0"/>
                </a:defRPr>
              </a:lvl8pPr>
              <a:lvl9pPr marL="3886200" indent="-228600" eaLnBrk="0" fontAlgn="base" hangingPunct="0">
                <a:spcBef>
                  <a:spcPct val="0"/>
                </a:spcBef>
                <a:spcAft>
                  <a:spcPct val="0"/>
                </a:spcAft>
                <a:tabLst>
                  <a:tab pos="114300" algn="l"/>
                </a:tabLst>
                <a:defRPr>
                  <a:solidFill>
                    <a:schemeClr val="tx1"/>
                  </a:solidFill>
                  <a:latin typeface="Arial" charset="0"/>
                </a:defRPr>
              </a:lvl9pPr>
            </a:lstStyle>
            <a:p>
              <a:endParaRPr lang="en-US" sz="1600"/>
            </a:p>
          </p:txBody>
        </p:sp>
        <p:sp>
          <p:nvSpPr>
            <p:cNvPr id="19465" name="Rectangle 7"/>
            <p:cNvSpPr>
              <a:spLocks noChangeArrowheads="1"/>
            </p:cNvSpPr>
            <p:nvPr/>
          </p:nvSpPr>
          <p:spPr bwMode="auto">
            <a:xfrm>
              <a:off x="720" y="1248"/>
              <a:ext cx="2496" cy="1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eaLnBrk="0" hangingPunct="0">
                <a:tabLst>
                  <a:tab pos="114300" algn="l"/>
                </a:tabLst>
              </a:pPr>
              <a:r>
                <a:rPr lang="en-US" sz="1600" b="1" dirty="0"/>
                <a:t>Domain 1:  Planning and Preparation</a:t>
              </a:r>
              <a:endParaRPr lang="en-US" sz="1600" dirty="0"/>
            </a:p>
            <a:p>
              <a:pPr eaLnBrk="0" hangingPunct="0">
                <a:buFontTx/>
                <a:buChar char="•"/>
                <a:tabLst>
                  <a:tab pos="114300" algn="l"/>
                </a:tabLst>
              </a:pPr>
              <a:r>
                <a:rPr lang="en-US" sz="1600" dirty="0"/>
                <a:t>Demonstrating Knowledge of  Content     	and Pedagogy</a:t>
              </a:r>
            </a:p>
            <a:p>
              <a:pPr eaLnBrk="0" hangingPunct="0">
                <a:buFontTx/>
                <a:buChar char="•"/>
                <a:tabLst>
                  <a:tab pos="114300" algn="l"/>
                </a:tabLst>
              </a:pPr>
              <a:r>
                <a:rPr lang="en-US" sz="1600" dirty="0"/>
                <a:t>Demonstrating Knowledge of Students</a:t>
              </a:r>
            </a:p>
            <a:p>
              <a:pPr eaLnBrk="0" hangingPunct="0">
                <a:buFontTx/>
                <a:buChar char="•"/>
                <a:tabLst>
                  <a:tab pos="114300" algn="l"/>
                </a:tabLst>
              </a:pPr>
              <a:r>
                <a:rPr lang="en-US" sz="1600" dirty="0"/>
                <a:t>Setting Instructional Outcomes</a:t>
              </a:r>
            </a:p>
            <a:p>
              <a:pPr eaLnBrk="0" hangingPunct="0">
                <a:buFontTx/>
                <a:buChar char="•"/>
                <a:tabLst>
                  <a:tab pos="114300" algn="l"/>
                </a:tabLst>
              </a:pPr>
              <a:r>
                <a:rPr lang="en-US" sz="1600" dirty="0"/>
                <a:t>Demonstrating Knowledge of Resources</a:t>
              </a:r>
            </a:p>
            <a:p>
              <a:pPr eaLnBrk="0" hangingPunct="0">
                <a:buFontTx/>
                <a:buChar char="•"/>
                <a:tabLst>
                  <a:tab pos="114300" algn="l"/>
                </a:tabLst>
              </a:pPr>
              <a:r>
                <a:rPr lang="en-US" sz="1600" dirty="0"/>
                <a:t>Designing Coherent Instruction</a:t>
              </a:r>
            </a:p>
            <a:p>
              <a:pPr eaLnBrk="0" hangingPunct="0">
                <a:buFontTx/>
                <a:buChar char="•"/>
                <a:tabLst>
                  <a:tab pos="114300" algn="l"/>
                </a:tabLst>
              </a:pPr>
              <a:r>
                <a:rPr lang="en-US" sz="1600" dirty="0"/>
                <a:t>Designing Student </a:t>
              </a:r>
              <a:r>
                <a:rPr lang="en-US" dirty="0"/>
                <a:t>Assessments</a:t>
              </a:r>
            </a:p>
          </p:txBody>
        </p:sp>
        <p:sp>
          <p:nvSpPr>
            <p:cNvPr id="19466" name="Rectangle 8"/>
            <p:cNvSpPr>
              <a:spLocks noChangeArrowheads="1"/>
            </p:cNvSpPr>
            <p:nvPr/>
          </p:nvSpPr>
          <p:spPr bwMode="auto">
            <a:xfrm>
              <a:off x="3216" y="1248"/>
              <a:ext cx="2448" cy="1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eaLnBrk="0" hangingPunct="0">
                <a:tabLst>
                  <a:tab pos="114300" algn="l"/>
                </a:tabLst>
              </a:pPr>
              <a:r>
                <a:rPr lang="en-US" sz="1600" b="1" dirty="0"/>
                <a:t>Domain 2:  The Classroom Environment</a:t>
              </a:r>
              <a:endParaRPr lang="en-US" sz="1600" dirty="0"/>
            </a:p>
            <a:p>
              <a:pPr eaLnBrk="0" hangingPunct="0">
                <a:buFontTx/>
                <a:buChar char="•"/>
                <a:tabLst>
                  <a:tab pos="114300" algn="l"/>
                </a:tabLst>
              </a:pPr>
              <a:r>
                <a:rPr lang="en-US" sz="1600" dirty="0"/>
                <a:t>Creating an Environment of Respect 	and Rapport</a:t>
              </a:r>
            </a:p>
            <a:p>
              <a:pPr eaLnBrk="0" hangingPunct="0">
                <a:buFontTx/>
                <a:buChar char="•"/>
                <a:tabLst>
                  <a:tab pos="114300" algn="l"/>
                </a:tabLst>
              </a:pPr>
              <a:r>
                <a:rPr lang="en-US" sz="1600" dirty="0"/>
                <a:t>Establishing a Culture for Learning</a:t>
              </a:r>
            </a:p>
            <a:p>
              <a:pPr eaLnBrk="0" hangingPunct="0">
                <a:buFontTx/>
                <a:buChar char="•"/>
                <a:tabLst>
                  <a:tab pos="114300" algn="l"/>
                </a:tabLst>
              </a:pPr>
              <a:r>
                <a:rPr lang="en-US" sz="1600" dirty="0"/>
                <a:t>Managing Classroom Procedures</a:t>
              </a:r>
            </a:p>
            <a:p>
              <a:pPr eaLnBrk="0" hangingPunct="0">
                <a:buFontTx/>
                <a:buChar char="•"/>
                <a:tabLst>
                  <a:tab pos="114300" algn="l"/>
                </a:tabLst>
              </a:pPr>
              <a:r>
                <a:rPr lang="en-US" sz="1600" dirty="0"/>
                <a:t>Managing Student Behavior</a:t>
              </a:r>
            </a:p>
            <a:p>
              <a:pPr eaLnBrk="0" hangingPunct="0">
                <a:buFontTx/>
                <a:buChar char="•"/>
                <a:tabLst>
                  <a:tab pos="114300" algn="l"/>
                </a:tabLst>
              </a:pPr>
              <a:r>
                <a:rPr lang="en-US" sz="1600" dirty="0"/>
                <a:t>Organizing Physical Space</a:t>
              </a:r>
            </a:p>
          </p:txBody>
        </p:sp>
      </p:grpSp>
      <p:sp>
        <p:nvSpPr>
          <p:cNvPr id="19462" name="Text Box 9"/>
          <p:cNvSpPr txBox="1">
            <a:spLocks noChangeArrowheads="1"/>
          </p:cNvSpPr>
          <p:nvPr/>
        </p:nvSpPr>
        <p:spPr bwMode="auto">
          <a:xfrm>
            <a:off x="6324600" y="3617914"/>
            <a:ext cx="4038600" cy="2800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sz="1600" b="1" dirty="0"/>
          </a:p>
          <a:p>
            <a:r>
              <a:rPr lang="en-US" sz="1600" b="1" dirty="0"/>
              <a:t>Domain 3:  Instruction</a:t>
            </a:r>
            <a:endParaRPr lang="en-US" sz="1600" dirty="0"/>
          </a:p>
          <a:p>
            <a:pPr>
              <a:buFontTx/>
              <a:buChar char="•"/>
            </a:pPr>
            <a:r>
              <a:rPr lang="en-US" sz="1600" dirty="0"/>
              <a:t>Communicating With Students</a:t>
            </a:r>
          </a:p>
          <a:p>
            <a:pPr>
              <a:buFontTx/>
              <a:buChar char="•"/>
            </a:pPr>
            <a:r>
              <a:rPr lang="en-US" sz="1600" dirty="0"/>
              <a:t>Using Questioning and Discussion </a:t>
            </a:r>
          </a:p>
          <a:p>
            <a:r>
              <a:rPr lang="en-US" sz="1600" dirty="0"/>
              <a:t>Techniques</a:t>
            </a:r>
          </a:p>
          <a:p>
            <a:pPr>
              <a:buFontTx/>
              <a:buChar char="•"/>
            </a:pPr>
            <a:r>
              <a:rPr lang="en-US" sz="1600" dirty="0"/>
              <a:t>Engaging Students in Learning</a:t>
            </a:r>
          </a:p>
          <a:p>
            <a:pPr>
              <a:buFontTx/>
              <a:buChar char="•"/>
            </a:pPr>
            <a:r>
              <a:rPr lang="en-US" sz="1600" dirty="0"/>
              <a:t>Using Assessment in Instruction</a:t>
            </a:r>
          </a:p>
          <a:p>
            <a:pPr>
              <a:buFontTx/>
              <a:buChar char="•"/>
            </a:pPr>
            <a:r>
              <a:rPr lang="en-US" sz="1600" dirty="0"/>
              <a:t>Demonstrating Flexibility and   Responsiveness</a:t>
            </a:r>
          </a:p>
          <a:p>
            <a:pPr eaLnBrk="1" hangingPunct="1"/>
            <a:r>
              <a:rPr lang="en-US" sz="1600" dirty="0"/>
              <a:t>	</a:t>
            </a:r>
          </a:p>
          <a:p>
            <a:pPr eaLnBrk="1" hangingPunct="1"/>
            <a:endParaRPr lang="en-US" sz="1600" dirty="0"/>
          </a:p>
        </p:txBody>
      </p:sp>
    </p:spTree>
    <p:extLst>
      <p:ext uri="{BB962C8B-B14F-4D97-AF65-F5344CB8AC3E}">
        <p14:creationId xmlns:p14="http://schemas.microsoft.com/office/powerpoint/2010/main" val="1000951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E7A23-5D61-4158-8B18-0BBF4C604BDA}"/>
              </a:ext>
            </a:extLst>
          </p:cNvPr>
          <p:cNvSpPr>
            <a:spLocks noGrp="1"/>
          </p:cNvSpPr>
          <p:nvPr>
            <p:ph type="title"/>
          </p:nvPr>
        </p:nvSpPr>
        <p:spPr/>
        <p:txBody>
          <a:bodyPr>
            <a:normAutofit fontScale="90000"/>
          </a:bodyPr>
          <a:lstStyle/>
          <a:p>
            <a:r>
              <a:rPr lang="en-GB" dirty="0"/>
              <a:t>Three Basic Dimensions </a:t>
            </a:r>
            <a:br>
              <a:rPr lang="en-GB" dirty="0"/>
            </a:br>
            <a:r>
              <a:rPr lang="en-GB" sz="3600" b="0" dirty="0"/>
              <a:t>(German Framework – </a:t>
            </a:r>
            <a:r>
              <a:rPr lang="en-GB" sz="3600" b="0" dirty="0" err="1"/>
              <a:t>Praetorius</a:t>
            </a:r>
            <a:r>
              <a:rPr lang="en-GB" sz="3600" b="0" dirty="0"/>
              <a:t> et al, 2018)</a:t>
            </a:r>
            <a:endParaRPr lang="en-GB" b="0" dirty="0"/>
          </a:p>
        </p:txBody>
      </p:sp>
      <p:sp>
        <p:nvSpPr>
          <p:cNvPr id="3" name="Content Placeholder 2">
            <a:extLst>
              <a:ext uri="{FF2B5EF4-FFF2-40B4-BE49-F238E27FC236}">
                <a16:creationId xmlns:a16="http://schemas.microsoft.com/office/drawing/2014/main" id="{745965E7-D1E2-425C-AA8E-D156F1DC9B3A}"/>
              </a:ext>
            </a:extLst>
          </p:cNvPr>
          <p:cNvSpPr>
            <a:spLocks noGrp="1"/>
          </p:cNvSpPr>
          <p:nvPr>
            <p:ph idx="1"/>
          </p:nvPr>
        </p:nvSpPr>
        <p:spPr>
          <a:xfrm>
            <a:off x="838200" y="2060847"/>
            <a:ext cx="10515600" cy="4116115"/>
          </a:xfrm>
        </p:spPr>
        <p:txBody>
          <a:bodyPr>
            <a:normAutofit/>
          </a:bodyPr>
          <a:lstStyle/>
          <a:p>
            <a:r>
              <a:rPr lang="en-GB" sz="3200" b="1" dirty="0"/>
              <a:t>Student support</a:t>
            </a:r>
          </a:p>
          <a:p>
            <a:pPr lvl="1"/>
            <a:r>
              <a:rPr lang="en-GB" sz="2800" dirty="0"/>
              <a:t>Create a climate of motivation and trust</a:t>
            </a:r>
          </a:p>
          <a:p>
            <a:r>
              <a:rPr lang="en-GB" sz="3200" b="1" dirty="0"/>
              <a:t>Classroom management</a:t>
            </a:r>
          </a:p>
          <a:p>
            <a:pPr lvl="1"/>
            <a:r>
              <a:rPr lang="en-GB" sz="2800" dirty="0"/>
              <a:t>Maximise productive time on task</a:t>
            </a:r>
          </a:p>
          <a:p>
            <a:r>
              <a:rPr lang="en-GB" sz="3200" b="1" dirty="0"/>
              <a:t>Cognitive activation</a:t>
            </a:r>
          </a:p>
          <a:p>
            <a:pPr lvl="1"/>
            <a:r>
              <a:rPr lang="en-GB" sz="2800" dirty="0"/>
              <a:t>Make students think hard (elaborate, connect &amp; embed)</a:t>
            </a:r>
          </a:p>
        </p:txBody>
      </p:sp>
      <p:sp>
        <p:nvSpPr>
          <p:cNvPr id="4" name="Footer Placeholder 3">
            <a:extLst>
              <a:ext uri="{FF2B5EF4-FFF2-40B4-BE49-F238E27FC236}">
                <a16:creationId xmlns:a16="http://schemas.microsoft.com/office/drawing/2014/main" id="{3D808596-6BA6-4016-8342-B84C1CDF157A}"/>
              </a:ext>
            </a:extLst>
          </p:cNvPr>
          <p:cNvSpPr>
            <a:spLocks noGrp="1"/>
          </p:cNvSpPr>
          <p:nvPr>
            <p:ph type="ftr" sz="quarter" idx="11"/>
          </p:nvPr>
        </p:nvSpPr>
        <p:spPr/>
        <p:txBody>
          <a:bodyPr/>
          <a:lstStyle/>
          <a:p>
            <a:pPr algn="r"/>
            <a:r>
              <a:rPr lang="en-GB" sz="600"/>
              <a:t>© Evidence Based Education 2019</a:t>
            </a:r>
            <a:endParaRPr lang="en-GB" sz="600" dirty="0"/>
          </a:p>
        </p:txBody>
      </p:sp>
    </p:spTree>
    <p:extLst>
      <p:ext uri="{BB962C8B-B14F-4D97-AF65-F5344CB8AC3E}">
        <p14:creationId xmlns:p14="http://schemas.microsoft.com/office/powerpoint/2010/main" val="2376486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891F6-732E-4D88-A883-668AB3843439}"/>
              </a:ext>
            </a:extLst>
          </p:cNvPr>
          <p:cNvSpPr>
            <a:spLocks noGrp="1"/>
          </p:cNvSpPr>
          <p:nvPr>
            <p:ph type="title"/>
          </p:nvPr>
        </p:nvSpPr>
        <p:spPr/>
        <p:txBody>
          <a:bodyPr>
            <a:normAutofit fontScale="90000"/>
          </a:bodyPr>
          <a:lstStyle/>
          <a:p>
            <a:r>
              <a:rPr lang="en-GB" dirty="0"/>
              <a:t>What Makes Great Teaching? </a:t>
            </a:r>
            <a:r>
              <a:rPr lang="en-GB" sz="2000" b="0" dirty="0"/>
              <a:t>(Coe et al., 2014)</a:t>
            </a:r>
            <a:endParaRPr lang="en-GB" b="0" dirty="0"/>
          </a:p>
        </p:txBody>
      </p:sp>
      <p:sp>
        <p:nvSpPr>
          <p:cNvPr id="3" name="Content Placeholder 2">
            <a:extLst>
              <a:ext uri="{FF2B5EF4-FFF2-40B4-BE49-F238E27FC236}">
                <a16:creationId xmlns:a16="http://schemas.microsoft.com/office/drawing/2014/main" id="{ED685061-F2B9-4642-AC04-1BD7F6F9AC7A}"/>
              </a:ext>
            </a:extLst>
          </p:cNvPr>
          <p:cNvSpPr>
            <a:spLocks noGrp="1"/>
          </p:cNvSpPr>
          <p:nvPr>
            <p:ph idx="1"/>
          </p:nvPr>
        </p:nvSpPr>
        <p:spPr>
          <a:xfrm>
            <a:off x="1485901" y="2057399"/>
            <a:ext cx="10045064" cy="4011931"/>
          </a:xfrm>
        </p:spPr>
        <p:txBody>
          <a:bodyPr/>
          <a:lstStyle/>
          <a:p>
            <a:pPr marL="514350" indent="-514350">
              <a:buFont typeface="+mj-lt"/>
              <a:buAutoNum type="arabicPeriod"/>
            </a:pPr>
            <a:r>
              <a:rPr lang="en-GB" dirty="0"/>
              <a:t>Curriculum-related content knowledge</a:t>
            </a:r>
          </a:p>
          <a:p>
            <a:pPr marL="514350" indent="-514350">
              <a:buFont typeface="+mj-lt"/>
              <a:buAutoNum type="arabicPeriod"/>
            </a:pPr>
            <a:r>
              <a:rPr lang="en-GB" dirty="0"/>
              <a:t>Cognitive activation</a:t>
            </a:r>
          </a:p>
          <a:p>
            <a:pPr marL="514350" indent="-514350">
              <a:buFont typeface="+mj-lt"/>
              <a:buAutoNum type="arabicPeriod"/>
            </a:pPr>
            <a:r>
              <a:rPr lang="en-GB" dirty="0"/>
              <a:t>Classroom management</a:t>
            </a:r>
          </a:p>
          <a:p>
            <a:pPr marL="514350" indent="-514350">
              <a:buFont typeface="+mj-lt"/>
              <a:buAutoNum type="arabicPeriod"/>
            </a:pPr>
            <a:r>
              <a:rPr lang="en-GB" dirty="0"/>
              <a:t>Classroom culture and relationships</a:t>
            </a:r>
          </a:p>
          <a:p>
            <a:pPr marL="514350" indent="-514350">
              <a:buFont typeface="+mj-lt"/>
              <a:buAutoNum type="arabicPeriod"/>
            </a:pPr>
            <a:r>
              <a:rPr lang="en-GB" dirty="0"/>
              <a:t>Teacher knowledge about education</a:t>
            </a:r>
          </a:p>
          <a:p>
            <a:pPr marL="514350" indent="-514350">
              <a:buFont typeface="+mj-lt"/>
              <a:buAutoNum type="arabicPeriod"/>
            </a:pPr>
            <a:r>
              <a:rPr lang="en-GB" dirty="0"/>
              <a:t>Teacher professionalism</a:t>
            </a:r>
          </a:p>
          <a:p>
            <a:pPr marL="514350" indent="-514350">
              <a:buFont typeface="+mj-lt"/>
              <a:buAutoNum type="arabicPeriod"/>
            </a:pPr>
            <a:endParaRPr lang="en-GB" dirty="0"/>
          </a:p>
        </p:txBody>
      </p:sp>
      <p:sp>
        <p:nvSpPr>
          <p:cNvPr id="4" name="Slide Number Placeholder 3">
            <a:extLst>
              <a:ext uri="{FF2B5EF4-FFF2-40B4-BE49-F238E27FC236}">
                <a16:creationId xmlns:a16="http://schemas.microsoft.com/office/drawing/2014/main" id="{2CAA132C-8FF6-4A00-AFAB-DF860FC418BC}"/>
              </a:ext>
            </a:extLst>
          </p:cNvPr>
          <p:cNvSpPr>
            <a:spLocks noGrp="1"/>
          </p:cNvSpPr>
          <p:nvPr>
            <p:ph type="sldNum" sz="quarter" idx="12"/>
          </p:nvPr>
        </p:nvSpPr>
        <p:spPr/>
        <p:txBody>
          <a:bodyPr/>
          <a:lstStyle/>
          <a:p>
            <a:pPr>
              <a:defRPr/>
            </a:pPr>
            <a:fld id="{B8CE7F47-FE1A-48F9-9977-E098381F23D1}" type="slidenum">
              <a:rPr lang="en-US" smtClean="0"/>
              <a:pPr>
                <a:defRPr/>
              </a:pPr>
              <a:t>13</a:t>
            </a:fld>
            <a:endParaRPr lang="en-US"/>
          </a:p>
        </p:txBody>
      </p:sp>
      <p:pic>
        <p:nvPicPr>
          <p:cNvPr id="5" name="Picture 4">
            <a:extLst>
              <a:ext uri="{FF2B5EF4-FFF2-40B4-BE49-F238E27FC236}">
                <a16:creationId xmlns:a16="http://schemas.microsoft.com/office/drawing/2014/main" id="{E10F987A-4BC6-4D89-BD9D-E2A442A95D71}"/>
              </a:ext>
            </a:extLst>
          </p:cNvPr>
          <p:cNvPicPr>
            <a:picLocks noChangeAspect="1"/>
          </p:cNvPicPr>
          <p:nvPr/>
        </p:nvPicPr>
        <p:blipFill>
          <a:blip r:embed="rId2"/>
          <a:stretch>
            <a:fillRect/>
          </a:stretch>
        </p:blipFill>
        <p:spPr>
          <a:xfrm>
            <a:off x="7665888" y="820281"/>
            <a:ext cx="4752528" cy="5756471"/>
          </a:xfrm>
          <a:prstGeom prst="rect">
            <a:avLst/>
          </a:prstGeom>
        </p:spPr>
      </p:pic>
    </p:spTree>
    <p:extLst>
      <p:ext uri="{BB962C8B-B14F-4D97-AF65-F5344CB8AC3E}">
        <p14:creationId xmlns:p14="http://schemas.microsoft.com/office/powerpoint/2010/main" val="3260007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035" y="820281"/>
            <a:ext cx="10359266" cy="452432"/>
          </a:xfrm>
        </p:spPr>
        <p:txBody>
          <a:bodyPr/>
          <a:lstStyle/>
          <a:p>
            <a:r>
              <a:rPr lang="en-GB" dirty="0"/>
              <a:t>The challenge</a:t>
            </a:r>
          </a:p>
        </p:txBody>
      </p:sp>
      <p:sp>
        <p:nvSpPr>
          <p:cNvPr id="3" name="Content Placeholder 2"/>
          <p:cNvSpPr>
            <a:spLocks noGrp="1"/>
          </p:cNvSpPr>
          <p:nvPr>
            <p:ph idx="1"/>
          </p:nvPr>
        </p:nvSpPr>
        <p:spPr>
          <a:xfrm>
            <a:off x="1485901" y="1570383"/>
            <a:ext cx="10045064" cy="4498948"/>
          </a:xfrm>
        </p:spPr>
        <p:txBody>
          <a:bodyPr>
            <a:normAutofit/>
          </a:bodyPr>
          <a:lstStyle/>
          <a:p>
            <a:r>
              <a:rPr lang="en-GB" dirty="0"/>
              <a:t>To develop a list/framework of teacher characteristics (skill, knowledge, ability, behaviour, attitude, belief, etc) whose elements</a:t>
            </a:r>
          </a:p>
          <a:p>
            <a:pPr lvl="1"/>
            <a:r>
              <a:rPr lang="en-GB" dirty="0"/>
              <a:t>Include everything you might want to use to </a:t>
            </a:r>
            <a:r>
              <a:rPr lang="en-GB" b="1" dirty="0"/>
              <a:t>evaluate</a:t>
            </a:r>
            <a:r>
              <a:rPr lang="en-GB" dirty="0"/>
              <a:t> or </a:t>
            </a:r>
            <a:r>
              <a:rPr lang="en-GB" b="1" dirty="0"/>
              <a:t>improve</a:t>
            </a:r>
            <a:r>
              <a:rPr lang="en-GB" dirty="0"/>
              <a:t> teaching quality (</a:t>
            </a:r>
            <a:r>
              <a:rPr lang="en-GB" dirty="0" err="1"/>
              <a:t>eg</a:t>
            </a:r>
            <a:r>
              <a:rPr lang="en-GB" dirty="0"/>
              <a:t> for recruitment, retention, performance management, professional development, </a:t>
            </a:r>
            <a:r>
              <a:rPr lang="en-GB" dirty="0" err="1"/>
              <a:t>etc</a:t>
            </a:r>
            <a:r>
              <a:rPr lang="en-GB" dirty="0"/>
              <a:t>)</a:t>
            </a:r>
          </a:p>
          <a:p>
            <a:pPr lvl="1"/>
            <a:r>
              <a:rPr lang="en-GB" dirty="0"/>
              <a:t>Are supported by </a:t>
            </a:r>
            <a:r>
              <a:rPr lang="en-GB" b="1" dirty="0"/>
              <a:t>evidence</a:t>
            </a:r>
            <a:r>
              <a:rPr lang="en-GB" dirty="0"/>
              <a:t> and </a:t>
            </a:r>
            <a:r>
              <a:rPr lang="en-GB" b="1" dirty="0"/>
              <a:t>theory</a:t>
            </a:r>
            <a:r>
              <a:rPr lang="en-GB" dirty="0"/>
              <a:t> as related to learner outcomes</a:t>
            </a:r>
          </a:p>
          <a:p>
            <a:pPr lvl="1"/>
            <a:r>
              <a:rPr lang="en-GB" dirty="0"/>
              <a:t>Are well-defined and </a:t>
            </a:r>
            <a:r>
              <a:rPr lang="en-GB" b="1" dirty="0"/>
              <a:t>observable</a:t>
            </a:r>
          </a:p>
          <a:p>
            <a:pPr lvl="1"/>
            <a:r>
              <a:rPr lang="en-GB" dirty="0"/>
              <a:t>Can be learnt/</a:t>
            </a:r>
            <a:r>
              <a:rPr lang="en-GB" b="1" dirty="0"/>
              <a:t>improved</a:t>
            </a:r>
          </a:p>
          <a:p>
            <a:pPr lvl="1"/>
            <a:r>
              <a:rPr lang="en-GB" dirty="0"/>
              <a:t>If you do improve them,</a:t>
            </a:r>
            <a:br>
              <a:rPr lang="en-GB" dirty="0"/>
            </a:br>
            <a:r>
              <a:rPr lang="en-GB" b="1" dirty="0"/>
              <a:t>students learn more</a:t>
            </a:r>
          </a:p>
        </p:txBody>
      </p:sp>
      <p:sp>
        <p:nvSpPr>
          <p:cNvPr id="4" name="Slide Number Placeholder 3"/>
          <p:cNvSpPr>
            <a:spLocks noGrp="1"/>
          </p:cNvSpPr>
          <p:nvPr>
            <p:ph type="sldNum" sz="quarter" idx="12"/>
          </p:nvPr>
        </p:nvSpPr>
        <p:spPr>
          <a:xfrm>
            <a:off x="118812" y="6356833"/>
            <a:ext cx="2743200" cy="365125"/>
          </a:xfrm>
        </p:spPr>
        <p:txBody>
          <a:bodyPr/>
          <a:lstStyle/>
          <a:p>
            <a:fld id="{B8CE7F47-FE1A-48F9-9977-E098381F23D1}" type="slidenum">
              <a:rPr lang="en-US" smtClean="0"/>
              <a:pPr/>
              <a:t>14</a:t>
            </a:fld>
            <a:endParaRPr lang="en-US"/>
          </a:p>
        </p:txBody>
      </p:sp>
    </p:spTree>
    <p:extLst>
      <p:ext uri="{BB962C8B-B14F-4D97-AF65-F5344CB8AC3E}">
        <p14:creationId xmlns:p14="http://schemas.microsoft.com/office/powerpoint/2010/main" val="3356813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F2E8F8-D910-4405-9843-BA2955580E0E}"/>
              </a:ext>
            </a:extLst>
          </p:cNvPr>
          <p:cNvPicPr>
            <a:picLocks noChangeAspect="1"/>
          </p:cNvPicPr>
          <p:nvPr/>
        </p:nvPicPr>
        <p:blipFill>
          <a:blip r:embed="rId3"/>
          <a:stretch>
            <a:fillRect/>
          </a:stretch>
        </p:blipFill>
        <p:spPr>
          <a:xfrm rot="20432008">
            <a:off x="4425396" y="869422"/>
            <a:ext cx="1648901" cy="235696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69A67645-E20A-4963-8B8B-64EE633472C5}"/>
              </a:ext>
            </a:extLst>
          </p:cNvPr>
          <p:cNvPicPr>
            <a:picLocks noChangeAspect="1"/>
          </p:cNvPicPr>
          <p:nvPr/>
        </p:nvPicPr>
        <p:blipFill>
          <a:blip r:embed="rId4"/>
          <a:stretch>
            <a:fillRect/>
          </a:stretch>
        </p:blipFill>
        <p:spPr>
          <a:xfrm rot="21070397">
            <a:off x="5502726" y="566263"/>
            <a:ext cx="1670354" cy="2374235"/>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CB18EEAE-E614-4C71-83FC-9600F59390EF}"/>
              </a:ext>
            </a:extLst>
          </p:cNvPr>
          <p:cNvPicPr>
            <a:picLocks noChangeAspect="1"/>
          </p:cNvPicPr>
          <p:nvPr/>
        </p:nvPicPr>
        <p:blipFill>
          <a:blip r:embed="rId5"/>
          <a:stretch>
            <a:fillRect/>
          </a:stretch>
        </p:blipFill>
        <p:spPr>
          <a:xfrm rot="21338842">
            <a:off x="6625209" y="351719"/>
            <a:ext cx="1752585" cy="2490515"/>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A924F2A7-528B-4296-B6B4-1355FEADE952}"/>
              </a:ext>
            </a:extLst>
          </p:cNvPr>
          <p:cNvPicPr>
            <a:picLocks noChangeAspect="1"/>
          </p:cNvPicPr>
          <p:nvPr/>
        </p:nvPicPr>
        <p:blipFill>
          <a:blip r:embed="rId6"/>
          <a:stretch>
            <a:fillRect/>
          </a:stretch>
        </p:blipFill>
        <p:spPr>
          <a:xfrm rot="20742895">
            <a:off x="4560206" y="3816681"/>
            <a:ext cx="1402905" cy="1990546"/>
          </a:xfrm>
          <a:prstGeom prst="rect">
            <a:avLst/>
          </a:prstGeom>
          <a:ln>
            <a:solidFill>
              <a:srgbClr val="000000"/>
            </a:solidFill>
          </a:ln>
        </p:spPr>
      </p:pic>
      <p:sp>
        <p:nvSpPr>
          <p:cNvPr id="3" name="Title 2">
            <a:extLst>
              <a:ext uri="{FF2B5EF4-FFF2-40B4-BE49-F238E27FC236}">
                <a16:creationId xmlns:a16="http://schemas.microsoft.com/office/drawing/2014/main" id="{20B07E61-F0BF-460D-A1C9-F855E69F6FBB}"/>
              </a:ext>
            </a:extLst>
          </p:cNvPr>
          <p:cNvSpPr>
            <a:spLocks noGrp="1"/>
          </p:cNvSpPr>
          <p:nvPr>
            <p:ph type="title"/>
          </p:nvPr>
        </p:nvSpPr>
        <p:spPr>
          <a:xfrm>
            <a:off x="661389" y="281560"/>
            <a:ext cx="10358592" cy="991295"/>
          </a:xfrm>
        </p:spPr>
        <p:txBody>
          <a:bodyPr anchor="ctr">
            <a:normAutofit/>
          </a:bodyPr>
          <a:lstStyle/>
          <a:p>
            <a:r>
              <a:rPr lang="en-GB"/>
              <a:t>Great Teaching Toolkit: </a:t>
            </a:r>
            <a:br>
              <a:rPr lang="en-GB"/>
            </a:br>
            <a:r>
              <a:rPr lang="en-GB"/>
              <a:t>Evidence Review</a:t>
            </a:r>
          </a:p>
        </p:txBody>
      </p:sp>
      <p:pic>
        <p:nvPicPr>
          <p:cNvPr id="6" name="Picture 5" descr="A screenshot of a computer&#10;&#10;Description automatically generated">
            <a:extLst>
              <a:ext uri="{FF2B5EF4-FFF2-40B4-BE49-F238E27FC236}">
                <a16:creationId xmlns:a16="http://schemas.microsoft.com/office/drawing/2014/main" id="{5B7579C0-E0F4-4923-9AFD-614581E7B207}"/>
              </a:ext>
            </a:extLst>
          </p:cNvPr>
          <p:cNvPicPr>
            <a:picLocks noChangeAspect="1"/>
          </p:cNvPicPr>
          <p:nvPr/>
        </p:nvPicPr>
        <p:blipFill>
          <a:blip r:embed="rId7"/>
          <a:stretch>
            <a:fillRect/>
          </a:stretch>
        </p:blipFill>
        <p:spPr>
          <a:xfrm rot="252801">
            <a:off x="1016146" y="1799108"/>
            <a:ext cx="2945946" cy="4178649"/>
          </a:xfrm>
          <a:prstGeom prst="rect">
            <a:avLst/>
          </a:prstGeom>
          <a:noFill/>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6139F7E1-B0C7-4666-81C9-1954CC1362BB}"/>
              </a:ext>
            </a:extLst>
          </p:cNvPr>
          <p:cNvPicPr>
            <a:picLocks noChangeAspect="1"/>
          </p:cNvPicPr>
          <p:nvPr/>
        </p:nvPicPr>
        <p:blipFill>
          <a:blip r:embed="rId8"/>
          <a:stretch>
            <a:fillRect/>
          </a:stretch>
        </p:blipFill>
        <p:spPr>
          <a:xfrm rot="613163">
            <a:off x="6075931" y="3691948"/>
            <a:ext cx="2354171" cy="1667943"/>
          </a:xfrm>
          <a:prstGeom prst="rect">
            <a:avLst/>
          </a:prstGeom>
          <a:ln w="12700">
            <a:solidFill>
              <a:srgbClr val="000000"/>
            </a:solidFill>
          </a:ln>
        </p:spPr>
      </p:pic>
      <p:pic>
        <p:nvPicPr>
          <p:cNvPr id="11" name="Picture 10">
            <a:extLst>
              <a:ext uri="{FF2B5EF4-FFF2-40B4-BE49-F238E27FC236}">
                <a16:creationId xmlns:a16="http://schemas.microsoft.com/office/drawing/2014/main" id="{5DA3584D-6E2D-44A0-AA68-4E516E26AA01}"/>
              </a:ext>
            </a:extLst>
          </p:cNvPr>
          <p:cNvPicPr>
            <a:picLocks noChangeAspect="1"/>
          </p:cNvPicPr>
          <p:nvPr/>
        </p:nvPicPr>
        <p:blipFill>
          <a:blip r:embed="rId9"/>
          <a:stretch>
            <a:fillRect/>
          </a:stretch>
        </p:blipFill>
        <p:spPr>
          <a:xfrm>
            <a:off x="7722703" y="346122"/>
            <a:ext cx="1761873" cy="2498236"/>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6AE61AE7-F3F1-F138-1C8C-07551714277C}"/>
              </a:ext>
            </a:extLst>
          </p:cNvPr>
          <p:cNvPicPr>
            <a:picLocks noChangeAspect="1"/>
          </p:cNvPicPr>
          <p:nvPr/>
        </p:nvPicPr>
        <p:blipFill>
          <a:blip r:embed="rId10"/>
          <a:stretch>
            <a:fillRect/>
          </a:stretch>
        </p:blipFill>
        <p:spPr>
          <a:xfrm rot="782870">
            <a:off x="9004443" y="477870"/>
            <a:ext cx="1823534" cy="2573298"/>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79EE9D3D-980A-4E72-12D1-0AB130A1B2F2}"/>
              </a:ext>
            </a:extLst>
          </p:cNvPr>
          <p:cNvSpPr txBox="1"/>
          <p:nvPr/>
        </p:nvSpPr>
        <p:spPr>
          <a:xfrm>
            <a:off x="47683" y="6376385"/>
            <a:ext cx="7963043" cy="400110"/>
          </a:xfrm>
          <a:prstGeom prst="rect">
            <a:avLst/>
          </a:prstGeom>
          <a:noFill/>
        </p:spPr>
        <p:txBody>
          <a:bodyPr wrap="square" rtlCol="0">
            <a:spAutoFit/>
          </a:bodyPr>
          <a:lstStyle/>
          <a:p>
            <a:r>
              <a:rPr lang="en-GB" sz="2000">
                <a:highlight>
                  <a:srgbClr val="EAEAEA"/>
                </a:highlight>
                <a:hlinkClick r:id="rId11"/>
              </a:rPr>
              <a:t>https://evidencebased.education/great-teaching-toolkit-evidence-review/</a:t>
            </a:r>
            <a:r>
              <a:rPr lang="en-GB" sz="2000">
                <a:highlight>
                  <a:srgbClr val="EAEAEA"/>
                </a:highlight>
              </a:rPr>
              <a:t> </a:t>
            </a:r>
          </a:p>
        </p:txBody>
      </p:sp>
      <p:pic>
        <p:nvPicPr>
          <p:cNvPr id="15" name="Picture 14">
            <a:extLst>
              <a:ext uri="{FF2B5EF4-FFF2-40B4-BE49-F238E27FC236}">
                <a16:creationId xmlns:a16="http://schemas.microsoft.com/office/drawing/2014/main" id="{EF2DDFDB-7BA8-4184-FF59-7329A63DD4E5}"/>
              </a:ext>
            </a:extLst>
          </p:cNvPr>
          <p:cNvPicPr>
            <a:picLocks noChangeAspect="1"/>
          </p:cNvPicPr>
          <p:nvPr/>
        </p:nvPicPr>
        <p:blipFill>
          <a:blip r:embed="rId12"/>
          <a:stretch>
            <a:fillRect/>
          </a:stretch>
        </p:blipFill>
        <p:spPr>
          <a:xfrm>
            <a:off x="8418381" y="3988006"/>
            <a:ext cx="3614112" cy="2069658"/>
          </a:xfrm>
          <a:prstGeom prst="rect">
            <a:avLst/>
          </a:prstGeom>
          <a:ln>
            <a:solidFill>
              <a:schemeClr val="tx1"/>
            </a:solidFill>
          </a:ln>
        </p:spPr>
      </p:pic>
      <p:pic>
        <p:nvPicPr>
          <p:cNvPr id="9" name="Picture 8">
            <a:extLst>
              <a:ext uri="{FF2B5EF4-FFF2-40B4-BE49-F238E27FC236}">
                <a16:creationId xmlns:a16="http://schemas.microsoft.com/office/drawing/2014/main" id="{598DE70C-239B-028E-DFDB-5B29B30A4F2E}"/>
              </a:ext>
            </a:extLst>
          </p:cNvPr>
          <p:cNvPicPr>
            <a:picLocks noChangeAspect="1"/>
          </p:cNvPicPr>
          <p:nvPr/>
        </p:nvPicPr>
        <p:blipFill>
          <a:blip r:embed="rId13"/>
          <a:stretch>
            <a:fillRect/>
          </a:stretch>
        </p:blipFill>
        <p:spPr>
          <a:xfrm rot="1595963">
            <a:off x="10074486" y="894892"/>
            <a:ext cx="1785956" cy="2523674"/>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4D26EC5E-FF46-BB36-1694-C994BAB037AA}"/>
              </a:ext>
            </a:extLst>
          </p:cNvPr>
          <p:cNvPicPr>
            <a:picLocks noChangeAspect="1"/>
          </p:cNvPicPr>
          <p:nvPr/>
        </p:nvPicPr>
        <p:blipFill>
          <a:blip r:embed="rId14"/>
          <a:stretch>
            <a:fillRect/>
          </a:stretch>
        </p:blipFill>
        <p:spPr>
          <a:xfrm rot="420590">
            <a:off x="6454730" y="305244"/>
            <a:ext cx="4058211" cy="574171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54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2845F1E-DA5A-4686-816C-2C15425EF7EA}"/>
              </a:ext>
            </a:extLst>
          </p:cNvPr>
          <p:cNvSpPr/>
          <p:nvPr/>
        </p:nvSpPr>
        <p:spPr>
          <a:xfrm>
            <a:off x="623392" y="5226657"/>
            <a:ext cx="10945216" cy="1224136"/>
          </a:xfrm>
          <a:prstGeom prst="rect">
            <a:avLst/>
          </a:prstGeom>
          <a:solidFill>
            <a:srgbClr val="5C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BA0ABFB-C7DF-45C4-AB9B-4308897EEF8E}"/>
              </a:ext>
            </a:extLst>
          </p:cNvPr>
          <p:cNvSpPr/>
          <p:nvPr/>
        </p:nvSpPr>
        <p:spPr>
          <a:xfrm>
            <a:off x="623392" y="4005064"/>
            <a:ext cx="10945216" cy="1224136"/>
          </a:xfrm>
          <a:prstGeom prst="rect">
            <a:avLst/>
          </a:prstGeom>
          <a:solidFill>
            <a:srgbClr val="3485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2F571C4-B4E1-4D2E-89FC-B9431B5F70FE}"/>
              </a:ext>
            </a:extLst>
          </p:cNvPr>
          <p:cNvSpPr/>
          <p:nvPr/>
        </p:nvSpPr>
        <p:spPr>
          <a:xfrm>
            <a:off x="623392" y="3356992"/>
            <a:ext cx="10945216" cy="648072"/>
          </a:xfrm>
          <a:prstGeom prst="rect">
            <a:avLst/>
          </a:prstGeom>
          <a:solidFill>
            <a:srgbClr val="19B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6399E0C-73E6-4F2A-BB8E-810CA19F05CC}"/>
              </a:ext>
            </a:extLst>
          </p:cNvPr>
          <p:cNvSpPr/>
          <p:nvPr/>
        </p:nvSpPr>
        <p:spPr>
          <a:xfrm>
            <a:off x="623392" y="2132856"/>
            <a:ext cx="10945216" cy="1224136"/>
          </a:xfrm>
          <a:prstGeom prst="rect">
            <a:avLst/>
          </a:prstGeom>
          <a:solidFill>
            <a:srgbClr val="E52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9F8C1B6-0E7E-4E08-95DD-E86511DB1F29}"/>
              </a:ext>
            </a:extLst>
          </p:cNvPr>
          <p:cNvSpPr>
            <a:spLocks noGrp="1"/>
          </p:cNvSpPr>
          <p:nvPr>
            <p:ph type="title"/>
          </p:nvPr>
        </p:nvSpPr>
        <p:spPr>
          <a:xfrm>
            <a:off x="838200" y="621145"/>
            <a:ext cx="10515600" cy="503599"/>
          </a:xfrm>
        </p:spPr>
        <p:txBody>
          <a:bodyPr/>
          <a:lstStyle/>
          <a:p>
            <a:r>
              <a:rPr lang="en-GB" dirty="0"/>
              <a:t>Overview of the GTT Model for Great Teaching</a:t>
            </a:r>
          </a:p>
        </p:txBody>
      </p:sp>
      <p:sp>
        <p:nvSpPr>
          <p:cNvPr id="3" name="Content Placeholder 2">
            <a:extLst>
              <a:ext uri="{FF2B5EF4-FFF2-40B4-BE49-F238E27FC236}">
                <a16:creationId xmlns:a16="http://schemas.microsoft.com/office/drawing/2014/main" id="{ABCFA1F1-6F11-4107-9819-4CEE779AE712}"/>
              </a:ext>
            </a:extLst>
          </p:cNvPr>
          <p:cNvSpPr>
            <a:spLocks noGrp="1"/>
          </p:cNvSpPr>
          <p:nvPr>
            <p:ph idx="1"/>
          </p:nvPr>
        </p:nvSpPr>
        <p:spPr>
          <a:xfrm>
            <a:off x="838200" y="1484784"/>
            <a:ext cx="10515600" cy="5184576"/>
          </a:xfrm>
        </p:spPr>
        <p:txBody>
          <a:bodyPr>
            <a:normAutofit fontScale="85000" lnSpcReduction="20000"/>
          </a:bodyPr>
          <a:lstStyle/>
          <a:p>
            <a:pPr marL="0" indent="0">
              <a:lnSpc>
                <a:spcPct val="130000"/>
              </a:lnSpc>
              <a:spcBef>
                <a:spcPts val="1200"/>
              </a:spcBef>
              <a:buNone/>
            </a:pPr>
            <a:r>
              <a:rPr lang="en-GB" sz="3600"/>
              <a:t>Great teachers: </a:t>
            </a:r>
          </a:p>
          <a:p>
            <a:pPr marL="715963" lvl="0" indent="-715963">
              <a:lnSpc>
                <a:spcPct val="130000"/>
              </a:lnSpc>
              <a:spcBef>
                <a:spcPts val="1200"/>
              </a:spcBef>
              <a:buNone/>
            </a:pPr>
            <a:r>
              <a:rPr lang="en-GB" sz="3600">
                <a:solidFill>
                  <a:schemeClr val="bg1"/>
                </a:solidFill>
              </a:rPr>
              <a:t>01	</a:t>
            </a:r>
            <a:r>
              <a:rPr lang="en-GB" sz="3600" b="1">
                <a:solidFill>
                  <a:schemeClr val="bg1"/>
                </a:solidFill>
              </a:rPr>
              <a:t>understand the content </a:t>
            </a:r>
            <a:r>
              <a:rPr lang="en-GB" sz="3600">
                <a:solidFill>
                  <a:schemeClr val="bg1"/>
                </a:solidFill>
              </a:rPr>
              <a:t>they are teaching and </a:t>
            </a:r>
            <a:br>
              <a:rPr lang="en-GB" sz="3600">
                <a:solidFill>
                  <a:schemeClr val="bg1"/>
                </a:solidFill>
              </a:rPr>
            </a:br>
            <a:r>
              <a:rPr lang="en-GB" sz="3600">
                <a:solidFill>
                  <a:schemeClr val="bg1"/>
                </a:solidFill>
              </a:rPr>
              <a:t>how it is learnt </a:t>
            </a:r>
          </a:p>
          <a:p>
            <a:pPr marL="715963" lvl="0" indent="-715963">
              <a:lnSpc>
                <a:spcPct val="130000"/>
              </a:lnSpc>
              <a:spcBef>
                <a:spcPts val="1200"/>
              </a:spcBef>
              <a:buNone/>
            </a:pPr>
            <a:r>
              <a:rPr lang="en-GB" sz="3600">
                <a:solidFill>
                  <a:schemeClr val="bg1"/>
                </a:solidFill>
              </a:rPr>
              <a:t>02	create a </a:t>
            </a:r>
            <a:r>
              <a:rPr lang="en-GB" sz="3600" b="1">
                <a:solidFill>
                  <a:schemeClr val="bg1"/>
                </a:solidFill>
              </a:rPr>
              <a:t>supportive environment </a:t>
            </a:r>
            <a:r>
              <a:rPr lang="en-GB" sz="3600">
                <a:solidFill>
                  <a:schemeClr val="bg1"/>
                </a:solidFill>
              </a:rPr>
              <a:t>for learning</a:t>
            </a:r>
          </a:p>
          <a:p>
            <a:pPr marL="715963" lvl="0" indent="-715963">
              <a:lnSpc>
                <a:spcPct val="130000"/>
              </a:lnSpc>
              <a:spcBef>
                <a:spcPts val="1200"/>
              </a:spcBef>
              <a:buNone/>
            </a:pPr>
            <a:r>
              <a:rPr lang="en-GB" sz="3600">
                <a:solidFill>
                  <a:schemeClr val="bg1"/>
                </a:solidFill>
              </a:rPr>
              <a:t>03	</a:t>
            </a:r>
            <a:r>
              <a:rPr lang="en-GB" sz="3600" b="1">
                <a:solidFill>
                  <a:schemeClr val="bg1"/>
                </a:solidFill>
              </a:rPr>
              <a:t>manage the classroom </a:t>
            </a:r>
            <a:r>
              <a:rPr lang="en-GB" sz="3600">
                <a:solidFill>
                  <a:schemeClr val="bg1"/>
                </a:solidFill>
              </a:rPr>
              <a:t>to maximise </a:t>
            </a:r>
            <a:br>
              <a:rPr lang="en-GB" sz="3600">
                <a:solidFill>
                  <a:schemeClr val="bg1"/>
                </a:solidFill>
              </a:rPr>
            </a:br>
            <a:r>
              <a:rPr lang="en-GB" sz="3600">
                <a:solidFill>
                  <a:schemeClr val="bg1"/>
                </a:solidFill>
              </a:rPr>
              <a:t>opportunity to learn</a:t>
            </a:r>
          </a:p>
          <a:p>
            <a:pPr marL="715963" lvl="0" indent="-715963">
              <a:lnSpc>
                <a:spcPct val="130000"/>
              </a:lnSpc>
              <a:spcBef>
                <a:spcPts val="1200"/>
              </a:spcBef>
              <a:buNone/>
            </a:pPr>
            <a:r>
              <a:rPr lang="en-GB" sz="3600">
                <a:solidFill>
                  <a:schemeClr val="bg1"/>
                </a:solidFill>
              </a:rPr>
              <a:t>04	present content, activities and interactions that </a:t>
            </a:r>
            <a:br>
              <a:rPr lang="en-GB" sz="3600">
                <a:solidFill>
                  <a:schemeClr val="bg1"/>
                </a:solidFill>
              </a:rPr>
            </a:br>
            <a:r>
              <a:rPr lang="en-GB" sz="3600" b="1">
                <a:solidFill>
                  <a:schemeClr val="bg1"/>
                </a:solidFill>
              </a:rPr>
              <a:t>activate their students’ thinking</a:t>
            </a:r>
          </a:p>
          <a:p>
            <a:pPr marL="0" indent="0">
              <a:lnSpc>
                <a:spcPct val="130000"/>
              </a:lnSpc>
              <a:spcBef>
                <a:spcPts val="1200"/>
              </a:spcBef>
              <a:buNone/>
            </a:pPr>
            <a:endParaRPr lang="en-GB" sz="3600"/>
          </a:p>
        </p:txBody>
      </p:sp>
      <p:sp>
        <p:nvSpPr>
          <p:cNvPr id="4" name="Footer Placeholder 3">
            <a:extLst>
              <a:ext uri="{FF2B5EF4-FFF2-40B4-BE49-F238E27FC236}">
                <a16:creationId xmlns:a16="http://schemas.microsoft.com/office/drawing/2014/main" id="{1296F378-7063-499A-9D91-E4AF5F5EF897}"/>
              </a:ext>
            </a:extLst>
          </p:cNvPr>
          <p:cNvSpPr>
            <a:spLocks noGrp="1"/>
          </p:cNvSpPr>
          <p:nvPr>
            <p:ph type="ftr" sz="quarter" idx="11"/>
          </p:nvPr>
        </p:nvSpPr>
        <p:spPr/>
        <p:txBody>
          <a:bodyPr/>
          <a:lstStyle/>
          <a:p>
            <a:pPr algn="r"/>
            <a:r>
              <a:rPr lang="en-GB" sz="600"/>
              <a:t>© Evidence Based Education 2020</a:t>
            </a:r>
          </a:p>
        </p:txBody>
      </p:sp>
      <p:sp>
        <p:nvSpPr>
          <p:cNvPr id="5" name="Slide Number Placeholder 3">
            <a:extLst>
              <a:ext uri="{FF2B5EF4-FFF2-40B4-BE49-F238E27FC236}">
                <a16:creationId xmlns:a16="http://schemas.microsoft.com/office/drawing/2014/main" id="{19356B2A-095C-46CA-A668-A84C9BBB04FD}"/>
              </a:ext>
            </a:extLst>
          </p:cNvPr>
          <p:cNvSpPr>
            <a:spLocks noGrp="1"/>
          </p:cNvSpPr>
          <p:nvPr>
            <p:ph type="sldNum" sz="quarter" idx="12"/>
          </p:nvPr>
        </p:nvSpPr>
        <p:spPr>
          <a:xfrm>
            <a:off x="0" y="6486797"/>
            <a:ext cx="2743200" cy="365125"/>
          </a:xfrm>
        </p:spPr>
        <p:txBody>
          <a:bodyPr/>
          <a:lstStyle/>
          <a:p>
            <a:pPr>
              <a:defRPr/>
            </a:pPr>
            <a:fld id="{B8CE7F47-FE1A-48F9-9977-E098381F23D1}" type="slidenum">
              <a:rPr lang="en-US" smtClean="0"/>
              <a:pPr>
                <a:defRPr/>
              </a:pPr>
              <a:t>16</a:t>
            </a:fld>
            <a:endParaRPr lang="en-US"/>
          </a:p>
        </p:txBody>
      </p:sp>
    </p:spTree>
    <p:extLst>
      <p:ext uri="{BB962C8B-B14F-4D97-AF65-F5344CB8AC3E}">
        <p14:creationId xmlns:p14="http://schemas.microsoft.com/office/powerpoint/2010/main" val="158305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5A53807-5AC4-4C8C-9C41-19016F46EBEB}"/>
              </a:ext>
            </a:extLst>
          </p:cNvPr>
          <p:cNvSpPr/>
          <p:nvPr/>
        </p:nvSpPr>
        <p:spPr>
          <a:xfrm>
            <a:off x="5159896" y="3429000"/>
            <a:ext cx="7032104" cy="3429000"/>
          </a:xfrm>
          <a:prstGeom prst="rect">
            <a:avLst/>
          </a:prstGeom>
          <a:solidFill>
            <a:srgbClr val="5C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28FCFAF-0822-4CD7-9ED3-312A2A5E9B16}"/>
              </a:ext>
            </a:extLst>
          </p:cNvPr>
          <p:cNvSpPr/>
          <p:nvPr/>
        </p:nvSpPr>
        <p:spPr>
          <a:xfrm>
            <a:off x="4680518" y="1196752"/>
            <a:ext cx="7511482" cy="2232248"/>
          </a:xfrm>
          <a:prstGeom prst="rect">
            <a:avLst/>
          </a:prstGeom>
          <a:solidFill>
            <a:srgbClr val="3485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30D515C1-490D-4D54-BB25-598A2AD3C6E0}"/>
              </a:ext>
            </a:extLst>
          </p:cNvPr>
          <p:cNvSpPr/>
          <p:nvPr/>
        </p:nvSpPr>
        <p:spPr>
          <a:xfrm>
            <a:off x="-1" y="3941556"/>
            <a:ext cx="5256583" cy="2916444"/>
          </a:xfrm>
          <a:prstGeom prst="rect">
            <a:avLst/>
          </a:prstGeom>
          <a:solidFill>
            <a:srgbClr val="19B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1F608C30-4C0B-411F-AEEE-4D33F0677792}"/>
              </a:ext>
            </a:extLst>
          </p:cNvPr>
          <p:cNvPicPr>
            <a:picLocks noChangeAspect="1"/>
          </p:cNvPicPr>
          <p:nvPr/>
        </p:nvPicPr>
        <p:blipFill>
          <a:blip r:embed="rId3"/>
          <a:stretch>
            <a:fillRect/>
          </a:stretch>
        </p:blipFill>
        <p:spPr>
          <a:xfrm>
            <a:off x="1" y="1196752"/>
            <a:ext cx="5256583" cy="2744804"/>
          </a:xfrm>
          <a:prstGeom prst="rect">
            <a:avLst/>
          </a:prstGeom>
        </p:spPr>
      </p:pic>
      <p:sp>
        <p:nvSpPr>
          <p:cNvPr id="5" name="Title 4">
            <a:extLst>
              <a:ext uri="{FF2B5EF4-FFF2-40B4-BE49-F238E27FC236}">
                <a16:creationId xmlns:a16="http://schemas.microsoft.com/office/drawing/2014/main" id="{68A762B2-BAB6-445D-BFFB-1DADF3C835F4}"/>
              </a:ext>
            </a:extLst>
          </p:cNvPr>
          <p:cNvSpPr>
            <a:spLocks noGrp="1"/>
          </p:cNvSpPr>
          <p:nvPr>
            <p:ph type="title"/>
          </p:nvPr>
        </p:nvSpPr>
        <p:spPr>
          <a:xfrm>
            <a:off x="762000" y="133277"/>
            <a:ext cx="10515600" cy="919459"/>
          </a:xfrm>
        </p:spPr>
        <p:txBody>
          <a:bodyPr>
            <a:normAutofit fontScale="90000"/>
          </a:bodyPr>
          <a:lstStyle/>
          <a:p>
            <a:r>
              <a:rPr lang="en-GB"/>
              <a:t>Elements of Great Teaching</a:t>
            </a:r>
            <a:br>
              <a:rPr lang="en-GB"/>
            </a:br>
            <a:r>
              <a:rPr lang="en-GB" sz="3100" b="0"/>
              <a:t>What is worth learning for teachers?</a:t>
            </a:r>
            <a:endParaRPr lang="en-GB"/>
          </a:p>
        </p:txBody>
      </p:sp>
      <p:sp>
        <p:nvSpPr>
          <p:cNvPr id="6" name="Content Placeholder 5">
            <a:extLst>
              <a:ext uri="{FF2B5EF4-FFF2-40B4-BE49-F238E27FC236}">
                <a16:creationId xmlns:a16="http://schemas.microsoft.com/office/drawing/2014/main" id="{4EC28EDF-AEC1-40A1-86EE-D40BE09706A3}"/>
              </a:ext>
            </a:extLst>
          </p:cNvPr>
          <p:cNvSpPr>
            <a:spLocks noGrp="1"/>
          </p:cNvSpPr>
          <p:nvPr>
            <p:ph sz="half" idx="1"/>
          </p:nvPr>
        </p:nvSpPr>
        <p:spPr>
          <a:xfrm>
            <a:off x="180018" y="1290490"/>
            <a:ext cx="5195902" cy="5599979"/>
          </a:xfrm>
        </p:spPr>
        <p:txBody>
          <a:bodyPr>
            <a:normAutofit fontScale="92500"/>
          </a:bodyPr>
          <a:lstStyle/>
          <a:p>
            <a:pPr marL="0" indent="0">
              <a:buNone/>
            </a:pPr>
            <a:r>
              <a:rPr lang="en-GB" sz="2400">
                <a:solidFill>
                  <a:schemeClr val="bg1"/>
                </a:solidFill>
              </a:rPr>
              <a:t>01 Understanding the content</a:t>
            </a:r>
          </a:p>
          <a:p>
            <a:pPr marL="804863" lvl="1" indent="-461963" defTabSz="804863">
              <a:lnSpc>
                <a:spcPct val="110000"/>
              </a:lnSpc>
              <a:buNone/>
            </a:pPr>
            <a:r>
              <a:rPr lang="en-GB" sz="1800">
                <a:solidFill>
                  <a:schemeClr val="bg1"/>
                </a:solidFill>
              </a:rPr>
              <a:t>1.1	Deep and fluent content knowledge </a:t>
            </a:r>
          </a:p>
          <a:p>
            <a:pPr marL="804863" lvl="1" indent="-461963" defTabSz="804863">
              <a:lnSpc>
                <a:spcPct val="110000"/>
              </a:lnSpc>
              <a:buNone/>
            </a:pPr>
            <a:r>
              <a:rPr lang="en-GB" sz="1800">
                <a:solidFill>
                  <a:schemeClr val="bg1"/>
                </a:solidFill>
              </a:rPr>
              <a:t>1.2 	Curriculum knowledge: sequencing</a:t>
            </a:r>
          </a:p>
          <a:p>
            <a:pPr marL="804863" lvl="1" indent="-461963" defTabSz="804863">
              <a:lnSpc>
                <a:spcPct val="110000"/>
              </a:lnSpc>
              <a:buNone/>
            </a:pPr>
            <a:r>
              <a:rPr lang="en-GB" sz="1800">
                <a:solidFill>
                  <a:schemeClr val="bg1"/>
                </a:solidFill>
              </a:rPr>
              <a:t>1.3 	Knowledge of tasks, assessments, multiple explanations</a:t>
            </a:r>
          </a:p>
          <a:p>
            <a:pPr marL="804863" lvl="1" indent="-461963" defTabSz="804863">
              <a:lnSpc>
                <a:spcPct val="110000"/>
              </a:lnSpc>
              <a:buNone/>
            </a:pPr>
            <a:r>
              <a:rPr lang="en-GB" sz="1800">
                <a:solidFill>
                  <a:schemeClr val="bg1"/>
                </a:solidFill>
              </a:rPr>
              <a:t>1.4 	Knowledge of student thinking: misconceptions</a:t>
            </a:r>
          </a:p>
          <a:p>
            <a:pPr marL="0" indent="0">
              <a:spcBef>
                <a:spcPts val="1200"/>
              </a:spcBef>
              <a:buNone/>
            </a:pPr>
            <a:endParaRPr lang="en-GB" sz="1800">
              <a:solidFill>
                <a:schemeClr val="bg1"/>
              </a:solidFill>
            </a:endParaRPr>
          </a:p>
          <a:p>
            <a:pPr marL="0" indent="0">
              <a:spcBef>
                <a:spcPts val="1200"/>
              </a:spcBef>
              <a:buNone/>
            </a:pPr>
            <a:r>
              <a:rPr lang="en-GB" sz="2400">
                <a:solidFill>
                  <a:schemeClr val="bg1"/>
                </a:solidFill>
              </a:rPr>
              <a:t>02 Creating a supportive environment</a:t>
            </a:r>
          </a:p>
          <a:p>
            <a:pPr marL="804863" lvl="1" indent="-461963">
              <a:lnSpc>
                <a:spcPct val="110000"/>
              </a:lnSpc>
              <a:buNone/>
            </a:pPr>
            <a:r>
              <a:rPr lang="en-GB" sz="1800">
                <a:solidFill>
                  <a:schemeClr val="bg1"/>
                </a:solidFill>
              </a:rPr>
              <a:t>2.1 	Relationships with students, cultural sensitivity</a:t>
            </a:r>
          </a:p>
          <a:p>
            <a:pPr marL="804863" lvl="1" indent="-461963">
              <a:lnSpc>
                <a:spcPct val="110000"/>
              </a:lnSpc>
              <a:buNone/>
            </a:pPr>
            <a:r>
              <a:rPr lang="en-GB" sz="1800">
                <a:solidFill>
                  <a:schemeClr val="bg1"/>
                </a:solidFill>
              </a:rPr>
              <a:t>2.2 	Student-student relationships &amp; climate</a:t>
            </a:r>
          </a:p>
          <a:p>
            <a:pPr marL="804863" lvl="1" indent="-461963">
              <a:lnSpc>
                <a:spcPct val="110000"/>
              </a:lnSpc>
              <a:buNone/>
            </a:pPr>
            <a:r>
              <a:rPr lang="en-GB" sz="1800">
                <a:solidFill>
                  <a:schemeClr val="bg1"/>
                </a:solidFill>
              </a:rPr>
              <a:t>2.3 	Promoting learner motivation</a:t>
            </a:r>
          </a:p>
          <a:p>
            <a:pPr marL="804863" lvl="1" indent="-461963">
              <a:lnSpc>
                <a:spcPct val="110000"/>
              </a:lnSpc>
              <a:buNone/>
            </a:pPr>
            <a:r>
              <a:rPr lang="en-GB" sz="1800">
                <a:solidFill>
                  <a:schemeClr val="bg1"/>
                </a:solidFill>
              </a:rPr>
              <a:t>2.4 	High expectations, challenge and trust</a:t>
            </a:r>
          </a:p>
        </p:txBody>
      </p:sp>
      <p:sp>
        <p:nvSpPr>
          <p:cNvPr id="7" name="Content Placeholder 6">
            <a:extLst>
              <a:ext uri="{FF2B5EF4-FFF2-40B4-BE49-F238E27FC236}">
                <a16:creationId xmlns:a16="http://schemas.microsoft.com/office/drawing/2014/main" id="{98C30EAA-9A97-4874-A2D6-5F92717C3C7A}"/>
              </a:ext>
            </a:extLst>
          </p:cNvPr>
          <p:cNvSpPr>
            <a:spLocks noGrp="1"/>
          </p:cNvSpPr>
          <p:nvPr>
            <p:ph sz="half" idx="2"/>
          </p:nvPr>
        </p:nvSpPr>
        <p:spPr>
          <a:xfrm>
            <a:off x="5375920" y="1281990"/>
            <a:ext cx="6696744" cy="5599979"/>
          </a:xfrm>
        </p:spPr>
        <p:txBody>
          <a:bodyPr>
            <a:normAutofit fontScale="92500" lnSpcReduction="20000"/>
          </a:bodyPr>
          <a:lstStyle/>
          <a:p>
            <a:pPr marL="0" indent="0">
              <a:buNone/>
            </a:pPr>
            <a:r>
              <a:rPr lang="en-GB" sz="2400">
                <a:solidFill>
                  <a:schemeClr val="bg1"/>
                </a:solidFill>
              </a:rPr>
              <a:t>03 Maximising opportunity to learn</a:t>
            </a:r>
          </a:p>
          <a:p>
            <a:pPr marL="804863" lvl="1" indent="-461963">
              <a:lnSpc>
                <a:spcPct val="110000"/>
              </a:lnSpc>
              <a:buNone/>
            </a:pPr>
            <a:r>
              <a:rPr lang="en-GB" sz="1800">
                <a:solidFill>
                  <a:schemeClr val="bg1"/>
                </a:solidFill>
              </a:rPr>
              <a:t>3.1 	 Managing time and resources to maximise productivity</a:t>
            </a:r>
          </a:p>
          <a:p>
            <a:pPr marL="804863" lvl="1" indent="-461963">
              <a:lnSpc>
                <a:spcPct val="110000"/>
              </a:lnSpc>
              <a:buNone/>
            </a:pPr>
            <a:r>
              <a:rPr lang="en-GB" sz="1800">
                <a:solidFill>
                  <a:schemeClr val="bg1"/>
                </a:solidFill>
              </a:rPr>
              <a:t>3.2	 Clear and consistent rules, expectations, consequences</a:t>
            </a:r>
          </a:p>
          <a:p>
            <a:pPr marL="804863" lvl="1" indent="-461963">
              <a:lnSpc>
                <a:spcPct val="110000"/>
              </a:lnSpc>
              <a:buNone/>
            </a:pPr>
            <a:r>
              <a:rPr lang="en-GB" sz="1800">
                <a:solidFill>
                  <a:schemeClr val="bg1"/>
                </a:solidFill>
              </a:rPr>
              <a:t>3.3 	Preventing &amp; responding to disruption, showing awareness</a:t>
            </a:r>
          </a:p>
          <a:p>
            <a:pPr marL="0" indent="0">
              <a:spcBef>
                <a:spcPts val="1200"/>
              </a:spcBef>
              <a:buNone/>
            </a:pPr>
            <a:endParaRPr lang="en-GB" sz="1800">
              <a:solidFill>
                <a:schemeClr val="bg1"/>
              </a:solidFill>
            </a:endParaRPr>
          </a:p>
          <a:p>
            <a:pPr marL="0" indent="0">
              <a:spcBef>
                <a:spcPts val="1200"/>
              </a:spcBef>
              <a:buNone/>
            </a:pPr>
            <a:r>
              <a:rPr lang="en-GB" sz="2400">
                <a:solidFill>
                  <a:schemeClr val="bg1"/>
                </a:solidFill>
              </a:rPr>
              <a:t>04 Activating hard thinking</a:t>
            </a:r>
          </a:p>
          <a:p>
            <a:pPr marL="804863" lvl="1" indent="-461963">
              <a:lnSpc>
                <a:spcPct val="110000"/>
              </a:lnSpc>
              <a:buNone/>
            </a:pPr>
            <a:r>
              <a:rPr lang="en-GB" sz="1800">
                <a:solidFill>
                  <a:schemeClr val="bg1"/>
                </a:solidFill>
              </a:rPr>
              <a:t>4.1 	Structuring: matching tasks, scaffolding, signalling objectives</a:t>
            </a:r>
          </a:p>
          <a:p>
            <a:pPr marL="804863" lvl="1" indent="-461963">
              <a:lnSpc>
                <a:spcPct val="110000"/>
              </a:lnSpc>
              <a:buNone/>
            </a:pPr>
            <a:r>
              <a:rPr lang="en-GB" sz="1800">
                <a:solidFill>
                  <a:schemeClr val="bg1"/>
                </a:solidFill>
              </a:rPr>
              <a:t>4.2 	Explaining: presenting &amp; connecting ideas, modelling examples</a:t>
            </a:r>
          </a:p>
          <a:p>
            <a:pPr marL="804863" lvl="1" indent="-461963">
              <a:lnSpc>
                <a:spcPct val="110000"/>
              </a:lnSpc>
              <a:buNone/>
            </a:pPr>
            <a:r>
              <a:rPr lang="en-GB" sz="1800">
                <a:solidFill>
                  <a:schemeClr val="bg1"/>
                </a:solidFill>
              </a:rPr>
              <a:t>4.3 	Questioning: promoting hard thinking, assessing</a:t>
            </a:r>
          </a:p>
          <a:p>
            <a:pPr marL="804863" lvl="1" indent="-461963">
              <a:lnSpc>
                <a:spcPct val="110000"/>
              </a:lnSpc>
              <a:buNone/>
            </a:pPr>
            <a:r>
              <a:rPr lang="en-GB" sz="1800">
                <a:solidFill>
                  <a:schemeClr val="bg1"/>
                </a:solidFill>
              </a:rPr>
              <a:t>4.4 	Interacting: giving, receiving and responding to feedback</a:t>
            </a:r>
          </a:p>
          <a:p>
            <a:pPr marL="804863" lvl="1" indent="-461963">
              <a:lnSpc>
                <a:spcPct val="110000"/>
              </a:lnSpc>
              <a:buNone/>
            </a:pPr>
            <a:r>
              <a:rPr lang="en-GB" sz="1800">
                <a:solidFill>
                  <a:schemeClr val="bg1"/>
                </a:solidFill>
              </a:rPr>
              <a:t>4.5 	Embedding: practising, reinforcing &amp; spacing learning</a:t>
            </a:r>
          </a:p>
          <a:p>
            <a:pPr marL="804863" lvl="1" indent="-461963">
              <a:lnSpc>
                <a:spcPct val="110000"/>
              </a:lnSpc>
              <a:buNone/>
            </a:pPr>
            <a:r>
              <a:rPr lang="en-GB" sz="1800">
                <a:solidFill>
                  <a:schemeClr val="bg1"/>
                </a:solidFill>
              </a:rPr>
              <a:t>4.6 	Activating: building independence, supporting metacognition</a:t>
            </a:r>
          </a:p>
        </p:txBody>
      </p:sp>
      <p:sp>
        <p:nvSpPr>
          <p:cNvPr id="8" name="Footer Placeholder 3">
            <a:extLst>
              <a:ext uri="{FF2B5EF4-FFF2-40B4-BE49-F238E27FC236}">
                <a16:creationId xmlns:a16="http://schemas.microsoft.com/office/drawing/2014/main" id="{4354494D-5714-48B1-A620-324C5C8353D4}"/>
              </a:ext>
            </a:extLst>
          </p:cNvPr>
          <p:cNvSpPr>
            <a:spLocks noGrp="1"/>
          </p:cNvSpPr>
          <p:nvPr>
            <p:ph type="ftr" sz="quarter" idx="11"/>
          </p:nvPr>
        </p:nvSpPr>
        <p:spPr>
          <a:xfrm>
            <a:off x="10776520" y="6669360"/>
            <a:ext cx="1415480" cy="221109"/>
          </a:xfrm>
        </p:spPr>
        <p:txBody>
          <a:bodyPr/>
          <a:lstStyle/>
          <a:p>
            <a:pPr algn="r"/>
            <a:r>
              <a:rPr lang="en-GB" sz="600">
                <a:solidFill>
                  <a:schemeClr val="bg1"/>
                </a:solidFill>
              </a:rPr>
              <a:t>© Evidence Based Education 2020</a:t>
            </a:r>
          </a:p>
        </p:txBody>
      </p:sp>
    </p:spTree>
    <p:extLst>
      <p:ext uri="{BB962C8B-B14F-4D97-AF65-F5344CB8AC3E}">
        <p14:creationId xmlns:p14="http://schemas.microsoft.com/office/powerpoint/2010/main" val="4181256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7544C-B450-4931-8B02-227CB63B3382}"/>
              </a:ext>
            </a:extLst>
          </p:cNvPr>
          <p:cNvSpPr>
            <a:spLocks noGrp="1"/>
          </p:cNvSpPr>
          <p:nvPr>
            <p:ph type="ctrTitle"/>
          </p:nvPr>
        </p:nvSpPr>
        <p:spPr>
          <a:xfrm>
            <a:off x="719091" y="1452860"/>
            <a:ext cx="10365469" cy="2676079"/>
          </a:xfrm>
        </p:spPr>
        <p:txBody>
          <a:bodyPr/>
          <a:lstStyle/>
          <a:p>
            <a:r>
              <a:rPr lang="en-GB" dirty="0"/>
              <a:t>How and why does this happen?</a:t>
            </a:r>
          </a:p>
        </p:txBody>
      </p:sp>
      <p:sp>
        <p:nvSpPr>
          <p:cNvPr id="3" name="Subtitle 2">
            <a:extLst>
              <a:ext uri="{FF2B5EF4-FFF2-40B4-BE49-F238E27FC236}">
                <a16:creationId xmlns:a16="http://schemas.microsoft.com/office/drawing/2014/main" id="{6D5AF774-C9FC-6E9F-274B-D36B5732E43A}"/>
              </a:ext>
            </a:extLst>
          </p:cNvPr>
          <p:cNvSpPr>
            <a:spLocks noGrp="1"/>
          </p:cNvSpPr>
          <p:nvPr>
            <p:ph type="subTitle" idx="1"/>
          </p:nvPr>
        </p:nvSpPr>
        <p:spPr>
          <a:xfrm>
            <a:off x="1524000" y="4977353"/>
            <a:ext cx="9144000" cy="1255668"/>
          </a:xfrm>
        </p:spPr>
        <p:txBody>
          <a:bodyPr/>
          <a:lstStyle/>
          <a:p>
            <a:r>
              <a:rPr lang="en-US" dirty="0"/>
              <a:t>Theory and mechanisms</a:t>
            </a:r>
            <a:endParaRPr lang="en-GB" dirty="0"/>
          </a:p>
        </p:txBody>
      </p:sp>
      <p:sp>
        <p:nvSpPr>
          <p:cNvPr id="4" name="Slide Number Placeholder 3">
            <a:extLst>
              <a:ext uri="{FF2B5EF4-FFF2-40B4-BE49-F238E27FC236}">
                <a16:creationId xmlns:a16="http://schemas.microsoft.com/office/drawing/2014/main" id="{5E6FF0EA-864B-4BA5-AD25-86DE441CA885}"/>
              </a:ext>
            </a:extLst>
          </p:cNvPr>
          <p:cNvSpPr>
            <a:spLocks noGrp="1"/>
          </p:cNvSpPr>
          <p:nvPr>
            <p:ph type="sldNum" sz="quarter" idx="4294967295"/>
          </p:nvPr>
        </p:nvSpPr>
        <p:spPr>
          <a:xfrm>
            <a:off x="0" y="0"/>
            <a:ext cx="0" cy="0"/>
          </a:xfrm>
        </p:spPr>
        <p:txBody>
          <a:bodyPr/>
          <a:lstStyle/>
          <a:p>
            <a:fld id="{D51CAB04-AED9-4642-90C4-EE3F9EC13E31}" type="slidenum">
              <a:rPr lang="en-US" smtClean="0"/>
              <a:pPr/>
              <a:t>18</a:t>
            </a:fld>
            <a:endParaRPr lang="en-US"/>
          </a:p>
        </p:txBody>
      </p:sp>
      <p:sp>
        <p:nvSpPr>
          <p:cNvPr id="5" name="Rectangle 4">
            <a:extLst>
              <a:ext uri="{FF2B5EF4-FFF2-40B4-BE49-F238E27FC236}">
                <a16:creationId xmlns:a16="http://schemas.microsoft.com/office/drawing/2014/main" id="{5CF7487F-5001-7DB5-EC28-0D9F7B8240DE}"/>
              </a:ext>
            </a:extLst>
          </p:cNvPr>
          <p:cNvSpPr/>
          <p:nvPr/>
        </p:nvSpPr>
        <p:spPr>
          <a:xfrm>
            <a:off x="719091" y="1240971"/>
            <a:ext cx="889273" cy="220436"/>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67313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6F0D502-2FDE-B698-29A5-51636C05F7B4}"/>
              </a:ext>
            </a:extLst>
          </p:cNvPr>
          <p:cNvSpPr/>
          <p:nvPr/>
        </p:nvSpPr>
        <p:spPr>
          <a:xfrm>
            <a:off x="4459283" y="6259033"/>
            <a:ext cx="3268134" cy="56481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Student learning</a:t>
            </a:r>
            <a:endParaRPr lang="en-GB" sz="2400"/>
          </a:p>
        </p:txBody>
      </p:sp>
      <p:sp>
        <p:nvSpPr>
          <p:cNvPr id="7" name="Rectangle 6">
            <a:extLst>
              <a:ext uri="{FF2B5EF4-FFF2-40B4-BE49-F238E27FC236}">
                <a16:creationId xmlns:a16="http://schemas.microsoft.com/office/drawing/2014/main" id="{153AACFE-57B2-9CAD-A9CB-C93DB7F89159}"/>
              </a:ext>
            </a:extLst>
          </p:cNvPr>
          <p:cNvSpPr/>
          <p:nvPr/>
        </p:nvSpPr>
        <p:spPr>
          <a:xfrm>
            <a:off x="2159000" y="1955800"/>
            <a:ext cx="3268134" cy="60222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Teacher expertise</a:t>
            </a:r>
          </a:p>
        </p:txBody>
      </p:sp>
      <p:sp>
        <p:nvSpPr>
          <p:cNvPr id="8" name="Rectangle 7">
            <a:extLst>
              <a:ext uri="{FF2B5EF4-FFF2-40B4-BE49-F238E27FC236}">
                <a16:creationId xmlns:a16="http://schemas.microsoft.com/office/drawing/2014/main" id="{8C94093D-7228-B0EC-E1B7-2A96D31927F8}"/>
              </a:ext>
            </a:extLst>
          </p:cNvPr>
          <p:cNvSpPr/>
          <p:nvPr/>
        </p:nvSpPr>
        <p:spPr>
          <a:xfrm>
            <a:off x="6764866" y="1962992"/>
            <a:ext cx="3268134" cy="60222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School environment</a:t>
            </a:r>
            <a:endParaRPr lang="en-GB" sz="2400"/>
          </a:p>
        </p:txBody>
      </p:sp>
      <p:sp>
        <p:nvSpPr>
          <p:cNvPr id="9" name="Title 8">
            <a:extLst>
              <a:ext uri="{FF2B5EF4-FFF2-40B4-BE49-F238E27FC236}">
                <a16:creationId xmlns:a16="http://schemas.microsoft.com/office/drawing/2014/main" id="{558ECB09-8977-2631-51ED-1D96492CF2F4}"/>
              </a:ext>
            </a:extLst>
          </p:cNvPr>
          <p:cNvSpPr>
            <a:spLocks noGrp="1"/>
          </p:cNvSpPr>
          <p:nvPr>
            <p:ph type="title"/>
          </p:nvPr>
        </p:nvSpPr>
        <p:spPr>
          <a:xfrm>
            <a:off x="661035" y="769114"/>
            <a:ext cx="10359266" cy="503599"/>
          </a:xfrm>
        </p:spPr>
        <p:txBody>
          <a:bodyPr/>
          <a:lstStyle/>
          <a:p>
            <a:r>
              <a:rPr lang="en-US"/>
              <a:t>What has to change for students to learn more?</a:t>
            </a:r>
            <a:endParaRPr lang="en-GB"/>
          </a:p>
        </p:txBody>
      </p:sp>
      <p:sp>
        <p:nvSpPr>
          <p:cNvPr id="10" name="Arrow: Down 9">
            <a:extLst>
              <a:ext uri="{FF2B5EF4-FFF2-40B4-BE49-F238E27FC236}">
                <a16:creationId xmlns:a16="http://schemas.microsoft.com/office/drawing/2014/main" id="{5E522F02-3CDB-7F13-8D45-4DF4EDFF39FE}"/>
              </a:ext>
            </a:extLst>
          </p:cNvPr>
          <p:cNvSpPr/>
          <p:nvPr/>
        </p:nvSpPr>
        <p:spPr>
          <a:xfrm>
            <a:off x="5809264" y="5832057"/>
            <a:ext cx="568171" cy="396364"/>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Down 10">
            <a:extLst>
              <a:ext uri="{FF2B5EF4-FFF2-40B4-BE49-F238E27FC236}">
                <a16:creationId xmlns:a16="http://schemas.microsoft.com/office/drawing/2014/main" id="{1ECFD65C-9073-B14A-7C81-86EEF7A0265B}"/>
              </a:ext>
            </a:extLst>
          </p:cNvPr>
          <p:cNvSpPr/>
          <p:nvPr/>
        </p:nvSpPr>
        <p:spPr>
          <a:xfrm>
            <a:off x="4683548" y="2766597"/>
            <a:ext cx="568171" cy="432304"/>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Down 11">
            <a:extLst>
              <a:ext uri="{FF2B5EF4-FFF2-40B4-BE49-F238E27FC236}">
                <a16:creationId xmlns:a16="http://schemas.microsoft.com/office/drawing/2014/main" id="{91330CA5-30DA-1A57-94D7-4B0A77FF285D}"/>
              </a:ext>
            </a:extLst>
          </p:cNvPr>
          <p:cNvSpPr/>
          <p:nvPr/>
        </p:nvSpPr>
        <p:spPr>
          <a:xfrm>
            <a:off x="6940283" y="2766597"/>
            <a:ext cx="568171" cy="432305"/>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screenshot of a computer&#10;&#10;Description automatically generated">
            <a:extLst>
              <a:ext uri="{FF2B5EF4-FFF2-40B4-BE49-F238E27FC236}">
                <a16:creationId xmlns:a16="http://schemas.microsoft.com/office/drawing/2014/main" id="{0BEACDC8-5D0E-3F1D-4A17-7541F8CEEB9B}"/>
              </a:ext>
            </a:extLst>
          </p:cNvPr>
          <p:cNvPicPr>
            <a:picLocks noChangeAspect="1"/>
          </p:cNvPicPr>
          <p:nvPr/>
        </p:nvPicPr>
        <p:blipFill>
          <a:blip r:embed="rId3"/>
          <a:stretch>
            <a:fillRect/>
          </a:stretch>
        </p:blipFill>
        <p:spPr>
          <a:xfrm rot="21228888">
            <a:off x="371357" y="1749938"/>
            <a:ext cx="1197054" cy="1697949"/>
          </a:xfrm>
          <a:prstGeom prst="rect">
            <a:avLst/>
          </a:prstGeom>
          <a:noFill/>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B5ED9CF5-03FC-4F96-4B61-6F5A4882FEB9}"/>
              </a:ext>
            </a:extLst>
          </p:cNvPr>
          <p:cNvPicPr>
            <a:picLocks noChangeAspect="1"/>
          </p:cNvPicPr>
          <p:nvPr/>
        </p:nvPicPr>
        <p:blipFill>
          <a:blip r:embed="rId4"/>
          <a:stretch>
            <a:fillRect/>
          </a:stretch>
        </p:blipFill>
        <p:spPr>
          <a:xfrm rot="646428">
            <a:off x="10580115" y="1708009"/>
            <a:ext cx="1201955" cy="1702082"/>
          </a:xfrm>
          <a:prstGeom prst="rect">
            <a:avLst/>
          </a:prstGeom>
          <a:effectLst>
            <a:outerShdw blurRad="50800" dist="38100" dir="2700000" algn="tl" rotWithShape="0">
              <a:prstClr val="black">
                <a:alpha val="40000"/>
              </a:prstClr>
            </a:outerShdw>
          </a:effectLst>
        </p:spPr>
      </p:pic>
      <p:sp>
        <p:nvSpPr>
          <p:cNvPr id="2" name="Arrow: Left-Right 1">
            <a:extLst>
              <a:ext uri="{FF2B5EF4-FFF2-40B4-BE49-F238E27FC236}">
                <a16:creationId xmlns:a16="http://schemas.microsoft.com/office/drawing/2014/main" id="{0CB75C8B-70C6-7635-5CEF-46FDF77D8016}"/>
              </a:ext>
            </a:extLst>
          </p:cNvPr>
          <p:cNvSpPr/>
          <p:nvPr/>
        </p:nvSpPr>
        <p:spPr>
          <a:xfrm>
            <a:off x="5614590" y="1949939"/>
            <a:ext cx="962819" cy="602223"/>
          </a:xfrm>
          <a:prstGeom prst="lef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E4216501-6164-74DD-A880-503E66E39F35}"/>
              </a:ext>
            </a:extLst>
          </p:cNvPr>
          <p:cNvSpPr txBox="1"/>
          <p:nvPr/>
        </p:nvSpPr>
        <p:spPr>
          <a:xfrm>
            <a:off x="0" y="6211669"/>
            <a:ext cx="3644711" cy="646331"/>
          </a:xfrm>
          <a:prstGeom prst="rect">
            <a:avLst/>
          </a:prstGeom>
          <a:noFill/>
        </p:spPr>
        <p:txBody>
          <a:bodyPr wrap="square">
            <a:spAutoFit/>
          </a:bodyPr>
          <a:lstStyle/>
          <a:p>
            <a:r>
              <a:rPr lang="en-GB" sz="1200" dirty="0">
                <a:effectLst/>
                <a:latin typeface="Calibri" panose="020F0502020204030204" pitchFamily="34" charset="0"/>
              </a:rPr>
              <a:t>Based on </a:t>
            </a:r>
          </a:p>
          <a:p>
            <a:r>
              <a:rPr lang="en-GB" sz="1200" dirty="0">
                <a:effectLst/>
                <a:latin typeface="Calibri" panose="020F0502020204030204" pitchFamily="34" charset="0"/>
              </a:rPr>
              <a:t>Bryk et al (2010),</a:t>
            </a:r>
          </a:p>
          <a:p>
            <a:r>
              <a:rPr lang="en-GB" sz="1200" dirty="0"/>
              <a:t>Cohen, Raudenbush &amp; Ball (2003)</a:t>
            </a:r>
          </a:p>
        </p:txBody>
      </p:sp>
      <p:grpSp>
        <p:nvGrpSpPr>
          <p:cNvPr id="76" name="Group 75">
            <a:extLst>
              <a:ext uri="{FF2B5EF4-FFF2-40B4-BE49-F238E27FC236}">
                <a16:creationId xmlns:a16="http://schemas.microsoft.com/office/drawing/2014/main" id="{F816BA46-538C-9594-8DC9-E0FE3E721503}"/>
              </a:ext>
            </a:extLst>
          </p:cNvPr>
          <p:cNvGrpSpPr/>
          <p:nvPr/>
        </p:nvGrpSpPr>
        <p:grpSpPr>
          <a:xfrm>
            <a:off x="3043059" y="3364633"/>
            <a:ext cx="6157648" cy="2422616"/>
            <a:chOff x="3043059" y="3364633"/>
            <a:chExt cx="6157648" cy="2422616"/>
          </a:xfrm>
        </p:grpSpPr>
        <p:sp>
          <p:nvSpPr>
            <p:cNvPr id="31" name="Isosceles Triangle 30">
              <a:extLst>
                <a:ext uri="{FF2B5EF4-FFF2-40B4-BE49-F238E27FC236}">
                  <a16:creationId xmlns:a16="http://schemas.microsoft.com/office/drawing/2014/main" id="{17733FA5-F808-FA12-D33C-2C3DDDCC9847}"/>
                </a:ext>
              </a:extLst>
            </p:cNvPr>
            <p:cNvSpPr/>
            <p:nvPr/>
          </p:nvSpPr>
          <p:spPr>
            <a:xfrm>
              <a:off x="5652576" y="4518367"/>
              <a:ext cx="918889" cy="677562"/>
            </a:xfrm>
            <a:prstGeom prst="triangle">
              <a:avLst>
                <a:gd name="adj" fmla="val 49680"/>
              </a:avLst>
            </a:prstGeom>
            <a:solidFill>
              <a:srgbClr val="3485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33">
              <a:extLst>
                <a:ext uri="{FF2B5EF4-FFF2-40B4-BE49-F238E27FC236}">
                  <a16:creationId xmlns:a16="http://schemas.microsoft.com/office/drawing/2014/main" id="{5A0AC03D-BC33-146A-0AA3-8600793CC853}"/>
                </a:ext>
              </a:extLst>
            </p:cNvPr>
            <p:cNvCxnSpPr>
              <a:cxnSpLocks/>
              <a:stCxn id="32" idx="7"/>
              <a:endCxn id="33" idx="3"/>
            </p:cNvCxnSpPr>
            <p:nvPr/>
          </p:nvCxnSpPr>
          <p:spPr>
            <a:xfrm flipV="1">
              <a:off x="5457583" y="4417311"/>
              <a:ext cx="543524" cy="806264"/>
            </a:xfrm>
            <a:prstGeom prst="line">
              <a:avLst/>
            </a:prstGeom>
            <a:ln w="152400" cap="rnd">
              <a:solidFill>
                <a:srgbClr val="19B48D"/>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5B91D7C-6D17-E694-DA1D-712EA6685A54}"/>
                </a:ext>
              </a:extLst>
            </p:cNvPr>
            <p:cNvCxnSpPr>
              <a:cxnSpLocks/>
              <a:stCxn id="32" idx="6"/>
              <a:endCxn id="35" idx="2"/>
            </p:cNvCxnSpPr>
            <p:nvPr/>
          </p:nvCxnSpPr>
          <p:spPr>
            <a:xfrm>
              <a:off x="5504161" y="5333458"/>
              <a:ext cx="1216041" cy="0"/>
            </a:xfrm>
            <a:prstGeom prst="line">
              <a:avLst/>
            </a:prstGeom>
            <a:ln w="152400" cap="rnd">
              <a:solidFill>
                <a:srgbClr val="5C4496"/>
              </a:solidFill>
            </a:ln>
          </p:spPr>
          <p:style>
            <a:lnRef idx="1">
              <a:schemeClr val="accent1"/>
            </a:lnRef>
            <a:fillRef idx="0">
              <a:schemeClr val="accent1"/>
            </a:fillRef>
            <a:effectRef idx="0">
              <a:schemeClr val="accent1"/>
            </a:effectRef>
            <a:fontRef idx="minor">
              <a:schemeClr val="tx1"/>
            </a:fontRef>
          </p:style>
        </p:cxnSp>
        <p:sp>
          <p:nvSpPr>
            <p:cNvPr id="32" name="Flowchart: Connector 31">
              <a:extLst>
                <a:ext uri="{FF2B5EF4-FFF2-40B4-BE49-F238E27FC236}">
                  <a16:creationId xmlns:a16="http://schemas.microsoft.com/office/drawing/2014/main" id="{547C6520-3CD0-A292-B5EC-0BEA407747A7}"/>
                </a:ext>
              </a:extLst>
            </p:cNvPr>
            <p:cNvSpPr/>
            <p:nvPr/>
          </p:nvSpPr>
          <p:spPr>
            <a:xfrm>
              <a:off x="5186109" y="5178060"/>
              <a:ext cx="318052" cy="310795"/>
            </a:xfrm>
            <a:prstGeom prst="flowChartConnector">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a:t>
              </a:r>
            </a:p>
          </p:txBody>
        </p:sp>
        <p:cxnSp>
          <p:nvCxnSpPr>
            <p:cNvPr id="37" name="Straight Connector 36">
              <a:extLst>
                <a:ext uri="{FF2B5EF4-FFF2-40B4-BE49-F238E27FC236}">
                  <a16:creationId xmlns:a16="http://schemas.microsoft.com/office/drawing/2014/main" id="{18C55D27-0116-660E-9B4B-BFEC90C00DE5}"/>
                </a:ext>
              </a:extLst>
            </p:cNvPr>
            <p:cNvCxnSpPr>
              <a:cxnSpLocks/>
              <a:stCxn id="35" idx="1"/>
              <a:endCxn id="33" idx="5"/>
            </p:cNvCxnSpPr>
            <p:nvPr/>
          </p:nvCxnSpPr>
          <p:spPr>
            <a:xfrm flipH="1" flipV="1">
              <a:off x="6226003" y="4417311"/>
              <a:ext cx="540777" cy="806264"/>
            </a:xfrm>
            <a:prstGeom prst="line">
              <a:avLst/>
            </a:prstGeom>
            <a:ln w="152400" cap="rnd">
              <a:solidFill>
                <a:srgbClr val="E52825"/>
              </a:solidFill>
            </a:ln>
          </p:spPr>
          <p:style>
            <a:lnRef idx="1">
              <a:schemeClr val="accent1"/>
            </a:lnRef>
            <a:fillRef idx="0">
              <a:schemeClr val="accent1"/>
            </a:fillRef>
            <a:effectRef idx="0">
              <a:schemeClr val="accent1"/>
            </a:effectRef>
            <a:fontRef idx="minor">
              <a:schemeClr val="tx1"/>
            </a:fontRef>
          </p:style>
        </p:cxnSp>
        <p:sp>
          <p:nvSpPr>
            <p:cNvPr id="33" name="Flowchart: Connector 32">
              <a:extLst>
                <a:ext uri="{FF2B5EF4-FFF2-40B4-BE49-F238E27FC236}">
                  <a16:creationId xmlns:a16="http://schemas.microsoft.com/office/drawing/2014/main" id="{5C0198CB-801D-BD52-FC71-3A3E39E9F041}"/>
                </a:ext>
              </a:extLst>
            </p:cNvPr>
            <p:cNvSpPr/>
            <p:nvPr/>
          </p:nvSpPr>
          <p:spPr>
            <a:xfrm>
              <a:off x="5954529" y="4152031"/>
              <a:ext cx="318052" cy="310795"/>
            </a:xfrm>
            <a:prstGeom prst="flowChartConnector">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a:t>
              </a:r>
            </a:p>
          </p:txBody>
        </p:sp>
        <p:sp>
          <p:nvSpPr>
            <p:cNvPr id="35" name="Flowchart: Connector 34">
              <a:extLst>
                <a:ext uri="{FF2B5EF4-FFF2-40B4-BE49-F238E27FC236}">
                  <a16:creationId xmlns:a16="http://schemas.microsoft.com/office/drawing/2014/main" id="{11228183-76AE-0D4D-E561-BDDF852CC115}"/>
                </a:ext>
              </a:extLst>
            </p:cNvPr>
            <p:cNvSpPr/>
            <p:nvPr/>
          </p:nvSpPr>
          <p:spPr>
            <a:xfrm>
              <a:off x="6720202" y="5178060"/>
              <a:ext cx="318052" cy="310795"/>
            </a:xfrm>
            <a:prstGeom prst="flowChartConnector">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C</a:t>
              </a:r>
            </a:p>
          </p:txBody>
        </p:sp>
        <p:sp>
          <p:nvSpPr>
            <p:cNvPr id="23" name="TextBox 22">
              <a:extLst>
                <a:ext uri="{FF2B5EF4-FFF2-40B4-BE49-F238E27FC236}">
                  <a16:creationId xmlns:a16="http://schemas.microsoft.com/office/drawing/2014/main" id="{2F5196E9-F7B0-4F48-9146-53C7C170C6CC}"/>
                </a:ext>
              </a:extLst>
            </p:cNvPr>
            <p:cNvSpPr txBox="1"/>
            <p:nvPr/>
          </p:nvSpPr>
          <p:spPr>
            <a:xfrm>
              <a:off x="4118805" y="4945395"/>
              <a:ext cx="1132914" cy="400110"/>
            </a:xfrm>
            <a:prstGeom prst="rect">
              <a:avLst/>
            </a:prstGeom>
            <a:noFill/>
          </p:spPr>
          <p:txBody>
            <a:bodyPr wrap="square" rtlCol="0">
              <a:spAutoFit/>
            </a:bodyPr>
            <a:lstStyle/>
            <a:p>
              <a:pPr algn="r"/>
              <a:r>
                <a:rPr lang="en-GB" sz="2000" i="1" dirty="0"/>
                <a:t>Students</a:t>
              </a:r>
            </a:p>
          </p:txBody>
        </p:sp>
        <p:sp>
          <p:nvSpPr>
            <p:cNvPr id="24" name="TextBox 23">
              <a:extLst>
                <a:ext uri="{FF2B5EF4-FFF2-40B4-BE49-F238E27FC236}">
                  <a16:creationId xmlns:a16="http://schemas.microsoft.com/office/drawing/2014/main" id="{3B5486D2-8DA1-7FB9-F057-1A0974FE5D2E}"/>
                </a:ext>
              </a:extLst>
            </p:cNvPr>
            <p:cNvSpPr txBox="1"/>
            <p:nvPr/>
          </p:nvSpPr>
          <p:spPr>
            <a:xfrm>
              <a:off x="5559894" y="3731819"/>
              <a:ext cx="1137287" cy="400110"/>
            </a:xfrm>
            <a:prstGeom prst="rect">
              <a:avLst/>
            </a:prstGeom>
            <a:noFill/>
          </p:spPr>
          <p:txBody>
            <a:bodyPr wrap="square" rtlCol="0">
              <a:spAutoFit/>
            </a:bodyPr>
            <a:lstStyle/>
            <a:p>
              <a:pPr algn="ctr"/>
              <a:r>
                <a:rPr lang="en-GB" sz="2000" i="1" dirty="0"/>
                <a:t>Teacher</a:t>
              </a:r>
            </a:p>
          </p:txBody>
        </p:sp>
        <p:sp>
          <p:nvSpPr>
            <p:cNvPr id="25" name="TextBox 24">
              <a:extLst>
                <a:ext uri="{FF2B5EF4-FFF2-40B4-BE49-F238E27FC236}">
                  <a16:creationId xmlns:a16="http://schemas.microsoft.com/office/drawing/2014/main" id="{A3001C87-099E-EA15-B0E1-1AD312AE4378}"/>
                </a:ext>
              </a:extLst>
            </p:cNvPr>
            <p:cNvSpPr txBox="1"/>
            <p:nvPr/>
          </p:nvSpPr>
          <p:spPr>
            <a:xfrm>
              <a:off x="6989529" y="4933347"/>
              <a:ext cx="1318179" cy="400110"/>
            </a:xfrm>
            <a:prstGeom prst="rect">
              <a:avLst/>
            </a:prstGeom>
            <a:noFill/>
          </p:spPr>
          <p:txBody>
            <a:bodyPr wrap="square" rtlCol="0">
              <a:spAutoFit/>
            </a:bodyPr>
            <a:lstStyle/>
            <a:p>
              <a:r>
                <a:rPr lang="en-GB" sz="2000" i="1" dirty="0"/>
                <a:t>Curriculum</a:t>
              </a:r>
            </a:p>
          </p:txBody>
        </p:sp>
        <p:sp>
          <p:nvSpPr>
            <p:cNvPr id="26" name="TextBox 25">
              <a:extLst>
                <a:ext uri="{FF2B5EF4-FFF2-40B4-BE49-F238E27FC236}">
                  <a16:creationId xmlns:a16="http://schemas.microsoft.com/office/drawing/2014/main" id="{56032F6F-CE0F-9E7F-2DEB-7CFB983FE7B5}"/>
                </a:ext>
              </a:extLst>
            </p:cNvPr>
            <p:cNvSpPr txBox="1"/>
            <p:nvPr/>
          </p:nvSpPr>
          <p:spPr>
            <a:xfrm rot="18255290">
              <a:off x="5199180" y="4691267"/>
              <a:ext cx="1059076" cy="246221"/>
            </a:xfrm>
            <a:prstGeom prst="rect">
              <a:avLst/>
            </a:prstGeom>
            <a:noFill/>
          </p:spPr>
          <p:txBody>
            <a:bodyPr wrap="square" rtlCol="0">
              <a:spAutoFit/>
            </a:bodyPr>
            <a:lstStyle/>
            <a:p>
              <a:pPr algn="ctr"/>
              <a:r>
                <a:rPr lang="en-GB" sz="1000" i="1" dirty="0">
                  <a:solidFill>
                    <a:schemeClr val="bg1"/>
                  </a:solidFill>
                </a:rPr>
                <a:t>D2: Environment</a:t>
              </a:r>
            </a:p>
          </p:txBody>
        </p:sp>
        <p:sp>
          <p:nvSpPr>
            <p:cNvPr id="27" name="TextBox 26">
              <a:extLst>
                <a:ext uri="{FF2B5EF4-FFF2-40B4-BE49-F238E27FC236}">
                  <a16:creationId xmlns:a16="http://schemas.microsoft.com/office/drawing/2014/main" id="{42CEA73C-6448-D6BF-FC1E-35C50E99CA85}"/>
                </a:ext>
              </a:extLst>
            </p:cNvPr>
            <p:cNvSpPr txBox="1"/>
            <p:nvPr/>
          </p:nvSpPr>
          <p:spPr>
            <a:xfrm rot="3350257">
              <a:off x="5946843" y="4668206"/>
              <a:ext cx="1081315" cy="246221"/>
            </a:xfrm>
            <a:prstGeom prst="rect">
              <a:avLst/>
            </a:prstGeom>
            <a:noFill/>
          </p:spPr>
          <p:txBody>
            <a:bodyPr wrap="square" rtlCol="0">
              <a:spAutoFit/>
            </a:bodyPr>
            <a:lstStyle/>
            <a:p>
              <a:pPr algn="ctr"/>
              <a:r>
                <a:rPr lang="en-GB" sz="1000" i="1" dirty="0">
                  <a:solidFill>
                    <a:schemeClr val="bg1"/>
                  </a:solidFill>
                </a:rPr>
                <a:t>D1: Content</a:t>
              </a:r>
            </a:p>
          </p:txBody>
        </p:sp>
        <p:sp>
          <p:nvSpPr>
            <p:cNvPr id="28" name="TextBox 27">
              <a:extLst>
                <a:ext uri="{FF2B5EF4-FFF2-40B4-BE49-F238E27FC236}">
                  <a16:creationId xmlns:a16="http://schemas.microsoft.com/office/drawing/2014/main" id="{1EB581AC-8483-3D17-497E-3B9FF86CC398}"/>
                </a:ext>
              </a:extLst>
            </p:cNvPr>
            <p:cNvSpPr txBox="1"/>
            <p:nvPr/>
          </p:nvSpPr>
          <p:spPr>
            <a:xfrm>
              <a:off x="5638372" y="5204298"/>
              <a:ext cx="936665" cy="246221"/>
            </a:xfrm>
            <a:prstGeom prst="rect">
              <a:avLst/>
            </a:prstGeom>
            <a:noFill/>
          </p:spPr>
          <p:txBody>
            <a:bodyPr wrap="square" rtlCol="0">
              <a:spAutoFit/>
            </a:bodyPr>
            <a:lstStyle/>
            <a:p>
              <a:pPr algn="ctr"/>
              <a:r>
                <a:rPr lang="en-GB" sz="1000" i="1" dirty="0">
                  <a:solidFill>
                    <a:schemeClr val="bg1"/>
                  </a:solidFill>
                </a:rPr>
                <a:t>D4: Activation</a:t>
              </a:r>
            </a:p>
          </p:txBody>
        </p:sp>
        <p:sp>
          <p:nvSpPr>
            <p:cNvPr id="29" name="TextBox 28">
              <a:extLst>
                <a:ext uri="{FF2B5EF4-FFF2-40B4-BE49-F238E27FC236}">
                  <a16:creationId xmlns:a16="http://schemas.microsoft.com/office/drawing/2014/main" id="{FCEF9740-A80D-FBDF-92B7-44FACECD2DC6}"/>
                </a:ext>
              </a:extLst>
            </p:cNvPr>
            <p:cNvSpPr txBox="1"/>
            <p:nvPr/>
          </p:nvSpPr>
          <p:spPr>
            <a:xfrm>
              <a:off x="5697281" y="4790459"/>
              <a:ext cx="829800" cy="400110"/>
            </a:xfrm>
            <a:prstGeom prst="rect">
              <a:avLst/>
            </a:prstGeom>
            <a:noFill/>
          </p:spPr>
          <p:txBody>
            <a:bodyPr wrap="square" rtlCol="0">
              <a:spAutoFit/>
            </a:bodyPr>
            <a:lstStyle/>
            <a:p>
              <a:pPr algn="ctr"/>
              <a:r>
                <a:rPr lang="en-GB" sz="1000" i="1" dirty="0">
                  <a:solidFill>
                    <a:schemeClr val="bg1"/>
                  </a:solidFill>
                </a:rPr>
                <a:t>D3: </a:t>
              </a:r>
            </a:p>
            <a:p>
              <a:pPr algn="ctr"/>
              <a:r>
                <a:rPr lang="en-GB" sz="1000" i="1" dirty="0">
                  <a:solidFill>
                    <a:schemeClr val="bg1"/>
                  </a:solidFill>
                </a:rPr>
                <a:t>Opportunity</a:t>
              </a:r>
            </a:p>
          </p:txBody>
        </p:sp>
        <p:sp>
          <p:nvSpPr>
            <p:cNvPr id="73" name="Oval 72">
              <a:extLst>
                <a:ext uri="{FF2B5EF4-FFF2-40B4-BE49-F238E27FC236}">
                  <a16:creationId xmlns:a16="http://schemas.microsoft.com/office/drawing/2014/main" id="{425E60D8-0642-C312-D76E-80BE2A0AFEF8}"/>
                </a:ext>
              </a:extLst>
            </p:cNvPr>
            <p:cNvSpPr/>
            <p:nvPr/>
          </p:nvSpPr>
          <p:spPr>
            <a:xfrm>
              <a:off x="3097619" y="3364633"/>
              <a:ext cx="6103088" cy="242261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TextBox 73">
              <a:extLst>
                <a:ext uri="{FF2B5EF4-FFF2-40B4-BE49-F238E27FC236}">
                  <a16:creationId xmlns:a16="http://schemas.microsoft.com/office/drawing/2014/main" id="{C2B13076-E813-F918-1221-3093C50C1F13}"/>
                </a:ext>
              </a:extLst>
            </p:cNvPr>
            <p:cNvSpPr txBox="1"/>
            <p:nvPr/>
          </p:nvSpPr>
          <p:spPr>
            <a:xfrm>
              <a:off x="3043059" y="4149845"/>
              <a:ext cx="2662997" cy="646331"/>
            </a:xfrm>
            <a:prstGeom prst="rect">
              <a:avLst/>
            </a:prstGeom>
            <a:noFill/>
          </p:spPr>
          <p:txBody>
            <a:bodyPr wrap="square" rtlCol="0">
              <a:spAutoFit/>
            </a:bodyPr>
            <a:lstStyle/>
            <a:p>
              <a:pPr algn="ctr"/>
              <a:r>
                <a:rPr lang="en-GB" sz="3600" b="1" dirty="0"/>
                <a:t>Classroom</a:t>
              </a:r>
            </a:p>
          </p:txBody>
        </p:sp>
        <p:sp>
          <p:nvSpPr>
            <p:cNvPr id="75" name="TextBox 74">
              <a:extLst>
                <a:ext uri="{FF2B5EF4-FFF2-40B4-BE49-F238E27FC236}">
                  <a16:creationId xmlns:a16="http://schemas.microsoft.com/office/drawing/2014/main" id="{C5BEE5C7-475B-EB69-FE28-53257B64AD80}"/>
                </a:ext>
              </a:extLst>
            </p:cNvPr>
            <p:cNvSpPr txBox="1"/>
            <p:nvPr/>
          </p:nvSpPr>
          <p:spPr>
            <a:xfrm>
              <a:off x="6435283" y="4151354"/>
              <a:ext cx="2662997" cy="646331"/>
            </a:xfrm>
            <a:prstGeom prst="rect">
              <a:avLst/>
            </a:prstGeom>
            <a:noFill/>
          </p:spPr>
          <p:txBody>
            <a:bodyPr wrap="square" rtlCol="0">
              <a:spAutoFit/>
            </a:bodyPr>
            <a:lstStyle/>
            <a:p>
              <a:pPr algn="ctr"/>
              <a:r>
                <a:rPr lang="en-GB" sz="3600" b="1" dirty="0"/>
                <a:t>Interactions</a:t>
              </a:r>
            </a:p>
          </p:txBody>
        </p:sp>
      </p:grpSp>
    </p:spTree>
    <p:extLst>
      <p:ext uri="{BB962C8B-B14F-4D97-AF65-F5344CB8AC3E}">
        <p14:creationId xmlns:p14="http://schemas.microsoft.com/office/powerpoint/2010/main" val="180348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75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2"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4044F5-487E-A77F-E36A-C13E9A45F89F}"/>
              </a:ext>
            </a:extLst>
          </p:cNvPr>
          <p:cNvSpPr>
            <a:spLocks noGrp="1"/>
          </p:cNvSpPr>
          <p:nvPr>
            <p:ph type="title"/>
          </p:nvPr>
        </p:nvSpPr>
        <p:spPr>
          <a:xfrm>
            <a:off x="661035" y="737502"/>
            <a:ext cx="10359266" cy="535211"/>
          </a:xfrm>
        </p:spPr>
        <p:txBody>
          <a:bodyPr/>
          <a:lstStyle/>
          <a:p>
            <a:r>
              <a:rPr lang="en-GB" sz="2800" kern="1200" dirty="0"/>
              <a:t>Burroughs et al. (2019)</a:t>
            </a:r>
            <a:endParaRPr lang="en-GB" dirty="0"/>
          </a:p>
        </p:txBody>
      </p:sp>
      <p:sp>
        <p:nvSpPr>
          <p:cNvPr id="6" name="Content Placeholder 5">
            <a:extLst>
              <a:ext uri="{FF2B5EF4-FFF2-40B4-BE49-F238E27FC236}">
                <a16:creationId xmlns:a16="http://schemas.microsoft.com/office/drawing/2014/main" id="{3BEE51C8-C2CF-CC64-CF50-0037D4993843}"/>
              </a:ext>
            </a:extLst>
          </p:cNvPr>
          <p:cNvSpPr>
            <a:spLocks noGrp="1"/>
          </p:cNvSpPr>
          <p:nvPr>
            <p:ph idx="1"/>
          </p:nvPr>
        </p:nvSpPr>
        <p:spPr>
          <a:xfrm>
            <a:off x="1112363" y="1743959"/>
            <a:ext cx="4983637" cy="4325372"/>
          </a:xfrm>
        </p:spPr>
        <p:txBody>
          <a:bodyPr/>
          <a:lstStyle/>
          <a:p>
            <a:pPr marL="0" indent="0">
              <a:buNone/>
            </a:pPr>
            <a:r>
              <a:rPr lang="en-GB" dirty="0"/>
              <a:t>Researchers agree that teachers are one of the most important school-based resources in determining students’ future academic success and lifetime outcomes, yet have simultaneously had </a:t>
            </a:r>
            <a:r>
              <a:rPr lang="en-GB" b="1" dirty="0"/>
              <a:t>difficulties in defining what teacher characteristics make for an effective teacher</a:t>
            </a:r>
            <a:r>
              <a:rPr lang="en-GB" dirty="0"/>
              <a:t>.</a:t>
            </a:r>
          </a:p>
        </p:txBody>
      </p:sp>
      <p:sp>
        <p:nvSpPr>
          <p:cNvPr id="4" name="Slide Number Placeholder 3">
            <a:extLst>
              <a:ext uri="{FF2B5EF4-FFF2-40B4-BE49-F238E27FC236}">
                <a16:creationId xmlns:a16="http://schemas.microsoft.com/office/drawing/2014/main" id="{DF1EAAD8-0A2B-7415-11C9-03272E65B803}"/>
              </a:ext>
            </a:extLst>
          </p:cNvPr>
          <p:cNvSpPr>
            <a:spLocks noGrp="1"/>
          </p:cNvSpPr>
          <p:nvPr>
            <p:ph type="sldNum" sz="quarter" idx="12"/>
          </p:nvPr>
        </p:nvSpPr>
        <p:spPr/>
        <p:txBody>
          <a:bodyPr/>
          <a:lstStyle/>
          <a:p>
            <a:fld id="{0B2952C0-B741-E24E-A739-3F7B966F122A}" type="slidenum">
              <a:rPr lang="en-US" smtClean="0"/>
              <a:t>2</a:t>
            </a:fld>
            <a:endParaRPr lang="en-US"/>
          </a:p>
        </p:txBody>
      </p:sp>
      <p:pic>
        <p:nvPicPr>
          <p:cNvPr id="2050" name="Picture 2" descr="Lightbox view of the cover for Teaching for Excellence and Equity">
            <a:extLst>
              <a:ext uri="{FF2B5EF4-FFF2-40B4-BE49-F238E27FC236}">
                <a16:creationId xmlns:a16="http://schemas.microsoft.com/office/drawing/2014/main" id="{5EB9E4F9-7CEC-DBD1-C7FE-78F0211457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6026" y="333375"/>
            <a:ext cx="4087798" cy="615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02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DD042-2F89-AF37-ED4B-6BB79D34114E}"/>
              </a:ext>
            </a:extLst>
          </p:cNvPr>
          <p:cNvSpPr>
            <a:spLocks noGrp="1"/>
          </p:cNvSpPr>
          <p:nvPr>
            <p:ph type="title"/>
          </p:nvPr>
        </p:nvSpPr>
        <p:spPr>
          <a:xfrm>
            <a:off x="661035" y="769114"/>
            <a:ext cx="10359266" cy="503599"/>
          </a:xfrm>
        </p:spPr>
        <p:txBody>
          <a:bodyPr/>
          <a:lstStyle/>
          <a:p>
            <a:r>
              <a:rPr lang="en-US"/>
              <a:t>What is teacher expertise?</a:t>
            </a:r>
            <a:endParaRPr lang="en-GB"/>
          </a:p>
        </p:txBody>
      </p:sp>
      <p:sp>
        <p:nvSpPr>
          <p:cNvPr id="4" name="Slide Number Placeholder 3">
            <a:extLst>
              <a:ext uri="{FF2B5EF4-FFF2-40B4-BE49-F238E27FC236}">
                <a16:creationId xmlns:a16="http://schemas.microsoft.com/office/drawing/2014/main" id="{0B2223D9-F4C4-1F80-CF6F-8A4F6EFB2B86}"/>
              </a:ext>
            </a:extLst>
          </p:cNvPr>
          <p:cNvSpPr>
            <a:spLocks noGrp="1"/>
          </p:cNvSpPr>
          <p:nvPr>
            <p:ph type="sldNum" sz="quarter" idx="12"/>
          </p:nvPr>
        </p:nvSpPr>
        <p:spPr/>
        <p:txBody>
          <a:bodyPr/>
          <a:lstStyle/>
          <a:p>
            <a:fld id="{D51CAB04-AED9-4642-90C4-EE3F9EC13E31}" type="slidenum">
              <a:rPr lang="en-US" smtClean="0"/>
              <a:pPr/>
              <a:t>20</a:t>
            </a:fld>
            <a:endParaRPr lang="en-US"/>
          </a:p>
        </p:txBody>
      </p:sp>
      <p:sp>
        <p:nvSpPr>
          <p:cNvPr id="9" name="Oval 8">
            <a:extLst>
              <a:ext uri="{FF2B5EF4-FFF2-40B4-BE49-F238E27FC236}">
                <a16:creationId xmlns:a16="http://schemas.microsoft.com/office/drawing/2014/main" id="{68D07453-9921-0268-681B-A725FA726E34}"/>
              </a:ext>
            </a:extLst>
          </p:cNvPr>
          <p:cNvSpPr/>
          <p:nvPr/>
        </p:nvSpPr>
        <p:spPr>
          <a:xfrm>
            <a:off x="2361571" y="1638997"/>
            <a:ext cx="4447672" cy="2863515"/>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AA0A9862-CDF7-A639-657F-BC0213EBE35B}"/>
              </a:ext>
            </a:extLst>
          </p:cNvPr>
          <p:cNvSpPr/>
          <p:nvPr/>
        </p:nvSpPr>
        <p:spPr>
          <a:xfrm>
            <a:off x="5285994" y="3980216"/>
            <a:ext cx="3046497" cy="2526632"/>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F58A5C61-4697-71A1-1FF7-494095CC164E}"/>
              </a:ext>
            </a:extLst>
          </p:cNvPr>
          <p:cNvSpPr/>
          <p:nvPr/>
        </p:nvSpPr>
        <p:spPr>
          <a:xfrm>
            <a:off x="6809243" y="1638997"/>
            <a:ext cx="4447672" cy="286351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6284F4AD-0C06-E898-3C80-FE1AB0523344}"/>
              </a:ext>
            </a:extLst>
          </p:cNvPr>
          <p:cNvSpPr txBox="1"/>
          <p:nvPr/>
        </p:nvSpPr>
        <p:spPr>
          <a:xfrm>
            <a:off x="2478627" y="2719496"/>
            <a:ext cx="4213560" cy="707886"/>
          </a:xfrm>
          <a:prstGeom prst="rect">
            <a:avLst/>
          </a:prstGeom>
          <a:noFill/>
        </p:spPr>
        <p:txBody>
          <a:bodyPr wrap="square" rtlCol="0">
            <a:spAutoFit/>
          </a:bodyPr>
          <a:lstStyle/>
          <a:p>
            <a:pPr algn="ctr"/>
            <a:r>
              <a:rPr lang="en-GB" sz="4000" b="1" dirty="0">
                <a:solidFill>
                  <a:schemeClr val="accent1">
                    <a:lumMod val="75000"/>
                  </a:schemeClr>
                </a:solidFill>
                <a:latin typeface="Futura LT Book" panose="02000503000000000000"/>
              </a:rPr>
              <a:t>Understanding</a:t>
            </a:r>
          </a:p>
        </p:txBody>
      </p:sp>
      <p:sp>
        <p:nvSpPr>
          <p:cNvPr id="16" name="TextBox 15">
            <a:extLst>
              <a:ext uri="{FF2B5EF4-FFF2-40B4-BE49-F238E27FC236}">
                <a16:creationId xmlns:a16="http://schemas.microsoft.com/office/drawing/2014/main" id="{3722A452-B8AC-1D1F-7EBA-15549086D77C}"/>
              </a:ext>
            </a:extLst>
          </p:cNvPr>
          <p:cNvSpPr txBox="1"/>
          <p:nvPr/>
        </p:nvSpPr>
        <p:spPr>
          <a:xfrm>
            <a:off x="7509830" y="2806610"/>
            <a:ext cx="3046497" cy="707886"/>
          </a:xfrm>
          <a:prstGeom prst="rect">
            <a:avLst/>
          </a:prstGeom>
          <a:noFill/>
        </p:spPr>
        <p:txBody>
          <a:bodyPr wrap="square" rtlCol="0">
            <a:spAutoFit/>
          </a:bodyPr>
          <a:lstStyle/>
          <a:p>
            <a:pPr algn="ctr"/>
            <a:r>
              <a:rPr lang="en-GB" sz="4000" b="1">
                <a:solidFill>
                  <a:schemeClr val="accent2">
                    <a:lumMod val="50000"/>
                  </a:schemeClr>
                </a:solidFill>
                <a:latin typeface="Futura LT Book" panose="02000503000000000000"/>
              </a:rPr>
              <a:t>Skills</a:t>
            </a:r>
          </a:p>
        </p:txBody>
      </p:sp>
      <p:sp>
        <p:nvSpPr>
          <p:cNvPr id="17" name="TextBox 16">
            <a:extLst>
              <a:ext uri="{FF2B5EF4-FFF2-40B4-BE49-F238E27FC236}">
                <a16:creationId xmlns:a16="http://schemas.microsoft.com/office/drawing/2014/main" id="{578DFA7D-65D0-ACDA-A0D4-7B7EAEAD9826}"/>
              </a:ext>
            </a:extLst>
          </p:cNvPr>
          <p:cNvSpPr txBox="1"/>
          <p:nvPr/>
        </p:nvSpPr>
        <p:spPr>
          <a:xfrm>
            <a:off x="5311937" y="4872328"/>
            <a:ext cx="3046497" cy="707886"/>
          </a:xfrm>
          <a:prstGeom prst="rect">
            <a:avLst/>
          </a:prstGeom>
          <a:noFill/>
        </p:spPr>
        <p:txBody>
          <a:bodyPr wrap="square" rtlCol="0">
            <a:spAutoFit/>
          </a:bodyPr>
          <a:lstStyle/>
          <a:p>
            <a:pPr algn="ctr"/>
            <a:r>
              <a:rPr lang="en-GB" sz="4000" b="1">
                <a:solidFill>
                  <a:schemeClr val="accent6">
                    <a:lumMod val="75000"/>
                  </a:schemeClr>
                </a:solidFill>
                <a:latin typeface="Futura LT Book" panose="02000503000000000000"/>
              </a:rPr>
              <a:t>Judgement</a:t>
            </a:r>
          </a:p>
        </p:txBody>
      </p:sp>
      <p:sp>
        <p:nvSpPr>
          <p:cNvPr id="18" name="TextBox 17">
            <a:extLst>
              <a:ext uri="{FF2B5EF4-FFF2-40B4-BE49-F238E27FC236}">
                <a16:creationId xmlns:a16="http://schemas.microsoft.com/office/drawing/2014/main" id="{D23379CA-B263-57CA-F719-6E7EC631D78A}"/>
              </a:ext>
            </a:extLst>
          </p:cNvPr>
          <p:cNvSpPr txBox="1"/>
          <p:nvPr/>
        </p:nvSpPr>
        <p:spPr>
          <a:xfrm>
            <a:off x="6131463" y="4170357"/>
            <a:ext cx="1589672" cy="646331"/>
          </a:xfrm>
          <a:prstGeom prst="rect">
            <a:avLst/>
          </a:prstGeom>
          <a:noFill/>
        </p:spPr>
        <p:txBody>
          <a:bodyPr wrap="square" rtlCol="0">
            <a:spAutoFit/>
          </a:bodyPr>
          <a:lstStyle/>
          <a:p>
            <a:pPr algn="l"/>
            <a:r>
              <a:rPr lang="en-GB">
                <a:solidFill>
                  <a:schemeClr val="accent6">
                    <a:lumMod val="75000"/>
                  </a:schemeClr>
                </a:solidFill>
                <a:latin typeface="Futura LT Book" panose="02000503000000000000"/>
              </a:rPr>
              <a:t>Practical application</a:t>
            </a:r>
          </a:p>
        </p:txBody>
      </p:sp>
      <p:sp>
        <p:nvSpPr>
          <p:cNvPr id="19" name="TextBox 18">
            <a:extLst>
              <a:ext uri="{FF2B5EF4-FFF2-40B4-BE49-F238E27FC236}">
                <a16:creationId xmlns:a16="http://schemas.microsoft.com/office/drawing/2014/main" id="{7DDE1B60-28AF-B371-56D9-5EAD5286BD2D}"/>
              </a:ext>
            </a:extLst>
          </p:cNvPr>
          <p:cNvSpPr txBox="1"/>
          <p:nvPr/>
        </p:nvSpPr>
        <p:spPr>
          <a:xfrm>
            <a:off x="5606462" y="5634791"/>
            <a:ext cx="1228724" cy="369332"/>
          </a:xfrm>
          <a:prstGeom prst="rect">
            <a:avLst/>
          </a:prstGeom>
          <a:noFill/>
        </p:spPr>
        <p:txBody>
          <a:bodyPr wrap="square" rtlCol="0">
            <a:spAutoFit/>
          </a:bodyPr>
          <a:lstStyle/>
          <a:p>
            <a:pPr algn="l"/>
            <a:r>
              <a:rPr lang="en-GB">
                <a:solidFill>
                  <a:schemeClr val="accent6">
                    <a:lumMod val="75000"/>
                  </a:schemeClr>
                </a:solidFill>
                <a:latin typeface="Futura LT Book" panose="02000503000000000000"/>
              </a:rPr>
              <a:t>Context</a:t>
            </a:r>
          </a:p>
        </p:txBody>
      </p:sp>
      <p:sp>
        <p:nvSpPr>
          <p:cNvPr id="20" name="TextBox 19">
            <a:extLst>
              <a:ext uri="{FF2B5EF4-FFF2-40B4-BE49-F238E27FC236}">
                <a16:creationId xmlns:a16="http://schemas.microsoft.com/office/drawing/2014/main" id="{01CE237D-0662-B152-677A-D50603A2AB9A}"/>
              </a:ext>
            </a:extLst>
          </p:cNvPr>
          <p:cNvSpPr txBox="1"/>
          <p:nvPr/>
        </p:nvSpPr>
        <p:spPr>
          <a:xfrm>
            <a:off x="6952242" y="5580214"/>
            <a:ext cx="1228724" cy="369332"/>
          </a:xfrm>
          <a:prstGeom prst="rect">
            <a:avLst/>
          </a:prstGeom>
          <a:noFill/>
        </p:spPr>
        <p:txBody>
          <a:bodyPr wrap="square" rtlCol="0">
            <a:spAutoFit/>
          </a:bodyPr>
          <a:lstStyle/>
          <a:p>
            <a:pPr algn="l"/>
            <a:r>
              <a:rPr lang="en-GB">
                <a:solidFill>
                  <a:schemeClr val="accent6">
                    <a:lumMod val="75000"/>
                  </a:schemeClr>
                </a:solidFill>
                <a:latin typeface="Futura LT Book" panose="02000503000000000000"/>
              </a:rPr>
              <a:t>Adaptive</a:t>
            </a:r>
          </a:p>
        </p:txBody>
      </p:sp>
      <p:sp>
        <p:nvSpPr>
          <p:cNvPr id="21" name="TextBox 20">
            <a:extLst>
              <a:ext uri="{FF2B5EF4-FFF2-40B4-BE49-F238E27FC236}">
                <a16:creationId xmlns:a16="http://schemas.microsoft.com/office/drawing/2014/main" id="{766C7A50-101A-050B-2D9E-3112C8CD03CF}"/>
              </a:ext>
            </a:extLst>
          </p:cNvPr>
          <p:cNvSpPr txBox="1"/>
          <p:nvPr/>
        </p:nvSpPr>
        <p:spPr>
          <a:xfrm>
            <a:off x="3334624" y="1852633"/>
            <a:ext cx="1589672" cy="369332"/>
          </a:xfrm>
          <a:prstGeom prst="rect">
            <a:avLst/>
          </a:prstGeom>
          <a:noFill/>
        </p:spPr>
        <p:txBody>
          <a:bodyPr wrap="square" rtlCol="0">
            <a:spAutoFit/>
          </a:bodyPr>
          <a:lstStyle/>
          <a:p>
            <a:pPr algn="l"/>
            <a:r>
              <a:rPr lang="en-GB">
                <a:solidFill>
                  <a:schemeClr val="accent1">
                    <a:lumMod val="75000"/>
                  </a:schemeClr>
                </a:solidFill>
                <a:latin typeface="Futura LT Book" panose="02000503000000000000"/>
              </a:rPr>
              <a:t>Knowledge</a:t>
            </a:r>
          </a:p>
        </p:txBody>
      </p:sp>
      <p:sp>
        <p:nvSpPr>
          <p:cNvPr id="22" name="TextBox 21">
            <a:extLst>
              <a:ext uri="{FF2B5EF4-FFF2-40B4-BE49-F238E27FC236}">
                <a16:creationId xmlns:a16="http://schemas.microsoft.com/office/drawing/2014/main" id="{F45FE4F7-51B7-19D9-DF01-2C59D02761B8}"/>
              </a:ext>
            </a:extLst>
          </p:cNvPr>
          <p:cNvSpPr txBox="1"/>
          <p:nvPr/>
        </p:nvSpPr>
        <p:spPr>
          <a:xfrm>
            <a:off x="2952184" y="2306974"/>
            <a:ext cx="1589672" cy="369332"/>
          </a:xfrm>
          <a:prstGeom prst="rect">
            <a:avLst/>
          </a:prstGeom>
          <a:noFill/>
        </p:spPr>
        <p:txBody>
          <a:bodyPr wrap="square" rtlCol="0">
            <a:spAutoFit/>
          </a:bodyPr>
          <a:lstStyle/>
          <a:p>
            <a:pPr algn="l"/>
            <a:r>
              <a:rPr lang="en-GB">
                <a:solidFill>
                  <a:schemeClr val="accent1">
                    <a:lumMod val="75000"/>
                  </a:schemeClr>
                </a:solidFill>
                <a:latin typeface="Futura LT Book" panose="02000503000000000000"/>
              </a:rPr>
              <a:t>Theories</a:t>
            </a:r>
          </a:p>
        </p:txBody>
      </p:sp>
      <p:sp>
        <p:nvSpPr>
          <p:cNvPr id="23" name="TextBox 22">
            <a:extLst>
              <a:ext uri="{FF2B5EF4-FFF2-40B4-BE49-F238E27FC236}">
                <a16:creationId xmlns:a16="http://schemas.microsoft.com/office/drawing/2014/main" id="{6E78F2FA-E6E1-39B7-B2CC-AD40509A967D}"/>
              </a:ext>
            </a:extLst>
          </p:cNvPr>
          <p:cNvSpPr txBox="1"/>
          <p:nvPr/>
        </p:nvSpPr>
        <p:spPr>
          <a:xfrm>
            <a:off x="4990344" y="1953173"/>
            <a:ext cx="1589672" cy="369332"/>
          </a:xfrm>
          <a:prstGeom prst="rect">
            <a:avLst/>
          </a:prstGeom>
          <a:noFill/>
        </p:spPr>
        <p:txBody>
          <a:bodyPr wrap="square" rtlCol="0">
            <a:spAutoFit/>
          </a:bodyPr>
          <a:lstStyle/>
          <a:p>
            <a:pPr algn="l"/>
            <a:r>
              <a:rPr lang="en-GB">
                <a:solidFill>
                  <a:schemeClr val="accent1">
                    <a:lumMod val="75000"/>
                  </a:schemeClr>
                </a:solidFill>
                <a:latin typeface="Futura LT Book" panose="02000503000000000000"/>
              </a:rPr>
              <a:t>Insights</a:t>
            </a:r>
          </a:p>
        </p:txBody>
      </p:sp>
      <p:sp>
        <p:nvSpPr>
          <p:cNvPr id="24" name="TextBox 23">
            <a:extLst>
              <a:ext uri="{FF2B5EF4-FFF2-40B4-BE49-F238E27FC236}">
                <a16:creationId xmlns:a16="http://schemas.microsoft.com/office/drawing/2014/main" id="{0E6CA3B5-6B2F-6A00-9F57-39C3772991E9}"/>
              </a:ext>
            </a:extLst>
          </p:cNvPr>
          <p:cNvSpPr txBox="1"/>
          <p:nvPr/>
        </p:nvSpPr>
        <p:spPr>
          <a:xfrm>
            <a:off x="4631152" y="2332384"/>
            <a:ext cx="1589672" cy="369332"/>
          </a:xfrm>
          <a:prstGeom prst="rect">
            <a:avLst/>
          </a:prstGeom>
          <a:noFill/>
        </p:spPr>
        <p:txBody>
          <a:bodyPr wrap="square" rtlCol="0">
            <a:spAutoFit/>
          </a:bodyPr>
          <a:lstStyle/>
          <a:p>
            <a:pPr algn="l"/>
            <a:r>
              <a:rPr lang="en-GB">
                <a:solidFill>
                  <a:schemeClr val="accent1">
                    <a:lumMod val="75000"/>
                  </a:schemeClr>
                </a:solidFill>
                <a:latin typeface="Futura LT Book" panose="02000503000000000000"/>
              </a:rPr>
              <a:t>Principles</a:t>
            </a:r>
          </a:p>
        </p:txBody>
      </p:sp>
      <p:sp>
        <p:nvSpPr>
          <p:cNvPr id="25" name="TextBox 24">
            <a:extLst>
              <a:ext uri="{FF2B5EF4-FFF2-40B4-BE49-F238E27FC236}">
                <a16:creationId xmlns:a16="http://schemas.microsoft.com/office/drawing/2014/main" id="{B1E8B6F6-62C7-D322-5A3E-299EBCD3E5DB}"/>
              </a:ext>
            </a:extLst>
          </p:cNvPr>
          <p:cNvSpPr txBox="1"/>
          <p:nvPr/>
        </p:nvSpPr>
        <p:spPr>
          <a:xfrm>
            <a:off x="3515474" y="3493286"/>
            <a:ext cx="2188118" cy="646331"/>
          </a:xfrm>
          <a:prstGeom prst="rect">
            <a:avLst/>
          </a:prstGeom>
          <a:noFill/>
        </p:spPr>
        <p:txBody>
          <a:bodyPr wrap="square" rtlCol="0">
            <a:spAutoFit/>
          </a:bodyPr>
          <a:lstStyle/>
          <a:p>
            <a:pPr algn="l"/>
            <a:r>
              <a:rPr lang="en-GB">
                <a:solidFill>
                  <a:schemeClr val="accent1">
                    <a:lumMod val="75000"/>
                  </a:schemeClr>
                </a:solidFill>
                <a:latin typeface="Futura LT Book" panose="02000503000000000000"/>
              </a:rPr>
              <a:t>Why, how, when and with what?</a:t>
            </a:r>
          </a:p>
        </p:txBody>
      </p:sp>
      <p:sp>
        <p:nvSpPr>
          <p:cNvPr id="26" name="TextBox 25">
            <a:extLst>
              <a:ext uri="{FF2B5EF4-FFF2-40B4-BE49-F238E27FC236}">
                <a16:creationId xmlns:a16="http://schemas.microsoft.com/office/drawing/2014/main" id="{6AFE86FC-BD30-4E74-158B-66D1BF6B797C}"/>
              </a:ext>
            </a:extLst>
          </p:cNvPr>
          <p:cNvSpPr txBox="1"/>
          <p:nvPr/>
        </p:nvSpPr>
        <p:spPr>
          <a:xfrm>
            <a:off x="6355115" y="5949546"/>
            <a:ext cx="1228724" cy="369332"/>
          </a:xfrm>
          <a:prstGeom prst="rect">
            <a:avLst/>
          </a:prstGeom>
          <a:noFill/>
        </p:spPr>
        <p:txBody>
          <a:bodyPr wrap="square" rtlCol="0">
            <a:spAutoFit/>
          </a:bodyPr>
          <a:lstStyle/>
          <a:p>
            <a:pPr algn="l"/>
            <a:r>
              <a:rPr lang="en-GB">
                <a:solidFill>
                  <a:schemeClr val="accent6">
                    <a:lumMod val="75000"/>
                  </a:schemeClr>
                </a:solidFill>
                <a:latin typeface="Futura LT Book" panose="02000503000000000000"/>
              </a:rPr>
              <a:t>Wisdom</a:t>
            </a:r>
          </a:p>
        </p:txBody>
      </p:sp>
      <p:sp>
        <p:nvSpPr>
          <p:cNvPr id="27" name="TextBox 26">
            <a:extLst>
              <a:ext uri="{FF2B5EF4-FFF2-40B4-BE49-F238E27FC236}">
                <a16:creationId xmlns:a16="http://schemas.microsoft.com/office/drawing/2014/main" id="{DE23D7F9-9748-C101-E06D-B47D3902BB3A}"/>
              </a:ext>
            </a:extLst>
          </p:cNvPr>
          <p:cNvSpPr txBox="1"/>
          <p:nvPr/>
        </p:nvSpPr>
        <p:spPr>
          <a:xfrm>
            <a:off x="8694190" y="1884444"/>
            <a:ext cx="1589672" cy="369332"/>
          </a:xfrm>
          <a:prstGeom prst="rect">
            <a:avLst/>
          </a:prstGeom>
          <a:noFill/>
        </p:spPr>
        <p:txBody>
          <a:bodyPr wrap="square" rtlCol="0">
            <a:spAutoFit/>
          </a:bodyPr>
          <a:lstStyle/>
          <a:p>
            <a:pPr algn="l"/>
            <a:r>
              <a:rPr lang="en-GB">
                <a:solidFill>
                  <a:schemeClr val="accent2">
                    <a:lumMod val="50000"/>
                  </a:schemeClr>
                </a:solidFill>
                <a:latin typeface="Futura LT Book" panose="02000503000000000000"/>
              </a:rPr>
              <a:t>Techniques</a:t>
            </a:r>
          </a:p>
        </p:txBody>
      </p:sp>
      <p:sp>
        <p:nvSpPr>
          <p:cNvPr id="28" name="TextBox 27">
            <a:extLst>
              <a:ext uri="{FF2B5EF4-FFF2-40B4-BE49-F238E27FC236}">
                <a16:creationId xmlns:a16="http://schemas.microsoft.com/office/drawing/2014/main" id="{454D252B-A906-6570-21DB-95DBCFFCAE7C}"/>
              </a:ext>
            </a:extLst>
          </p:cNvPr>
          <p:cNvSpPr txBox="1"/>
          <p:nvPr/>
        </p:nvSpPr>
        <p:spPr>
          <a:xfrm>
            <a:off x="7275964" y="2268001"/>
            <a:ext cx="2083343" cy="369332"/>
          </a:xfrm>
          <a:prstGeom prst="rect">
            <a:avLst/>
          </a:prstGeom>
          <a:noFill/>
        </p:spPr>
        <p:txBody>
          <a:bodyPr wrap="square" rtlCol="0">
            <a:spAutoFit/>
          </a:bodyPr>
          <a:lstStyle/>
          <a:p>
            <a:pPr algn="l"/>
            <a:r>
              <a:rPr lang="en-GB">
                <a:solidFill>
                  <a:schemeClr val="accent2">
                    <a:lumMod val="50000"/>
                  </a:schemeClr>
                </a:solidFill>
                <a:latin typeface="Futura LT Book" panose="02000503000000000000"/>
              </a:rPr>
              <a:t>Practical abilities</a:t>
            </a:r>
          </a:p>
        </p:txBody>
      </p:sp>
      <p:sp>
        <p:nvSpPr>
          <p:cNvPr id="29" name="TextBox 28">
            <a:extLst>
              <a:ext uri="{FF2B5EF4-FFF2-40B4-BE49-F238E27FC236}">
                <a16:creationId xmlns:a16="http://schemas.microsoft.com/office/drawing/2014/main" id="{2AE96E47-76A4-DCF1-8583-393F89B0E895}"/>
              </a:ext>
            </a:extLst>
          </p:cNvPr>
          <p:cNvSpPr txBox="1"/>
          <p:nvPr/>
        </p:nvSpPr>
        <p:spPr>
          <a:xfrm>
            <a:off x="7280605" y="3500199"/>
            <a:ext cx="1589672" cy="369332"/>
          </a:xfrm>
          <a:prstGeom prst="rect">
            <a:avLst/>
          </a:prstGeom>
          <a:noFill/>
        </p:spPr>
        <p:txBody>
          <a:bodyPr wrap="square" rtlCol="0">
            <a:spAutoFit/>
          </a:bodyPr>
          <a:lstStyle/>
          <a:p>
            <a:pPr algn="l"/>
            <a:r>
              <a:rPr lang="en-GB">
                <a:solidFill>
                  <a:schemeClr val="accent2">
                    <a:lumMod val="50000"/>
                  </a:schemeClr>
                </a:solidFill>
                <a:latin typeface="Futura LT Book" panose="02000503000000000000"/>
              </a:rPr>
              <a:t>Fluent</a:t>
            </a:r>
          </a:p>
        </p:txBody>
      </p:sp>
      <p:sp>
        <p:nvSpPr>
          <p:cNvPr id="30" name="TextBox 29">
            <a:extLst>
              <a:ext uri="{FF2B5EF4-FFF2-40B4-BE49-F238E27FC236}">
                <a16:creationId xmlns:a16="http://schemas.microsoft.com/office/drawing/2014/main" id="{EB208EE7-044D-F0E2-2887-9C5C43D64D18}"/>
              </a:ext>
            </a:extLst>
          </p:cNvPr>
          <p:cNvSpPr txBox="1"/>
          <p:nvPr/>
        </p:nvSpPr>
        <p:spPr>
          <a:xfrm>
            <a:off x="9165552" y="3701306"/>
            <a:ext cx="1589672" cy="369332"/>
          </a:xfrm>
          <a:prstGeom prst="rect">
            <a:avLst/>
          </a:prstGeom>
          <a:noFill/>
        </p:spPr>
        <p:txBody>
          <a:bodyPr wrap="square" rtlCol="0">
            <a:spAutoFit/>
          </a:bodyPr>
          <a:lstStyle/>
          <a:p>
            <a:pPr algn="l"/>
            <a:r>
              <a:rPr lang="en-GB">
                <a:solidFill>
                  <a:schemeClr val="accent2">
                    <a:lumMod val="50000"/>
                  </a:schemeClr>
                </a:solidFill>
                <a:latin typeface="Futura LT Book" panose="02000503000000000000"/>
              </a:rPr>
              <a:t>Automatic</a:t>
            </a:r>
          </a:p>
        </p:txBody>
      </p:sp>
      <p:pic>
        <p:nvPicPr>
          <p:cNvPr id="3" name="Picture 2">
            <a:extLst>
              <a:ext uri="{FF2B5EF4-FFF2-40B4-BE49-F238E27FC236}">
                <a16:creationId xmlns:a16="http://schemas.microsoft.com/office/drawing/2014/main" id="{C80E3A37-D827-9C6D-04BD-2CCB9610CEE5}"/>
              </a:ext>
            </a:extLst>
          </p:cNvPr>
          <p:cNvPicPr>
            <a:picLocks noChangeAspect="1"/>
          </p:cNvPicPr>
          <p:nvPr/>
        </p:nvPicPr>
        <p:blipFill>
          <a:blip r:embed="rId3"/>
          <a:stretch>
            <a:fillRect/>
          </a:stretch>
        </p:blipFill>
        <p:spPr>
          <a:xfrm rot="21076532">
            <a:off x="654645" y="3915017"/>
            <a:ext cx="1888547" cy="2671992"/>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51E18793-CD03-AC09-2913-93251C259283}"/>
              </a:ext>
            </a:extLst>
          </p:cNvPr>
          <p:cNvSpPr txBox="1"/>
          <p:nvPr/>
        </p:nvSpPr>
        <p:spPr>
          <a:xfrm>
            <a:off x="3747020" y="6488668"/>
            <a:ext cx="6094428" cy="369332"/>
          </a:xfrm>
          <a:prstGeom prst="rect">
            <a:avLst/>
          </a:prstGeom>
          <a:noFill/>
        </p:spPr>
        <p:txBody>
          <a:bodyPr wrap="square">
            <a:spAutoFit/>
          </a:bodyPr>
          <a:lstStyle/>
          <a:p>
            <a:r>
              <a:rPr lang="en-GB" sz="1800" kern="1200" dirty="0">
                <a:solidFill>
                  <a:schemeClr val="tx1"/>
                </a:solidFill>
                <a:effectLst/>
                <a:latin typeface="+mn-lt"/>
                <a:ea typeface="+mn-ea"/>
                <a:cs typeface="+mn-cs"/>
              </a:rPr>
              <a:t>Stigler &amp; Miller, 2018</a:t>
            </a:r>
            <a:endParaRPr lang="en-GB" dirty="0"/>
          </a:p>
        </p:txBody>
      </p:sp>
    </p:spTree>
    <p:extLst>
      <p:ext uri="{BB962C8B-B14F-4D97-AF65-F5344CB8AC3E}">
        <p14:creationId xmlns:p14="http://schemas.microsoft.com/office/powerpoint/2010/main" val="211569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childTnLst>
                                </p:cTn>
                              </p:par>
                            </p:childTnLst>
                          </p:cTn>
                        </p:par>
                        <p:par>
                          <p:cTn id="60" fill="hold">
                            <p:stCondLst>
                              <p:cond delay="0"/>
                            </p:stCondLst>
                            <p:childTnLst>
                              <p:par>
                                <p:cTn id="61" presetID="10" presetClass="entr" presetSubtype="0" fill="hold" grpId="0"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par>
                          <p:cTn id="73" fill="hold">
                            <p:stCondLst>
                              <p:cond delay="1000"/>
                            </p:stCondLst>
                            <p:childTnLst>
                              <p:par>
                                <p:cTn id="74" presetID="10" presetClass="entr" presetSubtype="0" fill="hold" grpId="0" nodeType="after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500"/>
                                        <p:tgtEl>
                                          <p:spTgt spid="20"/>
                                        </p:tgtEl>
                                      </p:cBhvr>
                                    </p:animEffect>
                                  </p:childTnLst>
                                </p:cTn>
                              </p:par>
                            </p:childTnLst>
                          </p:cTn>
                        </p:par>
                        <p:par>
                          <p:cTn id="77" fill="hold">
                            <p:stCondLst>
                              <p:cond delay="1500"/>
                            </p:stCondLst>
                            <p:childTnLst>
                              <p:par>
                                <p:cTn id="78" presetID="10" presetClass="entr" presetSubtype="0" fill="hold" grpId="0" nodeType="after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fade">
                                      <p:cBhvr>
                                        <p:cTn id="80" dur="500"/>
                                        <p:tgtEl>
                                          <p:spTgt spid="26"/>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nodeType="clickEffect">
                                  <p:stCondLst>
                                    <p:cond delay="0"/>
                                  </p:stCondLst>
                                  <p:childTnLst>
                                    <p:set>
                                      <p:cBhvr>
                                        <p:cTn id="84" dur="1" fill="hold">
                                          <p:stCondLst>
                                            <p:cond delay="0"/>
                                          </p:stCondLst>
                                        </p:cTn>
                                        <p:tgtEl>
                                          <p:spTgt spid="3"/>
                                        </p:tgtEl>
                                        <p:attrNameLst>
                                          <p:attrName>style.visibility</p:attrName>
                                        </p:attrNameLst>
                                      </p:cBhvr>
                                      <p:to>
                                        <p:strVal val="visible"/>
                                      </p:to>
                                    </p:set>
                                    <p:anim calcmode="lin" valueType="num">
                                      <p:cBhvr>
                                        <p:cTn id="85" dur="500" fill="hold"/>
                                        <p:tgtEl>
                                          <p:spTgt spid="3"/>
                                        </p:tgtEl>
                                        <p:attrNameLst>
                                          <p:attrName>ppt_w</p:attrName>
                                        </p:attrNameLst>
                                      </p:cBhvr>
                                      <p:tavLst>
                                        <p:tav tm="0">
                                          <p:val>
                                            <p:fltVal val="0"/>
                                          </p:val>
                                        </p:tav>
                                        <p:tav tm="100000">
                                          <p:val>
                                            <p:strVal val="#ppt_w"/>
                                          </p:val>
                                        </p:tav>
                                      </p:tavLst>
                                    </p:anim>
                                    <p:anim calcmode="lin" valueType="num">
                                      <p:cBhvr>
                                        <p:cTn id="86" dur="500" fill="hold"/>
                                        <p:tgtEl>
                                          <p:spTgt spid="3"/>
                                        </p:tgtEl>
                                        <p:attrNameLst>
                                          <p:attrName>ppt_h</p:attrName>
                                        </p:attrNameLst>
                                      </p:cBhvr>
                                      <p:tavLst>
                                        <p:tav tm="0">
                                          <p:val>
                                            <p:fltVal val="0"/>
                                          </p:val>
                                        </p:tav>
                                        <p:tav tm="100000">
                                          <p:val>
                                            <p:strVal val="#ppt_h"/>
                                          </p:val>
                                        </p:tav>
                                      </p:tavLst>
                                    </p:anim>
                                    <p:animEffect transition="in" filter="fade">
                                      <p:cBhvr>
                                        <p:cTn id="8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1464" y="404664"/>
            <a:ext cx="10225136" cy="792088"/>
          </a:xfrm>
        </p:spPr>
        <p:txBody>
          <a:bodyPr>
            <a:normAutofit/>
          </a:bodyPr>
          <a:lstStyle/>
          <a:p>
            <a:r>
              <a:rPr lang="en-GB" dirty="0"/>
              <a:t>Understanding (D1)</a:t>
            </a:r>
          </a:p>
        </p:txBody>
      </p:sp>
      <p:sp>
        <p:nvSpPr>
          <p:cNvPr id="3" name="Content Placeholder 2"/>
          <p:cNvSpPr>
            <a:spLocks noGrp="1"/>
          </p:cNvSpPr>
          <p:nvPr>
            <p:ph idx="1"/>
          </p:nvPr>
        </p:nvSpPr>
        <p:spPr>
          <a:xfrm>
            <a:off x="2208213" y="1412776"/>
            <a:ext cx="7772400" cy="5112568"/>
          </a:xfrm>
        </p:spPr>
        <p:txBody>
          <a:bodyPr>
            <a:normAutofit fontScale="85000" lnSpcReduction="20000"/>
          </a:bodyPr>
          <a:lstStyle/>
          <a:p>
            <a:pPr marL="0" indent="0">
              <a:lnSpc>
                <a:spcPct val="110000"/>
              </a:lnSpc>
              <a:buNone/>
            </a:pPr>
            <a:r>
              <a:rPr lang="en-GB" dirty="0"/>
              <a:t>Eric is watching a burning candle very carefully. After all of the candle has burned, he wonders what happened to the wax. He has a number of ideas; which one do you agree with most?</a:t>
            </a:r>
          </a:p>
          <a:p>
            <a:pPr>
              <a:lnSpc>
                <a:spcPct val="110000"/>
              </a:lnSpc>
            </a:pPr>
            <a:endParaRPr lang="en-GB" dirty="0"/>
          </a:p>
          <a:p>
            <a:pPr marL="914400" lvl="1" indent="-457200">
              <a:lnSpc>
                <a:spcPct val="110000"/>
              </a:lnSpc>
              <a:buFont typeface="+mj-lt"/>
              <a:buAutoNum type="alphaLcParenR"/>
            </a:pPr>
            <a:r>
              <a:rPr lang="en-GB" sz="2600" dirty="0"/>
              <a:t>The candle wax has turned into invisible gases. </a:t>
            </a:r>
          </a:p>
          <a:p>
            <a:pPr marL="914400" lvl="1" indent="-457200">
              <a:lnSpc>
                <a:spcPct val="110000"/>
              </a:lnSpc>
              <a:buFont typeface="+mj-lt"/>
              <a:buAutoNum type="alphaLcParenR"/>
            </a:pPr>
            <a:r>
              <a:rPr lang="en-GB" sz="2600" dirty="0"/>
              <a:t>The candle wax is invisible and still in the air. </a:t>
            </a:r>
          </a:p>
          <a:p>
            <a:pPr marL="914400" lvl="1" indent="-457200">
              <a:lnSpc>
                <a:spcPct val="110000"/>
              </a:lnSpc>
              <a:buFont typeface="+mj-lt"/>
              <a:buAutoNum type="alphaLcParenR"/>
            </a:pPr>
            <a:r>
              <a:rPr lang="en-GB" sz="2600" dirty="0"/>
              <a:t>The candle wax has been completely destroyed after burning. </a:t>
            </a:r>
          </a:p>
          <a:p>
            <a:pPr marL="914400" lvl="1" indent="-457200">
              <a:lnSpc>
                <a:spcPct val="110000"/>
              </a:lnSpc>
              <a:buFont typeface="+mj-lt"/>
              <a:buAutoNum type="alphaLcParenR"/>
            </a:pPr>
            <a:r>
              <a:rPr lang="en-GB" sz="2600" dirty="0"/>
              <a:t>All of the wax has melted and dripped to the bottom of the candle holder.</a:t>
            </a:r>
          </a:p>
          <a:p>
            <a:pPr marL="914400" lvl="1" indent="-457200">
              <a:lnSpc>
                <a:spcPct val="110000"/>
              </a:lnSpc>
              <a:buFont typeface="+mj-lt"/>
              <a:buAutoNum type="alphaLcParenR"/>
            </a:pPr>
            <a:r>
              <a:rPr lang="en-GB" sz="2600" dirty="0"/>
              <a:t>The candle wax has turned into energy. </a:t>
            </a:r>
          </a:p>
          <a:p>
            <a:pPr indent="0" algn="r">
              <a:lnSpc>
                <a:spcPct val="110000"/>
              </a:lnSpc>
              <a:buNone/>
            </a:pPr>
            <a:endParaRPr lang="en-GB" sz="2400" dirty="0"/>
          </a:p>
          <a:p>
            <a:pPr indent="0" algn="ctr">
              <a:lnSpc>
                <a:spcPct val="110000"/>
              </a:lnSpc>
              <a:buNone/>
            </a:pPr>
            <a:r>
              <a:rPr lang="en-GB" sz="2200" dirty="0">
                <a:solidFill>
                  <a:schemeClr val="bg1">
                    <a:lumMod val="65000"/>
                  </a:schemeClr>
                </a:solidFill>
              </a:rPr>
              <a:t>(Sadler et al 2013)</a:t>
            </a:r>
          </a:p>
        </p:txBody>
      </p:sp>
      <p:sp>
        <p:nvSpPr>
          <p:cNvPr id="4" name="Slide Number Placeholder 3"/>
          <p:cNvSpPr>
            <a:spLocks noGrp="1"/>
          </p:cNvSpPr>
          <p:nvPr>
            <p:ph type="sldNum" sz="quarter" idx="12"/>
          </p:nvPr>
        </p:nvSpPr>
        <p:spPr/>
        <p:txBody>
          <a:bodyPr/>
          <a:lstStyle/>
          <a:p>
            <a:pPr>
              <a:defRPr/>
            </a:pPr>
            <a:fld id="{B8CE7F47-FE1A-48F9-9977-E098381F23D1}" type="slidenum">
              <a:rPr lang="en-US" smtClean="0"/>
              <a:pPr>
                <a:defRPr/>
              </a:pPr>
              <a:t>21</a:t>
            </a:fld>
            <a:endParaRPr lang="en-US"/>
          </a:p>
        </p:txBody>
      </p:sp>
    </p:spTree>
    <p:extLst>
      <p:ext uri="{BB962C8B-B14F-4D97-AF65-F5344CB8AC3E}">
        <p14:creationId xmlns:p14="http://schemas.microsoft.com/office/powerpoint/2010/main" val="15671226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035" y="820281"/>
            <a:ext cx="10359266" cy="452432"/>
          </a:xfrm>
        </p:spPr>
        <p:txBody>
          <a:bodyPr>
            <a:normAutofit fontScale="90000"/>
          </a:bodyPr>
          <a:lstStyle/>
          <a:p>
            <a:r>
              <a:rPr lang="en-GB" dirty="0"/>
              <a:t>Understanding (D4)</a:t>
            </a:r>
          </a:p>
        </p:txBody>
      </p:sp>
      <p:sp>
        <p:nvSpPr>
          <p:cNvPr id="3" name="Content Placeholder 2"/>
          <p:cNvSpPr>
            <a:spLocks noGrp="1"/>
          </p:cNvSpPr>
          <p:nvPr>
            <p:ph idx="1"/>
          </p:nvPr>
        </p:nvSpPr>
        <p:spPr>
          <a:xfrm>
            <a:off x="1485900" y="2006009"/>
            <a:ext cx="10045700" cy="4063004"/>
          </a:xfrm>
        </p:spPr>
        <p:txBody>
          <a:bodyPr>
            <a:normAutofit/>
          </a:bodyPr>
          <a:lstStyle/>
          <a:p>
            <a:pPr marL="0" indent="0">
              <a:buNone/>
            </a:pPr>
            <a:r>
              <a:rPr lang="en-GB" dirty="0"/>
              <a:t>After studying and learning a topic, students remember for longest if they then spend an equivalent amount of time</a:t>
            </a:r>
          </a:p>
          <a:p>
            <a:pPr marL="1020600" lvl="1" indent="-457200">
              <a:buFont typeface="+mj-lt"/>
              <a:buAutoNum type="alphaLcParenR"/>
            </a:pPr>
            <a:r>
              <a:rPr lang="en-GB" dirty="0"/>
              <a:t>Studying it again in a single session </a:t>
            </a:r>
          </a:p>
          <a:p>
            <a:pPr marL="1020600" lvl="1" indent="-457200">
              <a:buFont typeface="+mj-lt"/>
              <a:buAutoNum type="alphaLcParenR"/>
            </a:pPr>
            <a:r>
              <a:rPr lang="en-GB" dirty="0"/>
              <a:t>Studying it again in shorter, multiple sessions </a:t>
            </a:r>
          </a:p>
          <a:p>
            <a:pPr marL="1020600" lvl="1" indent="-457200">
              <a:buFont typeface="+mj-lt"/>
              <a:buAutoNum type="alphaLcParenR"/>
            </a:pPr>
            <a:r>
              <a:rPr lang="en-GB" dirty="0"/>
              <a:t>Studying it again, and then being tested on it</a:t>
            </a:r>
          </a:p>
          <a:p>
            <a:pPr marL="1020600" lvl="1" indent="-457200">
              <a:buFont typeface="+mj-lt"/>
              <a:buAutoNum type="alphaLcParenR"/>
            </a:pPr>
            <a:r>
              <a:rPr lang="en-GB" dirty="0"/>
              <a:t>Repeatedly being tested on it, with no further study</a:t>
            </a:r>
          </a:p>
        </p:txBody>
      </p:sp>
      <p:sp>
        <p:nvSpPr>
          <p:cNvPr id="4" name="Slide Number Placeholder 3"/>
          <p:cNvSpPr>
            <a:spLocks noGrp="1"/>
          </p:cNvSpPr>
          <p:nvPr>
            <p:ph type="sldNum" sz="quarter" idx="12"/>
          </p:nvPr>
        </p:nvSpPr>
        <p:spPr>
          <a:xfrm>
            <a:off x="118812" y="6356833"/>
            <a:ext cx="2743200" cy="365125"/>
          </a:xfrm>
        </p:spPr>
        <p:txBody>
          <a:bodyPr/>
          <a:lstStyle/>
          <a:p>
            <a:fld id="{B8CE7F47-FE1A-48F9-9977-E098381F23D1}" type="slidenum">
              <a:rPr lang="en-US" smtClean="0"/>
              <a:pPr/>
              <a:t>22</a:t>
            </a:fld>
            <a:endParaRPr lang="en-US"/>
          </a:p>
        </p:txBody>
      </p:sp>
    </p:spTree>
    <p:extLst>
      <p:ext uri="{BB962C8B-B14F-4D97-AF65-F5344CB8AC3E}">
        <p14:creationId xmlns:p14="http://schemas.microsoft.com/office/powerpoint/2010/main" val="35865445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6D8E7F3D-6D8A-D442-8EB7-7246232A7013}"/>
              </a:ext>
            </a:extLst>
          </p:cNvPr>
          <p:cNvSpPr>
            <a:spLocks noGrp="1"/>
          </p:cNvSpPr>
          <p:nvPr>
            <p:ph type="title"/>
          </p:nvPr>
        </p:nvSpPr>
        <p:spPr>
          <a:xfrm>
            <a:off x="661035" y="769114"/>
            <a:ext cx="10359266" cy="503599"/>
          </a:xfrm>
        </p:spPr>
        <p:txBody>
          <a:bodyPr/>
          <a:lstStyle/>
          <a:p>
            <a:r>
              <a:rPr lang="en-US" dirty="0"/>
              <a:t>Skills (D1)</a:t>
            </a:r>
            <a:endParaRPr lang="en-GB" dirty="0"/>
          </a:p>
        </p:txBody>
      </p:sp>
      <p:sp>
        <p:nvSpPr>
          <p:cNvPr id="3" name="Content Placeholder 2"/>
          <p:cNvSpPr>
            <a:spLocks noGrp="1"/>
          </p:cNvSpPr>
          <p:nvPr>
            <p:ph idx="1"/>
          </p:nvPr>
        </p:nvSpPr>
        <p:spPr>
          <a:xfrm>
            <a:off x="1485901" y="1570383"/>
            <a:ext cx="10045064" cy="4498948"/>
          </a:xfrm>
        </p:spPr>
        <p:txBody>
          <a:bodyPr/>
          <a:lstStyle/>
          <a:p>
            <a:r>
              <a:rPr lang="en-GB" dirty="0"/>
              <a:t>A pupil writes</a:t>
            </a:r>
          </a:p>
        </p:txBody>
      </p:sp>
      <p:sp>
        <p:nvSpPr>
          <p:cNvPr id="4" name="Slide Number Placeholder 3"/>
          <p:cNvSpPr>
            <a:spLocks noGrp="1"/>
          </p:cNvSpPr>
          <p:nvPr>
            <p:ph type="sldNum" sz="quarter" idx="12"/>
          </p:nvPr>
        </p:nvSpPr>
        <p:spPr>
          <a:xfrm>
            <a:off x="118812" y="6356833"/>
            <a:ext cx="2743200" cy="365125"/>
          </a:xfrm>
        </p:spPr>
        <p:txBody>
          <a:bodyPr/>
          <a:lstStyle/>
          <a:p>
            <a:fld id="{B8CE7F47-FE1A-48F9-9977-E098381F23D1}" type="slidenum">
              <a:rPr lang="en-US" smtClean="0"/>
              <a:pPr/>
              <a:t>23</a:t>
            </a:fld>
            <a:endParaRPr lang="en-US"/>
          </a:p>
        </p:txBody>
      </p:sp>
      <p:sp>
        <p:nvSpPr>
          <p:cNvPr id="5" name="Rectangle 4"/>
          <p:cNvSpPr/>
          <p:nvPr/>
        </p:nvSpPr>
        <p:spPr>
          <a:xfrm>
            <a:off x="4747722" y="1332389"/>
            <a:ext cx="2069976" cy="1754326"/>
          </a:xfrm>
          <a:prstGeom prst="rect">
            <a:avLst/>
          </a:prstGeom>
        </p:spPr>
        <p:txBody>
          <a:bodyPr wrap="square">
            <a:spAutoFit/>
          </a:bodyPr>
          <a:lstStyle/>
          <a:p>
            <a:r>
              <a:rPr lang="en-GB" sz="3600" dirty="0">
                <a:latin typeface="Segoe Print" panose="02000600000000000000" pitchFamily="2" charset="0"/>
              </a:rPr>
              <a:t>   307</a:t>
            </a:r>
          </a:p>
          <a:p>
            <a:r>
              <a:rPr lang="en-GB" sz="3600" u="sng" dirty="0">
                <a:latin typeface="Segoe Print" panose="02000600000000000000" pitchFamily="2" charset="0"/>
              </a:rPr>
              <a:t>- 168</a:t>
            </a:r>
            <a:endParaRPr lang="en-GB" sz="3600" dirty="0">
              <a:latin typeface="Segoe Print" panose="02000600000000000000" pitchFamily="2" charset="0"/>
            </a:endParaRPr>
          </a:p>
          <a:p>
            <a:r>
              <a:rPr lang="en-GB" sz="3600" dirty="0">
                <a:latin typeface="Segoe Print" panose="02000600000000000000" pitchFamily="2" charset="0"/>
              </a:rPr>
              <a:t>  261   </a:t>
            </a:r>
          </a:p>
        </p:txBody>
      </p:sp>
      <p:sp>
        <p:nvSpPr>
          <p:cNvPr id="6" name="Content Placeholder 2"/>
          <p:cNvSpPr txBox="1">
            <a:spLocks/>
          </p:cNvSpPr>
          <p:nvPr/>
        </p:nvSpPr>
        <p:spPr bwMode="auto">
          <a:xfrm>
            <a:off x="8821872" y="1769310"/>
            <a:ext cx="2198429" cy="1117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marL="457200" indent="-457200" algn="l" rtl="0" eaLnBrk="1" fontAlgn="base" hangingPunct="1">
              <a:spcBef>
                <a:spcPct val="20000"/>
              </a:spcBef>
              <a:spcAft>
                <a:spcPct val="0"/>
              </a:spcAft>
              <a:buFont typeface="Wingdings" pitchFamily="2" charset="2"/>
              <a:buChar char="§"/>
              <a:defRPr sz="2800">
                <a:solidFill>
                  <a:schemeClr val="tx1"/>
                </a:solidFill>
                <a:latin typeface="+mn-lt"/>
                <a:ea typeface="MS PGothic" pitchFamily="34" charset="-128"/>
                <a:cs typeface="ＭＳ Ｐゴシック" charset="0"/>
              </a:defRPr>
            </a:lvl1pPr>
            <a:lvl2pPr marL="742950" indent="-285750" algn="l" rtl="0" eaLnBrk="1" fontAlgn="base" hangingPunct="1">
              <a:spcBef>
                <a:spcPct val="20000"/>
              </a:spcBef>
              <a:spcAft>
                <a:spcPct val="0"/>
              </a:spcAft>
              <a:buChar char="–"/>
              <a:defRPr sz="2400">
                <a:solidFill>
                  <a:schemeClr val="tx1"/>
                </a:solidFill>
                <a:latin typeface="+mn-lt"/>
                <a:ea typeface="MS PGothic" pitchFamily="34" charset="-128"/>
              </a:defRPr>
            </a:lvl2pPr>
            <a:lvl3pPr marL="1143000" indent="-228600" algn="l" rtl="0" eaLnBrk="1" fontAlgn="base" hangingPunct="1">
              <a:spcBef>
                <a:spcPct val="20000"/>
              </a:spcBef>
              <a:spcAft>
                <a:spcPct val="0"/>
              </a:spcAft>
              <a:buChar char="•"/>
              <a:defRPr sz="2000">
                <a:solidFill>
                  <a:schemeClr val="tx1"/>
                </a:solidFill>
                <a:latin typeface="+mn-lt"/>
                <a:ea typeface="MS PGothic" pitchFamily="34" charset="-128"/>
              </a:defRPr>
            </a:lvl3pPr>
            <a:lvl4pPr marL="1600200" indent="-228600" algn="l" rtl="0" eaLnBrk="1" fontAlgn="base" hangingPunct="1">
              <a:spcBef>
                <a:spcPct val="20000"/>
              </a:spcBef>
              <a:spcAft>
                <a:spcPct val="0"/>
              </a:spcAft>
              <a:buChar char="–"/>
              <a:defRPr sz="1800">
                <a:solidFill>
                  <a:schemeClr val="tx1"/>
                </a:solidFill>
                <a:latin typeface="+mn-lt"/>
                <a:ea typeface="MS PGothic" pitchFamily="34" charset="-128"/>
              </a:defRPr>
            </a:lvl4pPr>
            <a:lvl5pPr marL="2057400" indent="-228600" algn="l" rtl="0" eaLnBrk="1" fontAlgn="base" hangingPunct="1">
              <a:spcBef>
                <a:spcPct val="20000"/>
              </a:spcBef>
              <a:spcAft>
                <a:spcPct val="0"/>
              </a:spcAft>
              <a:buChar char="»"/>
              <a:defRPr sz="1800">
                <a:solidFill>
                  <a:schemeClr val="tx1"/>
                </a:solidFill>
                <a:latin typeface="+mn-lt"/>
                <a:ea typeface="MS PGothic" pitchFamily="34" charset="-128"/>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a:lstStyle>
          <a:p>
            <a:pPr marL="0" indent="0">
              <a:buNone/>
            </a:pPr>
            <a:r>
              <a:rPr lang="en-GB" kern="0" dirty="0"/>
              <a:t>How would you respond?</a:t>
            </a:r>
          </a:p>
        </p:txBody>
      </p:sp>
      <p:sp>
        <p:nvSpPr>
          <p:cNvPr id="7" name="Rectangle 6"/>
          <p:cNvSpPr/>
          <p:nvPr/>
        </p:nvSpPr>
        <p:spPr>
          <a:xfrm>
            <a:off x="1961038" y="4552336"/>
            <a:ext cx="2069976" cy="1754326"/>
          </a:xfrm>
          <a:prstGeom prst="rect">
            <a:avLst/>
          </a:prstGeom>
        </p:spPr>
        <p:txBody>
          <a:bodyPr wrap="square">
            <a:spAutoFit/>
          </a:bodyPr>
          <a:lstStyle/>
          <a:p>
            <a:r>
              <a:rPr lang="en-GB" sz="3600" dirty="0">
                <a:latin typeface="Segoe Print" panose="02000600000000000000" pitchFamily="2" charset="0"/>
              </a:rPr>
              <a:t>   307</a:t>
            </a:r>
          </a:p>
          <a:p>
            <a:r>
              <a:rPr lang="en-GB" sz="3600" u="sng" dirty="0">
                <a:latin typeface="Segoe Print" panose="02000600000000000000" pitchFamily="2" charset="0"/>
              </a:rPr>
              <a:t>- 168</a:t>
            </a:r>
            <a:endParaRPr lang="en-GB" sz="3600" dirty="0">
              <a:latin typeface="Segoe Print" panose="02000600000000000000" pitchFamily="2" charset="0"/>
            </a:endParaRPr>
          </a:p>
          <a:p>
            <a:r>
              <a:rPr lang="en-GB" sz="3600" dirty="0">
                <a:latin typeface="Segoe Print" panose="02000600000000000000" pitchFamily="2" charset="0"/>
              </a:rPr>
              <a:t>     </a:t>
            </a:r>
          </a:p>
        </p:txBody>
      </p:sp>
      <p:sp>
        <p:nvSpPr>
          <p:cNvPr id="8" name="Right Arrow 7"/>
          <p:cNvSpPr/>
          <p:nvPr/>
        </p:nvSpPr>
        <p:spPr bwMode="auto">
          <a:xfrm>
            <a:off x="4544198" y="4837770"/>
            <a:ext cx="936104" cy="654245"/>
          </a:xfrm>
          <a:prstGeom prst="rightArrow">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sz="2400">
              <a:latin typeface="Times" charset="0"/>
              <a:ea typeface="ＭＳ Ｐゴシック" charset="0"/>
            </a:endParaRPr>
          </a:p>
        </p:txBody>
      </p:sp>
      <p:sp>
        <p:nvSpPr>
          <p:cNvPr id="9" name="Rectangle 8"/>
          <p:cNvSpPr/>
          <p:nvPr/>
        </p:nvSpPr>
        <p:spPr>
          <a:xfrm>
            <a:off x="5993486" y="4552336"/>
            <a:ext cx="1818681" cy="1754326"/>
          </a:xfrm>
          <a:prstGeom prst="rect">
            <a:avLst/>
          </a:prstGeom>
        </p:spPr>
        <p:txBody>
          <a:bodyPr wrap="square">
            <a:spAutoFit/>
          </a:bodyPr>
          <a:lstStyle/>
          <a:p>
            <a:r>
              <a:rPr lang="en-GB" sz="3600" dirty="0">
                <a:latin typeface="Segoe Print" panose="02000600000000000000" pitchFamily="2" charset="0"/>
              </a:rPr>
              <a:t>   299</a:t>
            </a:r>
          </a:p>
          <a:p>
            <a:r>
              <a:rPr lang="en-GB" sz="3600" u="sng" dirty="0">
                <a:latin typeface="Segoe Print" panose="02000600000000000000" pitchFamily="2" charset="0"/>
              </a:rPr>
              <a:t>- 160</a:t>
            </a:r>
            <a:endParaRPr lang="en-GB" sz="3600" dirty="0">
              <a:latin typeface="Segoe Print" panose="02000600000000000000" pitchFamily="2" charset="0"/>
            </a:endParaRPr>
          </a:p>
          <a:p>
            <a:r>
              <a:rPr lang="en-GB" sz="3600" dirty="0">
                <a:latin typeface="Segoe Print" panose="02000600000000000000" pitchFamily="2" charset="0"/>
              </a:rPr>
              <a:t>     </a:t>
            </a:r>
          </a:p>
        </p:txBody>
      </p:sp>
      <p:sp>
        <p:nvSpPr>
          <p:cNvPr id="10" name="Content Placeholder 2"/>
          <p:cNvSpPr txBox="1">
            <a:spLocks/>
          </p:cNvSpPr>
          <p:nvPr/>
        </p:nvSpPr>
        <p:spPr bwMode="auto">
          <a:xfrm>
            <a:off x="1116922" y="3832256"/>
            <a:ext cx="6191189"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marL="457200" indent="-457200" algn="l" rtl="0" eaLnBrk="1" fontAlgn="base" hangingPunct="1">
              <a:spcBef>
                <a:spcPct val="20000"/>
              </a:spcBef>
              <a:spcAft>
                <a:spcPct val="0"/>
              </a:spcAft>
              <a:buFont typeface="Wingdings" pitchFamily="2" charset="2"/>
              <a:buChar char="§"/>
              <a:defRPr sz="2800">
                <a:solidFill>
                  <a:schemeClr val="tx1"/>
                </a:solidFill>
                <a:latin typeface="+mn-lt"/>
                <a:ea typeface="MS PGothic" pitchFamily="34" charset="-128"/>
                <a:cs typeface="ＭＳ Ｐゴシック" charset="0"/>
              </a:defRPr>
            </a:lvl1pPr>
            <a:lvl2pPr marL="742950" indent="-285750" algn="l" rtl="0" eaLnBrk="1" fontAlgn="base" hangingPunct="1">
              <a:spcBef>
                <a:spcPct val="20000"/>
              </a:spcBef>
              <a:spcAft>
                <a:spcPct val="0"/>
              </a:spcAft>
              <a:buChar char="–"/>
              <a:defRPr sz="2400">
                <a:solidFill>
                  <a:schemeClr val="tx1"/>
                </a:solidFill>
                <a:latin typeface="+mn-lt"/>
                <a:ea typeface="MS PGothic" pitchFamily="34" charset="-128"/>
              </a:defRPr>
            </a:lvl2pPr>
            <a:lvl3pPr marL="1143000" indent="-228600" algn="l" rtl="0" eaLnBrk="1" fontAlgn="base" hangingPunct="1">
              <a:spcBef>
                <a:spcPct val="20000"/>
              </a:spcBef>
              <a:spcAft>
                <a:spcPct val="0"/>
              </a:spcAft>
              <a:buChar char="•"/>
              <a:defRPr sz="2000">
                <a:solidFill>
                  <a:schemeClr val="tx1"/>
                </a:solidFill>
                <a:latin typeface="+mn-lt"/>
                <a:ea typeface="MS PGothic" pitchFamily="34" charset="-128"/>
              </a:defRPr>
            </a:lvl3pPr>
            <a:lvl4pPr marL="1600200" indent="-228600" algn="l" rtl="0" eaLnBrk="1" fontAlgn="base" hangingPunct="1">
              <a:spcBef>
                <a:spcPct val="20000"/>
              </a:spcBef>
              <a:spcAft>
                <a:spcPct val="0"/>
              </a:spcAft>
              <a:buChar char="–"/>
              <a:defRPr sz="1800">
                <a:solidFill>
                  <a:schemeClr val="tx1"/>
                </a:solidFill>
                <a:latin typeface="+mn-lt"/>
                <a:ea typeface="MS PGothic" pitchFamily="34" charset="-128"/>
              </a:defRPr>
            </a:lvl4pPr>
            <a:lvl5pPr marL="2057400" indent="-228600" algn="l" rtl="0" eaLnBrk="1" fontAlgn="base" hangingPunct="1">
              <a:spcBef>
                <a:spcPct val="20000"/>
              </a:spcBef>
              <a:spcAft>
                <a:spcPct val="0"/>
              </a:spcAft>
              <a:buChar char="»"/>
              <a:defRPr sz="1800">
                <a:solidFill>
                  <a:schemeClr val="tx1"/>
                </a:solidFill>
                <a:latin typeface="+mn-lt"/>
                <a:ea typeface="MS PGothic" pitchFamily="34" charset="-128"/>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a:lstStyle>
          <a:p>
            <a:pPr marL="0" indent="0">
              <a:buNone/>
            </a:pPr>
            <a:r>
              <a:rPr lang="en-GB" kern="0" dirty="0"/>
              <a:t>Another says, ‘Take 8 away from both’</a:t>
            </a:r>
          </a:p>
        </p:txBody>
      </p:sp>
      <p:sp>
        <p:nvSpPr>
          <p:cNvPr id="11" name="Content Placeholder 2"/>
          <p:cNvSpPr txBox="1">
            <a:spLocks/>
          </p:cNvSpPr>
          <p:nvPr/>
        </p:nvSpPr>
        <p:spPr bwMode="auto">
          <a:xfrm>
            <a:off x="9725214" y="4350009"/>
            <a:ext cx="2346787" cy="975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marL="457200" indent="-457200" algn="l" rtl="0" eaLnBrk="1" fontAlgn="base" hangingPunct="1">
              <a:spcBef>
                <a:spcPct val="20000"/>
              </a:spcBef>
              <a:spcAft>
                <a:spcPct val="0"/>
              </a:spcAft>
              <a:buFont typeface="Wingdings" pitchFamily="2" charset="2"/>
              <a:buChar char="§"/>
              <a:defRPr sz="2800">
                <a:solidFill>
                  <a:schemeClr val="tx1"/>
                </a:solidFill>
                <a:latin typeface="+mn-lt"/>
                <a:ea typeface="MS PGothic" pitchFamily="34" charset="-128"/>
                <a:cs typeface="ＭＳ Ｐゴシック" charset="0"/>
              </a:defRPr>
            </a:lvl1pPr>
            <a:lvl2pPr marL="742950" indent="-285750" algn="l" rtl="0" eaLnBrk="1" fontAlgn="base" hangingPunct="1">
              <a:spcBef>
                <a:spcPct val="20000"/>
              </a:spcBef>
              <a:spcAft>
                <a:spcPct val="0"/>
              </a:spcAft>
              <a:buChar char="–"/>
              <a:defRPr sz="2400">
                <a:solidFill>
                  <a:schemeClr val="tx1"/>
                </a:solidFill>
                <a:latin typeface="+mn-lt"/>
                <a:ea typeface="MS PGothic" pitchFamily="34" charset="-128"/>
              </a:defRPr>
            </a:lvl2pPr>
            <a:lvl3pPr marL="1143000" indent="-228600" algn="l" rtl="0" eaLnBrk="1" fontAlgn="base" hangingPunct="1">
              <a:spcBef>
                <a:spcPct val="20000"/>
              </a:spcBef>
              <a:spcAft>
                <a:spcPct val="0"/>
              </a:spcAft>
              <a:buChar char="•"/>
              <a:defRPr sz="2000">
                <a:solidFill>
                  <a:schemeClr val="tx1"/>
                </a:solidFill>
                <a:latin typeface="+mn-lt"/>
                <a:ea typeface="MS PGothic" pitchFamily="34" charset="-128"/>
              </a:defRPr>
            </a:lvl3pPr>
            <a:lvl4pPr marL="1600200" indent="-228600" algn="l" rtl="0" eaLnBrk="1" fontAlgn="base" hangingPunct="1">
              <a:spcBef>
                <a:spcPct val="20000"/>
              </a:spcBef>
              <a:spcAft>
                <a:spcPct val="0"/>
              </a:spcAft>
              <a:buChar char="–"/>
              <a:defRPr sz="1800">
                <a:solidFill>
                  <a:schemeClr val="tx1"/>
                </a:solidFill>
                <a:latin typeface="+mn-lt"/>
                <a:ea typeface="MS PGothic" pitchFamily="34" charset="-128"/>
              </a:defRPr>
            </a:lvl4pPr>
            <a:lvl5pPr marL="2057400" indent="-228600" algn="l" rtl="0" eaLnBrk="1" fontAlgn="base" hangingPunct="1">
              <a:spcBef>
                <a:spcPct val="20000"/>
              </a:spcBef>
              <a:spcAft>
                <a:spcPct val="0"/>
              </a:spcAft>
              <a:buChar char="»"/>
              <a:defRPr sz="1800">
                <a:solidFill>
                  <a:schemeClr val="tx1"/>
                </a:solidFill>
                <a:latin typeface="+mn-lt"/>
                <a:ea typeface="MS PGothic" pitchFamily="34" charset="-128"/>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a:lstStyle>
          <a:p>
            <a:pPr marL="0" indent="0">
              <a:buNone/>
            </a:pPr>
            <a:r>
              <a:rPr lang="en-GB" kern="0" dirty="0"/>
              <a:t>How would you respond?</a:t>
            </a:r>
          </a:p>
        </p:txBody>
      </p:sp>
      <p:sp>
        <p:nvSpPr>
          <p:cNvPr id="12" name="Rectangle 11"/>
          <p:cNvSpPr/>
          <p:nvPr/>
        </p:nvSpPr>
        <p:spPr>
          <a:xfrm>
            <a:off x="583228" y="6393526"/>
            <a:ext cx="2632452" cy="400110"/>
          </a:xfrm>
          <a:prstGeom prst="rect">
            <a:avLst/>
          </a:prstGeom>
        </p:spPr>
        <p:txBody>
          <a:bodyPr wrap="none">
            <a:spAutoFit/>
          </a:bodyPr>
          <a:lstStyle/>
          <a:p>
            <a:r>
              <a:rPr lang="en-GB" sz="2000" dirty="0">
                <a:latin typeface="+mn-lt"/>
              </a:rPr>
              <a:t>(from Ball et al, 2008)</a:t>
            </a:r>
          </a:p>
        </p:txBody>
      </p:sp>
    </p:spTree>
    <p:extLst>
      <p:ext uri="{BB962C8B-B14F-4D97-AF65-F5344CB8AC3E}">
        <p14:creationId xmlns:p14="http://schemas.microsoft.com/office/powerpoint/2010/main" val="127257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E6849-99F8-3D5A-69FE-7D7978065334}"/>
              </a:ext>
            </a:extLst>
          </p:cNvPr>
          <p:cNvSpPr>
            <a:spLocks noGrp="1"/>
          </p:cNvSpPr>
          <p:nvPr>
            <p:ph type="title"/>
          </p:nvPr>
        </p:nvSpPr>
        <p:spPr>
          <a:xfrm>
            <a:off x="661035" y="769114"/>
            <a:ext cx="10359266" cy="503599"/>
          </a:xfrm>
        </p:spPr>
        <p:txBody>
          <a:bodyPr/>
          <a:lstStyle/>
          <a:p>
            <a:r>
              <a:rPr lang="en-US" dirty="0"/>
              <a:t>Skills</a:t>
            </a:r>
            <a:endParaRPr lang="en-GB" dirty="0"/>
          </a:p>
        </p:txBody>
      </p:sp>
      <p:sp>
        <p:nvSpPr>
          <p:cNvPr id="3" name="Content Placeholder 2">
            <a:extLst>
              <a:ext uri="{FF2B5EF4-FFF2-40B4-BE49-F238E27FC236}">
                <a16:creationId xmlns:a16="http://schemas.microsoft.com/office/drawing/2014/main" id="{F16911FD-5C49-0DBD-F975-02A1EF603A39}"/>
              </a:ext>
            </a:extLst>
          </p:cNvPr>
          <p:cNvSpPr>
            <a:spLocks noGrp="1"/>
          </p:cNvSpPr>
          <p:nvPr>
            <p:ph idx="1"/>
          </p:nvPr>
        </p:nvSpPr>
        <p:spPr/>
        <p:txBody>
          <a:bodyPr>
            <a:normAutofit fontScale="85000" lnSpcReduction="20000"/>
          </a:bodyPr>
          <a:lstStyle/>
          <a:p>
            <a:r>
              <a:rPr lang="en-US" dirty="0"/>
              <a:t>Video:</a:t>
            </a:r>
          </a:p>
          <a:p>
            <a:pPr lvl="1"/>
            <a:r>
              <a:rPr lang="en-US" dirty="0"/>
              <a:t>Record yourself introducing Shelley's </a:t>
            </a:r>
            <a:r>
              <a:rPr lang="en-US" i="1" dirty="0"/>
              <a:t>Ozymandias</a:t>
            </a:r>
            <a:r>
              <a:rPr lang="en-US" dirty="0"/>
              <a:t> to a Y10 class</a:t>
            </a:r>
          </a:p>
          <a:p>
            <a:pPr lvl="1"/>
            <a:r>
              <a:rPr lang="en-US" dirty="0"/>
              <a:t>Record an episode of classroom questioning where you use </a:t>
            </a:r>
            <a:r>
              <a:rPr lang="en-US" i="1" dirty="0"/>
              <a:t>wait time</a:t>
            </a:r>
            <a:r>
              <a:rPr lang="en-US" dirty="0"/>
              <a:t> and </a:t>
            </a:r>
            <a:r>
              <a:rPr lang="en-US" i="1" dirty="0"/>
              <a:t>name-at-end</a:t>
            </a:r>
            <a:r>
              <a:rPr lang="en-US" dirty="0"/>
              <a:t> </a:t>
            </a:r>
          </a:p>
          <a:p>
            <a:pPr lvl="1"/>
            <a:r>
              <a:rPr lang="en-GB" dirty="0"/>
              <a:t>Record yourself using a retrieval quiz, including giving feedback</a:t>
            </a:r>
          </a:p>
          <a:p>
            <a:r>
              <a:rPr lang="en-GB" dirty="0"/>
              <a:t>Approximations: ‘learning to kayak on calm waters’ </a:t>
            </a:r>
            <a:r>
              <a:rPr lang="en-GB" sz="1900" dirty="0"/>
              <a:t>(Grossman et al, 2009)</a:t>
            </a:r>
            <a:endParaRPr lang="en-GB" dirty="0"/>
          </a:p>
          <a:p>
            <a:r>
              <a:rPr lang="en-GB" dirty="0"/>
              <a:t>Student surveys </a:t>
            </a:r>
          </a:p>
          <a:p>
            <a:pPr lvl="1"/>
            <a:r>
              <a:rPr lang="en-GB" dirty="0"/>
              <a:t>GTT 4.2 Explaining:</a:t>
            </a:r>
          </a:p>
          <a:p>
            <a:pPr lvl="2"/>
            <a:r>
              <a:rPr lang="en-US" dirty="0"/>
              <a:t>My teacher is able to make new ideas interesting</a:t>
            </a:r>
          </a:p>
          <a:p>
            <a:pPr lvl="2"/>
            <a:r>
              <a:rPr lang="en-US" dirty="0"/>
              <a:t>My teacher explains difficult things clearly</a:t>
            </a:r>
          </a:p>
          <a:p>
            <a:pPr lvl="2"/>
            <a:r>
              <a:rPr lang="en-US" dirty="0"/>
              <a:t>My teacher will explain something until we understand </a:t>
            </a:r>
          </a:p>
          <a:p>
            <a:pPr lvl="2"/>
            <a:r>
              <a:rPr lang="en-US" dirty="0"/>
              <a:t>My teacher often explains too much at once for us</a:t>
            </a:r>
          </a:p>
          <a:p>
            <a:pPr lvl="2"/>
            <a:r>
              <a:rPr lang="en-US" dirty="0"/>
              <a:t>We are always interested when the teacher is explaining</a:t>
            </a:r>
          </a:p>
          <a:p>
            <a:pPr lvl="2"/>
            <a:r>
              <a:rPr lang="en-US" dirty="0"/>
              <a:t>When the teacher is explaining he or she uses really good examples to help us understand</a:t>
            </a:r>
          </a:p>
          <a:p>
            <a:pPr lvl="2"/>
            <a:r>
              <a:rPr lang="en-US" dirty="0"/>
              <a:t>We enjoy listening to my teacher </a:t>
            </a:r>
          </a:p>
        </p:txBody>
      </p:sp>
      <p:sp>
        <p:nvSpPr>
          <p:cNvPr id="4" name="Slide Number Placeholder 3">
            <a:extLst>
              <a:ext uri="{FF2B5EF4-FFF2-40B4-BE49-F238E27FC236}">
                <a16:creationId xmlns:a16="http://schemas.microsoft.com/office/drawing/2014/main" id="{1B09798F-BF71-6E84-113F-3BE40132C294}"/>
              </a:ext>
            </a:extLst>
          </p:cNvPr>
          <p:cNvSpPr>
            <a:spLocks noGrp="1"/>
          </p:cNvSpPr>
          <p:nvPr>
            <p:ph type="sldNum" sz="quarter" idx="12"/>
          </p:nvPr>
        </p:nvSpPr>
        <p:spPr/>
        <p:txBody>
          <a:bodyPr/>
          <a:lstStyle/>
          <a:p>
            <a:fld id="{D51CAB04-AED9-4642-90C4-EE3F9EC13E31}" type="slidenum">
              <a:rPr lang="en-US" smtClean="0"/>
              <a:pPr/>
              <a:t>24</a:t>
            </a:fld>
            <a:endParaRPr lang="en-US"/>
          </a:p>
        </p:txBody>
      </p:sp>
    </p:spTree>
    <p:extLst>
      <p:ext uri="{BB962C8B-B14F-4D97-AF65-F5344CB8AC3E}">
        <p14:creationId xmlns:p14="http://schemas.microsoft.com/office/powerpoint/2010/main" val="195251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66A8C-A7E9-DFB7-0D86-D44BF73106FE}"/>
              </a:ext>
            </a:extLst>
          </p:cNvPr>
          <p:cNvSpPr>
            <a:spLocks noGrp="1"/>
          </p:cNvSpPr>
          <p:nvPr>
            <p:ph type="title"/>
          </p:nvPr>
        </p:nvSpPr>
        <p:spPr>
          <a:xfrm>
            <a:off x="661035" y="769114"/>
            <a:ext cx="10359266" cy="503599"/>
          </a:xfrm>
        </p:spPr>
        <p:txBody>
          <a:bodyPr/>
          <a:lstStyle/>
          <a:p>
            <a:r>
              <a:rPr lang="en-US"/>
              <a:t>An example of a survey that was very positive</a:t>
            </a:r>
            <a:endParaRPr lang="en-GB"/>
          </a:p>
        </p:txBody>
      </p:sp>
      <p:sp>
        <p:nvSpPr>
          <p:cNvPr id="4" name="Slide Number Placeholder 3">
            <a:extLst>
              <a:ext uri="{FF2B5EF4-FFF2-40B4-BE49-F238E27FC236}">
                <a16:creationId xmlns:a16="http://schemas.microsoft.com/office/drawing/2014/main" id="{E98373C6-2AE9-82C8-90E8-36A598D3ABB3}"/>
              </a:ext>
            </a:extLst>
          </p:cNvPr>
          <p:cNvSpPr>
            <a:spLocks noGrp="1"/>
          </p:cNvSpPr>
          <p:nvPr>
            <p:ph type="sldNum" sz="quarter" idx="12"/>
          </p:nvPr>
        </p:nvSpPr>
        <p:spPr/>
        <p:txBody>
          <a:bodyPr/>
          <a:lstStyle/>
          <a:p>
            <a:fld id="{D51CAB04-AED9-4642-90C4-EE3F9EC13E31}" type="slidenum">
              <a:rPr lang="en-US" smtClean="0"/>
              <a:pPr/>
              <a:t>25</a:t>
            </a:fld>
            <a:endParaRPr lang="en-US"/>
          </a:p>
        </p:txBody>
      </p:sp>
      <p:pic>
        <p:nvPicPr>
          <p:cNvPr id="10" name="Content Placeholder 9" descr="A screenshot of a graph&#10;&#10;AI-generated content may be incorrect.">
            <a:extLst>
              <a:ext uri="{FF2B5EF4-FFF2-40B4-BE49-F238E27FC236}">
                <a16:creationId xmlns:a16="http://schemas.microsoft.com/office/drawing/2014/main" id="{85BC8136-BD47-00A5-0C11-C29FFE9B6794}"/>
              </a:ext>
            </a:extLst>
          </p:cNvPr>
          <p:cNvPicPr>
            <a:picLocks noGrp="1" noChangeAspect="1"/>
          </p:cNvPicPr>
          <p:nvPr>
            <p:ph idx="1"/>
          </p:nvPr>
        </p:nvPicPr>
        <p:blipFill>
          <a:blip r:embed="rId3"/>
          <a:stretch>
            <a:fillRect/>
          </a:stretch>
        </p:blipFill>
        <p:spPr>
          <a:xfrm>
            <a:off x="2851143" y="1579241"/>
            <a:ext cx="7315214" cy="4480569"/>
          </a:xfrm>
        </p:spPr>
      </p:pic>
    </p:spTree>
    <p:extLst>
      <p:ext uri="{BB962C8B-B14F-4D97-AF65-F5344CB8AC3E}">
        <p14:creationId xmlns:p14="http://schemas.microsoft.com/office/powerpoint/2010/main" val="800586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74E6C-2FE0-10B2-538A-C4D4BF07C430}"/>
              </a:ext>
            </a:extLst>
          </p:cNvPr>
          <p:cNvSpPr>
            <a:spLocks noGrp="1"/>
          </p:cNvSpPr>
          <p:nvPr>
            <p:ph type="title"/>
          </p:nvPr>
        </p:nvSpPr>
        <p:spPr>
          <a:xfrm>
            <a:off x="661035" y="769114"/>
            <a:ext cx="10359266" cy="503599"/>
          </a:xfrm>
        </p:spPr>
        <p:txBody>
          <a:bodyPr/>
          <a:lstStyle/>
          <a:p>
            <a:r>
              <a:rPr lang="en-US"/>
              <a:t>An example of a survey that was very negative</a:t>
            </a:r>
            <a:endParaRPr lang="en-GB"/>
          </a:p>
        </p:txBody>
      </p:sp>
      <p:pic>
        <p:nvPicPr>
          <p:cNvPr id="6" name="Content Placeholder 5" descr="A screenshot of a graph&#10;&#10;AI-generated content may be incorrect.">
            <a:extLst>
              <a:ext uri="{FF2B5EF4-FFF2-40B4-BE49-F238E27FC236}">
                <a16:creationId xmlns:a16="http://schemas.microsoft.com/office/drawing/2014/main" id="{315D48E1-F401-06CC-5145-FC7D1CA437E5}"/>
              </a:ext>
            </a:extLst>
          </p:cNvPr>
          <p:cNvPicPr>
            <a:picLocks noGrp="1" noChangeAspect="1"/>
          </p:cNvPicPr>
          <p:nvPr>
            <p:ph idx="1"/>
          </p:nvPr>
        </p:nvPicPr>
        <p:blipFill>
          <a:blip r:embed="rId2"/>
          <a:stretch>
            <a:fillRect/>
          </a:stretch>
        </p:blipFill>
        <p:spPr>
          <a:xfrm>
            <a:off x="2851143" y="1579241"/>
            <a:ext cx="7315214" cy="4480569"/>
          </a:xfrm>
        </p:spPr>
      </p:pic>
      <p:sp>
        <p:nvSpPr>
          <p:cNvPr id="4" name="Slide Number Placeholder 3">
            <a:extLst>
              <a:ext uri="{FF2B5EF4-FFF2-40B4-BE49-F238E27FC236}">
                <a16:creationId xmlns:a16="http://schemas.microsoft.com/office/drawing/2014/main" id="{6F74733E-2631-9857-1768-AD870532CEC4}"/>
              </a:ext>
            </a:extLst>
          </p:cNvPr>
          <p:cNvSpPr>
            <a:spLocks noGrp="1"/>
          </p:cNvSpPr>
          <p:nvPr>
            <p:ph type="sldNum" sz="quarter" idx="12"/>
          </p:nvPr>
        </p:nvSpPr>
        <p:spPr/>
        <p:txBody>
          <a:bodyPr/>
          <a:lstStyle/>
          <a:p>
            <a:fld id="{D51CAB04-AED9-4642-90C4-EE3F9EC13E31}" type="slidenum">
              <a:rPr lang="en-US" smtClean="0"/>
              <a:pPr/>
              <a:t>26</a:t>
            </a:fld>
            <a:endParaRPr lang="en-US"/>
          </a:p>
        </p:txBody>
      </p:sp>
    </p:spTree>
    <p:extLst>
      <p:ext uri="{BB962C8B-B14F-4D97-AF65-F5344CB8AC3E}">
        <p14:creationId xmlns:p14="http://schemas.microsoft.com/office/powerpoint/2010/main" val="3424370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612CF-1F62-898A-18DB-D68C61ECDB3C}"/>
              </a:ext>
            </a:extLst>
          </p:cNvPr>
          <p:cNvSpPr>
            <a:spLocks noGrp="1"/>
          </p:cNvSpPr>
          <p:nvPr>
            <p:ph type="title"/>
          </p:nvPr>
        </p:nvSpPr>
        <p:spPr>
          <a:xfrm>
            <a:off x="661035" y="769114"/>
            <a:ext cx="10359266" cy="503599"/>
          </a:xfrm>
        </p:spPr>
        <p:txBody>
          <a:bodyPr/>
          <a:lstStyle/>
          <a:p>
            <a:r>
              <a:rPr lang="en-US" dirty="0"/>
              <a:t>Differences between experts and novices </a:t>
            </a:r>
            <a:r>
              <a:rPr lang="en-US" sz="1800" b="0" dirty="0"/>
              <a:t>(Berliner, 1988)</a:t>
            </a:r>
            <a:endParaRPr lang="en-GB" b="0" dirty="0"/>
          </a:p>
        </p:txBody>
      </p:sp>
      <p:sp>
        <p:nvSpPr>
          <p:cNvPr id="3" name="Content Placeholder 2">
            <a:extLst>
              <a:ext uri="{FF2B5EF4-FFF2-40B4-BE49-F238E27FC236}">
                <a16:creationId xmlns:a16="http://schemas.microsoft.com/office/drawing/2014/main" id="{08F10A4D-4E1A-8A6F-B455-5D50B194CF79}"/>
              </a:ext>
            </a:extLst>
          </p:cNvPr>
          <p:cNvSpPr>
            <a:spLocks noGrp="1"/>
          </p:cNvSpPr>
          <p:nvPr>
            <p:ph idx="1"/>
          </p:nvPr>
        </p:nvSpPr>
        <p:spPr/>
        <p:txBody>
          <a:bodyPr>
            <a:normAutofit/>
          </a:bodyPr>
          <a:lstStyle/>
          <a:p>
            <a:r>
              <a:rPr lang="en-US" dirty="0"/>
              <a:t>How they see and interpret classrooms: purposes and routines, vs surface-level description.</a:t>
            </a:r>
          </a:p>
          <a:p>
            <a:r>
              <a:rPr lang="en-US" dirty="0"/>
              <a:t>Discerning the importance of events</a:t>
            </a:r>
          </a:p>
          <a:p>
            <a:r>
              <a:rPr lang="en-US" dirty="0"/>
              <a:t>Using routines</a:t>
            </a:r>
          </a:p>
          <a:p>
            <a:r>
              <a:rPr lang="en-US" dirty="0"/>
              <a:t>Predicting classroom phenomena</a:t>
            </a:r>
          </a:p>
          <a:p>
            <a:r>
              <a:rPr lang="en-US" dirty="0"/>
              <a:t>Ignoring the ‘typical’</a:t>
            </a:r>
          </a:p>
          <a:p>
            <a:r>
              <a:rPr lang="en-US" dirty="0"/>
              <a:t>Evaluating performance</a:t>
            </a:r>
          </a:p>
          <a:p>
            <a:r>
              <a:rPr lang="en-US" dirty="0"/>
              <a:t>Responsibility and emotions: experts coped less well with teaching in an artificial lesson context</a:t>
            </a:r>
          </a:p>
          <a:p>
            <a:endParaRPr lang="en-GB" dirty="0"/>
          </a:p>
        </p:txBody>
      </p:sp>
      <p:sp>
        <p:nvSpPr>
          <p:cNvPr id="4" name="Slide Number Placeholder 3">
            <a:extLst>
              <a:ext uri="{FF2B5EF4-FFF2-40B4-BE49-F238E27FC236}">
                <a16:creationId xmlns:a16="http://schemas.microsoft.com/office/drawing/2014/main" id="{9191350C-6F24-C527-9893-98E2A78BF09A}"/>
              </a:ext>
            </a:extLst>
          </p:cNvPr>
          <p:cNvSpPr>
            <a:spLocks noGrp="1"/>
          </p:cNvSpPr>
          <p:nvPr>
            <p:ph type="sldNum" sz="quarter" idx="12"/>
          </p:nvPr>
        </p:nvSpPr>
        <p:spPr>
          <a:xfrm>
            <a:off x="114301" y="6356833"/>
            <a:ext cx="2743200" cy="365125"/>
          </a:xfrm>
        </p:spPr>
        <p:txBody>
          <a:bodyPr/>
          <a:lstStyle/>
          <a:p>
            <a:fld id="{D51CAB04-AED9-4642-90C4-EE3F9EC13E31}" type="slidenum">
              <a:rPr lang="en-US" smtClean="0"/>
              <a:pPr/>
              <a:t>27</a:t>
            </a:fld>
            <a:endParaRPr lang="en-US"/>
          </a:p>
        </p:txBody>
      </p:sp>
      <p:sp>
        <p:nvSpPr>
          <p:cNvPr id="5" name="TextBox 4">
            <a:extLst>
              <a:ext uri="{FF2B5EF4-FFF2-40B4-BE49-F238E27FC236}">
                <a16:creationId xmlns:a16="http://schemas.microsoft.com/office/drawing/2014/main" id="{11C2893C-3C91-BD5E-231A-20BE2F78E618}"/>
              </a:ext>
            </a:extLst>
          </p:cNvPr>
          <p:cNvSpPr txBox="1"/>
          <p:nvPr/>
        </p:nvSpPr>
        <p:spPr>
          <a:xfrm>
            <a:off x="2480931" y="5520585"/>
            <a:ext cx="9760688" cy="461665"/>
          </a:xfrm>
          <a:prstGeom prst="rect">
            <a:avLst/>
          </a:prstGeom>
          <a:noFill/>
        </p:spPr>
        <p:txBody>
          <a:bodyPr wrap="square" rtlCol="0">
            <a:spAutoFit/>
          </a:bodyPr>
          <a:lstStyle/>
          <a:p>
            <a:r>
              <a:rPr lang="en-US" sz="2400" b="1" dirty="0"/>
              <a:t>→ Don’t expect ‘trial lessons’ to identify more than basic competence</a:t>
            </a:r>
            <a:endParaRPr lang="en-GB" sz="2400" b="1" dirty="0"/>
          </a:p>
        </p:txBody>
      </p:sp>
    </p:spTree>
    <p:extLst>
      <p:ext uri="{BB962C8B-B14F-4D97-AF65-F5344CB8AC3E}">
        <p14:creationId xmlns:p14="http://schemas.microsoft.com/office/powerpoint/2010/main" val="25155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6FEDF-B2AC-917C-0DBC-5CFA6EAA54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8B242A-7805-73F9-83EB-837B80CEE7D0}"/>
              </a:ext>
            </a:extLst>
          </p:cNvPr>
          <p:cNvSpPr>
            <a:spLocks noGrp="1"/>
          </p:cNvSpPr>
          <p:nvPr>
            <p:ph type="ctrTitle"/>
          </p:nvPr>
        </p:nvSpPr>
        <p:spPr>
          <a:xfrm>
            <a:off x="719091" y="2700724"/>
            <a:ext cx="10365469" cy="1041439"/>
          </a:xfrm>
        </p:spPr>
        <p:txBody>
          <a:bodyPr anchor="ctr"/>
          <a:lstStyle/>
          <a:p>
            <a:r>
              <a:rPr lang="en-GB" dirty="0"/>
              <a:t>Expertise and experience</a:t>
            </a:r>
          </a:p>
        </p:txBody>
      </p:sp>
      <p:sp>
        <p:nvSpPr>
          <p:cNvPr id="3" name="Subtitle 2">
            <a:extLst>
              <a:ext uri="{FF2B5EF4-FFF2-40B4-BE49-F238E27FC236}">
                <a16:creationId xmlns:a16="http://schemas.microsoft.com/office/drawing/2014/main" id="{3C17D815-C94A-F98D-A326-498DE463611E}"/>
              </a:ext>
            </a:extLst>
          </p:cNvPr>
          <p:cNvSpPr>
            <a:spLocks noGrp="1"/>
          </p:cNvSpPr>
          <p:nvPr>
            <p:ph type="subTitle" idx="1"/>
          </p:nvPr>
        </p:nvSpPr>
        <p:spPr>
          <a:xfrm>
            <a:off x="1524000" y="4051074"/>
            <a:ext cx="9144000" cy="1655762"/>
          </a:xfrm>
        </p:spPr>
        <p:txBody>
          <a:bodyPr/>
          <a:lstStyle/>
          <a:p>
            <a:endParaRPr lang="en-GB" dirty="0"/>
          </a:p>
        </p:txBody>
      </p:sp>
      <p:sp>
        <p:nvSpPr>
          <p:cNvPr id="4" name="Slide Number Placeholder 3">
            <a:extLst>
              <a:ext uri="{FF2B5EF4-FFF2-40B4-BE49-F238E27FC236}">
                <a16:creationId xmlns:a16="http://schemas.microsoft.com/office/drawing/2014/main" id="{D6A5A732-4649-41DD-99F4-720A6E566DBE}"/>
              </a:ext>
            </a:extLst>
          </p:cNvPr>
          <p:cNvSpPr>
            <a:spLocks noGrp="1"/>
          </p:cNvSpPr>
          <p:nvPr>
            <p:ph type="sldNum" sz="quarter" idx="4294967295"/>
          </p:nvPr>
        </p:nvSpPr>
        <p:spPr>
          <a:xfrm>
            <a:off x="0" y="0"/>
            <a:ext cx="0" cy="0"/>
          </a:xfrm>
        </p:spPr>
        <p:txBody>
          <a:bodyPr/>
          <a:lstStyle/>
          <a:p>
            <a:fld id="{D51CAB04-AED9-4642-90C4-EE3F9EC13E31}" type="slidenum">
              <a:rPr lang="en-US" smtClean="0"/>
              <a:pPr/>
              <a:t>28</a:t>
            </a:fld>
            <a:endParaRPr lang="en-US"/>
          </a:p>
        </p:txBody>
      </p:sp>
      <p:sp>
        <p:nvSpPr>
          <p:cNvPr id="5" name="Rectangle 4">
            <a:extLst>
              <a:ext uri="{FF2B5EF4-FFF2-40B4-BE49-F238E27FC236}">
                <a16:creationId xmlns:a16="http://schemas.microsoft.com/office/drawing/2014/main" id="{B3758BB9-5FA2-829B-A8BC-766DAE86CFF2}"/>
              </a:ext>
            </a:extLst>
          </p:cNvPr>
          <p:cNvSpPr/>
          <p:nvPr/>
        </p:nvSpPr>
        <p:spPr>
          <a:xfrm>
            <a:off x="719091" y="1240971"/>
            <a:ext cx="889273" cy="220436"/>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55614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9B268-8F00-F9D8-6D6F-2A6C35E60DAE}"/>
              </a:ext>
            </a:extLst>
          </p:cNvPr>
          <p:cNvSpPr>
            <a:spLocks noGrp="1"/>
          </p:cNvSpPr>
          <p:nvPr>
            <p:ph type="title"/>
          </p:nvPr>
        </p:nvSpPr>
        <p:spPr>
          <a:xfrm>
            <a:off x="661035" y="328993"/>
            <a:ext cx="10359266" cy="943720"/>
          </a:xfrm>
        </p:spPr>
        <p:txBody>
          <a:bodyPr/>
          <a:lstStyle/>
          <a:p>
            <a:r>
              <a:rPr lang="en-US" dirty="0"/>
              <a:t>Overall, at least the first ten years of teaching are associated with increasing ratings</a:t>
            </a:r>
            <a:endParaRPr lang="en-GB" dirty="0"/>
          </a:p>
        </p:txBody>
      </p:sp>
      <p:sp>
        <p:nvSpPr>
          <p:cNvPr id="3" name="Content Placeholder 2">
            <a:extLst>
              <a:ext uri="{FF2B5EF4-FFF2-40B4-BE49-F238E27FC236}">
                <a16:creationId xmlns:a16="http://schemas.microsoft.com/office/drawing/2014/main" id="{3140DC15-0694-DCBA-5EEE-D5AC21DCB7D3}"/>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CF00AF75-81D6-C905-A585-13F4A719D325}"/>
              </a:ext>
            </a:extLst>
          </p:cNvPr>
          <p:cNvSpPr>
            <a:spLocks noGrp="1"/>
          </p:cNvSpPr>
          <p:nvPr>
            <p:ph type="sldNum" sz="quarter" idx="12"/>
          </p:nvPr>
        </p:nvSpPr>
        <p:spPr/>
        <p:txBody>
          <a:bodyPr/>
          <a:lstStyle/>
          <a:p>
            <a:fld id="{D51CAB04-AED9-4642-90C4-EE3F9EC13E31}" type="slidenum">
              <a:rPr lang="en-US" smtClean="0"/>
              <a:pPr/>
              <a:t>29</a:t>
            </a:fld>
            <a:endParaRPr lang="en-US"/>
          </a:p>
        </p:txBody>
      </p:sp>
      <p:pic>
        <p:nvPicPr>
          <p:cNvPr id="5" name="Picture">
            <a:extLst>
              <a:ext uri="{FF2B5EF4-FFF2-40B4-BE49-F238E27FC236}">
                <a16:creationId xmlns:a16="http://schemas.microsoft.com/office/drawing/2014/main" id="{DC34A334-11F6-FF73-F1E5-73AAA4001719}"/>
              </a:ext>
            </a:extLst>
          </p:cNvPr>
          <p:cNvPicPr/>
          <p:nvPr/>
        </p:nvPicPr>
        <p:blipFill>
          <a:blip r:embed="rId2"/>
          <a:stretch>
            <a:fillRect/>
          </a:stretch>
        </p:blipFill>
        <p:spPr bwMode="auto">
          <a:xfrm>
            <a:off x="2448717" y="1570383"/>
            <a:ext cx="8119431" cy="4566598"/>
          </a:xfrm>
          <a:prstGeom prst="rect">
            <a:avLst/>
          </a:prstGeom>
          <a:noFill/>
          <a:ln w="9525">
            <a:noFill/>
            <a:headEnd/>
            <a:tailEnd/>
          </a:ln>
        </p:spPr>
      </p:pic>
    </p:spTree>
    <p:extLst>
      <p:ext uri="{BB962C8B-B14F-4D97-AF65-F5344CB8AC3E}">
        <p14:creationId xmlns:p14="http://schemas.microsoft.com/office/powerpoint/2010/main" val="1390533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319A5-A302-F12F-5B4A-CE2E53F2E4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9D82F8-E5D1-6BBB-4B84-81E4F768389F}"/>
              </a:ext>
            </a:extLst>
          </p:cNvPr>
          <p:cNvSpPr>
            <a:spLocks noGrp="1"/>
          </p:cNvSpPr>
          <p:nvPr>
            <p:ph type="ctrTitle"/>
          </p:nvPr>
        </p:nvSpPr>
        <p:spPr>
          <a:xfrm>
            <a:off x="719091" y="2152947"/>
            <a:ext cx="10365469" cy="2057102"/>
          </a:xfrm>
        </p:spPr>
        <p:txBody>
          <a:bodyPr/>
          <a:lstStyle/>
          <a:p>
            <a:r>
              <a:rPr lang="en-GB" dirty="0"/>
              <a:t>Do teachers make a difference?</a:t>
            </a:r>
          </a:p>
        </p:txBody>
      </p:sp>
      <p:sp>
        <p:nvSpPr>
          <p:cNvPr id="3" name="Subtitle 2">
            <a:extLst>
              <a:ext uri="{FF2B5EF4-FFF2-40B4-BE49-F238E27FC236}">
                <a16:creationId xmlns:a16="http://schemas.microsoft.com/office/drawing/2014/main" id="{68088F84-9690-3099-C078-40ED83C9F152}"/>
              </a:ext>
            </a:extLst>
          </p:cNvPr>
          <p:cNvSpPr>
            <a:spLocks noGrp="1"/>
          </p:cNvSpPr>
          <p:nvPr>
            <p:ph type="subTitle" idx="1"/>
          </p:nvPr>
        </p:nvSpPr>
        <p:spPr>
          <a:xfrm>
            <a:off x="1524000" y="4051074"/>
            <a:ext cx="9144000" cy="1655762"/>
          </a:xfrm>
        </p:spPr>
        <p:txBody>
          <a:bodyPr/>
          <a:lstStyle/>
          <a:p>
            <a:endParaRPr lang="en-GB" dirty="0"/>
          </a:p>
        </p:txBody>
      </p:sp>
      <p:sp>
        <p:nvSpPr>
          <p:cNvPr id="4" name="Slide Number Placeholder 3">
            <a:extLst>
              <a:ext uri="{FF2B5EF4-FFF2-40B4-BE49-F238E27FC236}">
                <a16:creationId xmlns:a16="http://schemas.microsoft.com/office/drawing/2014/main" id="{150AAC7B-501B-BE48-9363-BDF4969EC677}"/>
              </a:ext>
            </a:extLst>
          </p:cNvPr>
          <p:cNvSpPr>
            <a:spLocks noGrp="1"/>
          </p:cNvSpPr>
          <p:nvPr>
            <p:ph type="sldNum" sz="quarter" idx="4294967295"/>
          </p:nvPr>
        </p:nvSpPr>
        <p:spPr>
          <a:xfrm>
            <a:off x="0" y="0"/>
            <a:ext cx="0" cy="0"/>
          </a:xfrm>
        </p:spPr>
        <p:txBody>
          <a:bodyPr/>
          <a:lstStyle/>
          <a:p>
            <a:fld id="{D51CAB04-AED9-4642-90C4-EE3F9EC13E31}" type="slidenum">
              <a:rPr lang="en-US" smtClean="0"/>
              <a:pPr/>
              <a:t>3</a:t>
            </a:fld>
            <a:endParaRPr lang="en-US"/>
          </a:p>
        </p:txBody>
      </p:sp>
      <p:sp>
        <p:nvSpPr>
          <p:cNvPr id="5" name="Rectangle 4">
            <a:extLst>
              <a:ext uri="{FF2B5EF4-FFF2-40B4-BE49-F238E27FC236}">
                <a16:creationId xmlns:a16="http://schemas.microsoft.com/office/drawing/2014/main" id="{A2B0E53C-49DA-AAFB-133B-53A012159558}"/>
              </a:ext>
            </a:extLst>
          </p:cNvPr>
          <p:cNvSpPr/>
          <p:nvPr/>
        </p:nvSpPr>
        <p:spPr>
          <a:xfrm>
            <a:off x="719091" y="1240971"/>
            <a:ext cx="889273" cy="220436"/>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911868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D1B45-3CBE-B0F8-E8BB-E745E1FB92D3}"/>
              </a:ext>
            </a:extLst>
          </p:cNvPr>
          <p:cNvSpPr>
            <a:spLocks noGrp="1"/>
          </p:cNvSpPr>
          <p:nvPr>
            <p:ph type="title"/>
          </p:nvPr>
        </p:nvSpPr>
        <p:spPr>
          <a:xfrm>
            <a:off x="661035" y="394459"/>
            <a:ext cx="10359266" cy="878254"/>
          </a:xfrm>
        </p:spPr>
        <p:txBody>
          <a:bodyPr/>
          <a:lstStyle/>
          <a:p>
            <a:r>
              <a:rPr lang="en-US" sz="2400" dirty="0"/>
              <a:t>Trajectories are quite different in different GTT dimensions: D1 &amp; D3 improve a lot over 0-10 years, D2 &amp; D4 are flatter &amp; plateau earlier</a:t>
            </a:r>
            <a:endParaRPr lang="en-GB" sz="2400" dirty="0"/>
          </a:p>
        </p:txBody>
      </p:sp>
      <p:sp>
        <p:nvSpPr>
          <p:cNvPr id="4" name="Slide Number Placeholder 3">
            <a:extLst>
              <a:ext uri="{FF2B5EF4-FFF2-40B4-BE49-F238E27FC236}">
                <a16:creationId xmlns:a16="http://schemas.microsoft.com/office/drawing/2014/main" id="{F14551C2-ECCF-C7F2-F104-E41539D88010}"/>
              </a:ext>
            </a:extLst>
          </p:cNvPr>
          <p:cNvSpPr>
            <a:spLocks noGrp="1"/>
          </p:cNvSpPr>
          <p:nvPr>
            <p:ph type="sldNum" sz="quarter" idx="12"/>
          </p:nvPr>
        </p:nvSpPr>
        <p:spPr/>
        <p:txBody>
          <a:bodyPr/>
          <a:lstStyle/>
          <a:p>
            <a:fld id="{D51CAB04-AED9-4642-90C4-EE3F9EC13E31}" type="slidenum">
              <a:rPr lang="en-US" smtClean="0"/>
              <a:pPr/>
              <a:t>30</a:t>
            </a:fld>
            <a:endParaRPr lang="en-US"/>
          </a:p>
        </p:txBody>
      </p:sp>
      <p:pic>
        <p:nvPicPr>
          <p:cNvPr id="9" name="Picture">
            <a:extLst>
              <a:ext uri="{FF2B5EF4-FFF2-40B4-BE49-F238E27FC236}">
                <a16:creationId xmlns:a16="http://schemas.microsoft.com/office/drawing/2014/main" id="{3EF1EB94-2104-E4C8-78C4-04E5FDDC311E}"/>
              </a:ext>
            </a:extLst>
          </p:cNvPr>
          <p:cNvPicPr/>
          <p:nvPr/>
        </p:nvPicPr>
        <p:blipFill>
          <a:blip r:embed="rId3"/>
          <a:stretch>
            <a:fillRect/>
          </a:stretch>
        </p:blipFill>
        <p:spPr bwMode="auto">
          <a:xfrm>
            <a:off x="6096000" y="4293375"/>
            <a:ext cx="4559915" cy="2564625"/>
          </a:xfrm>
          <a:prstGeom prst="rect">
            <a:avLst/>
          </a:prstGeom>
          <a:noFill/>
          <a:ln w="9525">
            <a:noFill/>
            <a:headEnd/>
            <a:tailEnd/>
          </a:ln>
        </p:spPr>
      </p:pic>
      <p:pic>
        <p:nvPicPr>
          <p:cNvPr id="10" name="Picture">
            <a:extLst>
              <a:ext uri="{FF2B5EF4-FFF2-40B4-BE49-F238E27FC236}">
                <a16:creationId xmlns:a16="http://schemas.microsoft.com/office/drawing/2014/main" id="{ECA9AEF2-AC05-3DFE-ADC4-C6465E25D521}"/>
              </a:ext>
            </a:extLst>
          </p:cNvPr>
          <p:cNvPicPr/>
          <p:nvPr/>
        </p:nvPicPr>
        <p:blipFill>
          <a:blip r:embed="rId4"/>
          <a:stretch>
            <a:fillRect/>
          </a:stretch>
        </p:blipFill>
        <p:spPr bwMode="auto">
          <a:xfrm>
            <a:off x="582053" y="4293375"/>
            <a:ext cx="4559915" cy="2564625"/>
          </a:xfrm>
          <a:prstGeom prst="rect">
            <a:avLst/>
          </a:prstGeom>
          <a:noFill/>
          <a:ln w="9525">
            <a:noFill/>
            <a:headEnd/>
            <a:tailEnd/>
          </a:ln>
        </p:spPr>
      </p:pic>
      <p:pic>
        <p:nvPicPr>
          <p:cNvPr id="11" name="Picture">
            <a:extLst>
              <a:ext uri="{FF2B5EF4-FFF2-40B4-BE49-F238E27FC236}">
                <a16:creationId xmlns:a16="http://schemas.microsoft.com/office/drawing/2014/main" id="{76268F9C-4BB0-2CD4-7FB0-47888C56DD27}"/>
              </a:ext>
            </a:extLst>
          </p:cNvPr>
          <p:cNvPicPr/>
          <p:nvPr/>
        </p:nvPicPr>
        <p:blipFill>
          <a:blip r:embed="rId5"/>
          <a:stretch>
            <a:fillRect/>
          </a:stretch>
        </p:blipFill>
        <p:spPr bwMode="auto">
          <a:xfrm>
            <a:off x="6096000" y="1384167"/>
            <a:ext cx="4559916" cy="2564626"/>
          </a:xfrm>
          <a:prstGeom prst="rect">
            <a:avLst/>
          </a:prstGeom>
          <a:noFill/>
          <a:ln w="9525">
            <a:noFill/>
            <a:headEnd/>
            <a:tailEnd/>
          </a:ln>
        </p:spPr>
      </p:pic>
      <p:pic>
        <p:nvPicPr>
          <p:cNvPr id="12" name="Picture">
            <a:extLst>
              <a:ext uri="{FF2B5EF4-FFF2-40B4-BE49-F238E27FC236}">
                <a16:creationId xmlns:a16="http://schemas.microsoft.com/office/drawing/2014/main" id="{0EFF2223-C7BD-ADF9-F84C-115AC2D9D043}"/>
              </a:ext>
            </a:extLst>
          </p:cNvPr>
          <p:cNvPicPr/>
          <p:nvPr/>
        </p:nvPicPr>
        <p:blipFill>
          <a:blip r:embed="rId6"/>
          <a:stretch>
            <a:fillRect/>
          </a:stretch>
        </p:blipFill>
        <p:spPr bwMode="auto">
          <a:xfrm>
            <a:off x="582052" y="1384168"/>
            <a:ext cx="4559915" cy="2564625"/>
          </a:xfrm>
          <a:prstGeom prst="rect">
            <a:avLst/>
          </a:prstGeom>
          <a:noFill/>
          <a:ln w="9525">
            <a:noFill/>
            <a:headEnd/>
            <a:tailEnd/>
          </a:ln>
        </p:spPr>
      </p:pic>
      <p:sp>
        <p:nvSpPr>
          <p:cNvPr id="13" name="TextBox 12">
            <a:extLst>
              <a:ext uri="{FF2B5EF4-FFF2-40B4-BE49-F238E27FC236}">
                <a16:creationId xmlns:a16="http://schemas.microsoft.com/office/drawing/2014/main" id="{99D4B623-09A9-AF58-FC5E-FF6CB6D0EDC8}"/>
              </a:ext>
            </a:extLst>
          </p:cNvPr>
          <p:cNvSpPr txBox="1"/>
          <p:nvPr/>
        </p:nvSpPr>
        <p:spPr>
          <a:xfrm>
            <a:off x="582052" y="1384167"/>
            <a:ext cx="484428" cy="369332"/>
          </a:xfrm>
          <a:prstGeom prst="rect">
            <a:avLst/>
          </a:prstGeom>
          <a:noFill/>
        </p:spPr>
        <p:txBody>
          <a:bodyPr wrap="none" rtlCol="0">
            <a:spAutoFit/>
          </a:bodyPr>
          <a:lstStyle/>
          <a:p>
            <a:pPr algn="l"/>
            <a:r>
              <a:rPr lang="en-US" b="1">
                <a:latin typeface="Futura LT Book" panose="02000503000000000000"/>
              </a:rPr>
              <a:t>D1</a:t>
            </a:r>
            <a:endParaRPr lang="en-GB" b="1">
              <a:latin typeface="Futura LT Book" panose="02000503000000000000"/>
            </a:endParaRPr>
          </a:p>
        </p:txBody>
      </p:sp>
      <p:sp>
        <p:nvSpPr>
          <p:cNvPr id="14" name="TextBox 13">
            <a:extLst>
              <a:ext uri="{FF2B5EF4-FFF2-40B4-BE49-F238E27FC236}">
                <a16:creationId xmlns:a16="http://schemas.microsoft.com/office/drawing/2014/main" id="{6856CF55-37C1-649E-86BA-53A9752D21FA}"/>
              </a:ext>
            </a:extLst>
          </p:cNvPr>
          <p:cNvSpPr txBox="1"/>
          <p:nvPr/>
        </p:nvSpPr>
        <p:spPr>
          <a:xfrm>
            <a:off x="6096000" y="1384167"/>
            <a:ext cx="476412" cy="369332"/>
          </a:xfrm>
          <a:prstGeom prst="rect">
            <a:avLst/>
          </a:prstGeom>
          <a:noFill/>
        </p:spPr>
        <p:txBody>
          <a:bodyPr wrap="none" rtlCol="0">
            <a:spAutoFit/>
          </a:bodyPr>
          <a:lstStyle/>
          <a:p>
            <a:pPr algn="l"/>
            <a:r>
              <a:rPr lang="en-US" b="1">
                <a:latin typeface="Futura LT Book" panose="02000503000000000000"/>
              </a:rPr>
              <a:t>D2</a:t>
            </a:r>
            <a:endParaRPr lang="en-GB" b="1">
              <a:latin typeface="Futura LT Book" panose="02000503000000000000"/>
            </a:endParaRPr>
          </a:p>
        </p:txBody>
      </p:sp>
      <p:sp>
        <p:nvSpPr>
          <p:cNvPr id="15" name="TextBox 14">
            <a:extLst>
              <a:ext uri="{FF2B5EF4-FFF2-40B4-BE49-F238E27FC236}">
                <a16:creationId xmlns:a16="http://schemas.microsoft.com/office/drawing/2014/main" id="{8FEFEE4A-78F3-8999-3229-119D94712519}"/>
              </a:ext>
            </a:extLst>
          </p:cNvPr>
          <p:cNvSpPr txBox="1"/>
          <p:nvPr/>
        </p:nvSpPr>
        <p:spPr>
          <a:xfrm>
            <a:off x="582052" y="4292504"/>
            <a:ext cx="476412" cy="369332"/>
          </a:xfrm>
          <a:prstGeom prst="rect">
            <a:avLst/>
          </a:prstGeom>
          <a:noFill/>
        </p:spPr>
        <p:txBody>
          <a:bodyPr wrap="none" rtlCol="0">
            <a:spAutoFit/>
          </a:bodyPr>
          <a:lstStyle/>
          <a:p>
            <a:pPr algn="l"/>
            <a:r>
              <a:rPr lang="en-US" b="1">
                <a:latin typeface="Futura LT Book" panose="02000503000000000000"/>
              </a:rPr>
              <a:t>D3</a:t>
            </a:r>
            <a:endParaRPr lang="en-GB" b="1">
              <a:latin typeface="Futura LT Book" panose="02000503000000000000"/>
            </a:endParaRPr>
          </a:p>
        </p:txBody>
      </p:sp>
      <p:sp>
        <p:nvSpPr>
          <p:cNvPr id="16" name="TextBox 15">
            <a:extLst>
              <a:ext uri="{FF2B5EF4-FFF2-40B4-BE49-F238E27FC236}">
                <a16:creationId xmlns:a16="http://schemas.microsoft.com/office/drawing/2014/main" id="{03E59209-8AB5-5D27-6727-5A1C10C93A5B}"/>
              </a:ext>
            </a:extLst>
          </p:cNvPr>
          <p:cNvSpPr txBox="1"/>
          <p:nvPr/>
        </p:nvSpPr>
        <p:spPr>
          <a:xfrm>
            <a:off x="6096000" y="4292504"/>
            <a:ext cx="476412" cy="369332"/>
          </a:xfrm>
          <a:prstGeom prst="rect">
            <a:avLst/>
          </a:prstGeom>
          <a:noFill/>
        </p:spPr>
        <p:txBody>
          <a:bodyPr wrap="none" rtlCol="0">
            <a:spAutoFit/>
          </a:bodyPr>
          <a:lstStyle/>
          <a:p>
            <a:pPr algn="l"/>
            <a:r>
              <a:rPr lang="en-US" b="1">
                <a:latin typeface="Futura LT Book" panose="02000503000000000000"/>
              </a:rPr>
              <a:t>D4</a:t>
            </a:r>
            <a:endParaRPr lang="en-GB" b="1">
              <a:latin typeface="Futura LT Book" panose="02000503000000000000"/>
            </a:endParaRPr>
          </a:p>
        </p:txBody>
      </p:sp>
    </p:spTree>
    <p:extLst>
      <p:ext uri="{BB962C8B-B14F-4D97-AF65-F5344CB8AC3E}">
        <p14:creationId xmlns:p14="http://schemas.microsoft.com/office/powerpoint/2010/main" val="1328420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09674-D41B-D506-6A6F-66BE2620C8E8}"/>
              </a:ext>
            </a:extLst>
          </p:cNvPr>
          <p:cNvSpPr>
            <a:spLocks noGrp="1"/>
          </p:cNvSpPr>
          <p:nvPr>
            <p:ph type="title"/>
          </p:nvPr>
        </p:nvSpPr>
        <p:spPr>
          <a:xfrm>
            <a:off x="661035" y="328993"/>
            <a:ext cx="10359266" cy="943720"/>
          </a:xfrm>
        </p:spPr>
        <p:txBody>
          <a:bodyPr/>
          <a:lstStyle/>
          <a:p>
            <a:r>
              <a:rPr lang="en-US" dirty="0"/>
              <a:t>But the change with experience is tiny compared with the variation at any given time</a:t>
            </a:r>
            <a:endParaRPr lang="en-GB" dirty="0"/>
          </a:p>
        </p:txBody>
      </p:sp>
      <p:sp>
        <p:nvSpPr>
          <p:cNvPr id="4" name="Slide Number Placeholder 3">
            <a:extLst>
              <a:ext uri="{FF2B5EF4-FFF2-40B4-BE49-F238E27FC236}">
                <a16:creationId xmlns:a16="http://schemas.microsoft.com/office/drawing/2014/main" id="{11FD46B3-3ECE-208E-FC7C-77AEF281E08B}"/>
              </a:ext>
            </a:extLst>
          </p:cNvPr>
          <p:cNvSpPr>
            <a:spLocks noGrp="1"/>
          </p:cNvSpPr>
          <p:nvPr>
            <p:ph type="sldNum" sz="quarter" idx="12"/>
          </p:nvPr>
        </p:nvSpPr>
        <p:spPr/>
        <p:txBody>
          <a:bodyPr/>
          <a:lstStyle/>
          <a:p>
            <a:fld id="{D51CAB04-AED9-4642-90C4-EE3F9EC13E31}" type="slidenum">
              <a:rPr lang="en-US" smtClean="0"/>
              <a:pPr/>
              <a:t>31</a:t>
            </a:fld>
            <a:endParaRPr lang="en-US"/>
          </a:p>
        </p:txBody>
      </p:sp>
      <p:pic>
        <p:nvPicPr>
          <p:cNvPr id="5" name="Picture">
            <a:extLst>
              <a:ext uri="{FF2B5EF4-FFF2-40B4-BE49-F238E27FC236}">
                <a16:creationId xmlns:a16="http://schemas.microsoft.com/office/drawing/2014/main" id="{B5441167-7AA1-C455-09D3-BD8B3CE0A9DB}"/>
              </a:ext>
            </a:extLst>
          </p:cNvPr>
          <p:cNvPicPr>
            <a:picLocks noGrp="1"/>
          </p:cNvPicPr>
          <p:nvPr>
            <p:ph idx="1"/>
          </p:nvPr>
        </p:nvPicPr>
        <p:blipFill>
          <a:blip r:embed="rId2"/>
          <a:stretch>
            <a:fillRect/>
          </a:stretch>
        </p:blipFill>
        <p:spPr bwMode="auto">
          <a:xfrm>
            <a:off x="2509662" y="1570038"/>
            <a:ext cx="7998176" cy="4498975"/>
          </a:xfrm>
          <a:prstGeom prst="rect">
            <a:avLst/>
          </a:prstGeom>
          <a:noFill/>
          <a:ln w="9525">
            <a:noFill/>
            <a:headEnd/>
            <a:tailEnd/>
          </a:ln>
        </p:spPr>
      </p:pic>
    </p:spTree>
    <p:extLst>
      <p:ext uri="{BB962C8B-B14F-4D97-AF65-F5344CB8AC3E}">
        <p14:creationId xmlns:p14="http://schemas.microsoft.com/office/powerpoint/2010/main" val="20159465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F0511-609F-AC91-4C04-8BC62645B52C}"/>
              </a:ext>
            </a:extLst>
          </p:cNvPr>
          <p:cNvSpPr>
            <a:spLocks noGrp="1"/>
          </p:cNvSpPr>
          <p:nvPr>
            <p:ph type="title"/>
          </p:nvPr>
        </p:nvSpPr>
        <p:spPr>
          <a:xfrm>
            <a:off x="661035" y="769114"/>
            <a:ext cx="10359266" cy="503599"/>
          </a:xfrm>
        </p:spPr>
        <p:txBody>
          <a:bodyPr wrap="square" anchor="b">
            <a:normAutofit/>
          </a:bodyPr>
          <a:lstStyle/>
          <a:p>
            <a:r>
              <a:rPr lang="en-US" dirty="0"/>
              <a:t>Why does expertise plateau? </a:t>
            </a:r>
            <a:endParaRPr lang="en-GB" dirty="0"/>
          </a:p>
        </p:txBody>
      </p:sp>
      <p:sp>
        <p:nvSpPr>
          <p:cNvPr id="11" name="Content Placeholder 2">
            <a:extLst>
              <a:ext uri="{FF2B5EF4-FFF2-40B4-BE49-F238E27FC236}">
                <a16:creationId xmlns:a16="http://schemas.microsoft.com/office/drawing/2014/main" id="{824AB502-0F60-61A0-FD0F-F9755E80C5C1}"/>
              </a:ext>
            </a:extLst>
          </p:cNvPr>
          <p:cNvSpPr>
            <a:spLocks noGrp="1"/>
          </p:cNvSpPr>
          <p:nvPr>
            <p:ph sz="half" idx="1"/>
          </p:nvPr>
        </p:nvSpPr>
        <p:spPr>
          <a:xfrm>
            <a:off x="838200" y="1942214"/>
            <a:ext cx="4393019" cy="4120449"/>
          </a:xfrm>
        </p:spPr>
        <p:txBody>
          <a:bodyPr/>
          <a:lstStyle/>
          <a:p>
            <a:r>
              <a:rPr lang="en-GB" dirty="0"/>
              <a:t>Performance quickly becomes automatic, and is then insensitive to experience</a:t>
            </a:r>
          </a:p>
          <a:p>
            <a:r>
              <a:rPr lang="en-GB" dirty="0"/>
              <a:t>Teachers don’t get rich enough feedback to inform their learning</a:t>
            </a:r>
          </a:p>
          <a:p>
            <a:r>
              <a:rPr lang="en-GB" dirty="0"/>
              <a:t>Developing expertise is not a priority in most schools</a:t>
            </a:r>
          </a:p>
          <a:p>
            <a:endParaRPr lang="en-US" dirty="0"/>
          </a:p>
        </p:txBody>
      </p:sp>
      <p:pic>
        <p:nvPicPr>
          <p:cNvPr id="6" name="Picture 5" descr="A diagram of a customer experience&#10;&#10;AI-generated content may be incorrect.">
            <a:extLst>
              <a:ext uri="{FF2B5EF4-FFF2-40B4-BE49-F238E27FC236}">
                <a16:creationId xmlns:a16="http://schemas.microsoft.com/office/drawing/2014/main" id="{25AB3DDA-2936-EED4-FF9D-128F79B811B4}"/>
              </a:ext>
            </a:extLst>
          </p:cNvPr>
          <p:cNvPicPr>
            <a:picLocks noChangeAspect="1"/>
          </p:cNvPicPr>
          <p:nvPr/>
        </p:nvPicPr>
        <p:blipFill>
          <a:blip r:embed="rId3"/>
          <a:stretch>
            <a:fillRect/>
          </a:stretch>
        </p:blipFill>
        <p:spPr>
          <a:xfrm>
            <a:off x="6172199" y="1942214"/>
            <a:ext cx="5733395" cy="3354034"/>
          </a:xfrm>
          <a:prstGeom prst="rect">
            <a:avLst/>
          </a:prstGeom>
          <a:noFill/>
        </p:spPr>
      </p:pic>
      <p:sp>
        <p:nvSpPr>
          <p:cNvPr id="4" name="Slide Number Placeholder 3">
            <a:extLst>
              <a:ext uri="{FF2B5EF4-FFF2-40B4-BE49-F238E27FC236}">
                <a16:creationId xmlns:a16="http://schemas.microsoft.com/office/drawing/2014/main" id="{755D4A7C-A556-45C3-C84D-5DFA1EAB3017}"/>
              </a:ext>
            </a:extLst>
          </p:cNvPr>
          <p:cNvSpPr>
            <a:spLocks noGrp="1"/>
          </p:cNvSpPr>
          <p:nvPr>
            <p:ph type="sldNum" sz="quarter" idx="12"/>
          </p:nvPr>
        </p:nvSpPr>
        <p:spPr>
          <a:xfrm>
            <a:off x="118812" y="6356833"/>
            <a:ext cx="2743200" cy="365125"/>
          </a:xfrm>
        </p:spPr>
        <p:txBody>
          <a:bodyPr anchor="b">
            <a:normAutofit/>
          </a:bodyPr>
          <a:lstStyle/>
          <a:p>
            <a:pPr>
              <a:spcAft>
                <a:spcPts val="600"/>
              </a:spcAft>
            </a:pPr>
            <a:fld id="{D51CAB04-AED9-4642-90C4-EE3F9EC13E31}" type="slidenum">
              <a:rPr lang="en-US" smtClean="0"/>
              <a:pPr>
                <a:spcAft>
                  <a:spcPts val="600"/>
                </a:spcAft>
              </a:pPr>
              <a:t>32</a:t>
            </a:fld>
            <a:endParaRPr lang="en-US" dirty="0"/>
          </a:p>
        </p:txBody>
      </p:sp>
      <p:sp>
        <p:nvSpPr>
          <p:cNvPr id="8" name="TextBox 7">
            <a:extLst>
              <a:ext uri="{FF2B5EF4-FFF2-40B4-BE49-F238E27FC236}">
                <a16:creationId xmlns:a16="http://schemas.microsoft.com/office/drawing/2014/main" id="{7B009EA9-DE13-15C4-D49B-2F59BB7C22EB}"/>
              </a:ext>
            </a:extLst>
          </p:cNvPr>
          <p:cNvSpPr txBox="1"/>
          <p:nvPr/>
        </p:nvSpPr>
        <p:spPr>
          <a:xfrm>
            <a:off x="1809388" y="6414608"/>
            <a:ext cx="6845513" cy="369332"/>
          </a:xfrm>
          <a:prstGeom prst="rect">
            <a:avLst/>
          </a:prstGeom>
          <a:noFill/>
        </p:spPr>
        <p:txBody>
          <a:bodyPr wrap="square">
            <a:spAutoFit/>
          </a:bodyPr>
          <a:lstStyle/>
          <a:p>
            <a:pPr marL="0" indent="0">
              <a:buNone/>
            </a:pPr>
            <a:r>
              <a:rPr lang="en-GB" sz="1800" dirty="0"/>
              <a:t>(Ericsson, 2008; </a:t>
            </a:r>
            <a:r>
              <a:rPr lang="en-GB" sz="1800" dirty="0" err="1"/>
              <a:t>Hobbiss</a:t>
            </a:r>
            <a:r>
              <a:rPr lang="en-GB" sz="1800" dirty="0"/>
              <a:t> et al, 2020; Yeager et al, 2013; Hogarth, 2001)</a:t>
            </a:r>
          </a:p>
        </p:txBody>
      </p:sp>
    </p:spTree>
    <p:extLst>
      <p:ext uri="{BB962C8B-B14F-4D97-AF65-F5344CB8AC3E}">
        <p14:creationId xmlns:p14="http://schemas.microsoft.com/office/powerpoint/2010/main" val="127579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A7262D-304F-4D5D-AD0C-243BC7FC229D}"/>
              </a:ext>
            </a:extLst>
          </p:cNvPr>
          <p:cNvSpPr>
            <a:spLocks noGrp="1"/>
          </p:cNvSpPr>
          <p:nvPr>
            <p:ph type="sldNum" sz="quarter" idx="12"/>
          </p:nvPr>
        </p:nvSpPr>
        <p:spPr/>
        <p:txBody>
          <a:bodyPr/>
          <a:lstStyle/>
          <a:p>
            <a:fld id="{0B2952C0-B741-E24E-A739-3F7B966F122A}" type="slidenum">
              <a:rPr lang="en-US" smtClean="0"/>
              <a:pPr/>
              <a:t>33</a:t>
            </a:fld>
            <a:endParaRPr lang="en-US"/>
          </a:p>
        </p:txBody>
      </p:sp>
      <p:sp>
        <p:nvSpPr>
          <p:cNvPr id="5" name="Text Placeholder 4">
            <a:extLst>
              <a:ext uri="{FF2B5EF4-FFF2-40B4-BE49-F238E27FC236}">
                <a16:creationId xmlns:a16="http://schemas.microsoft.com/office/drawing/2014/main" id="{A5CFC9B0-32F6-4096-8BDE-89B7E827E54F}"/>
              </a:ext>
            </a:extLst>
          </p:cNvPr>
          <p:cNvSpPr>
            <a:spLocks noGrp="1"/>
          </p:cNvSpPr>
          <p:nvPr>
            <p:ph type="body" sz="quarter" idx="14"/>
          </p:nvPr>
        </p:nvSpPr>
        <p:spPr>
          <a:xfrm>
            <a:off x="942231" y="4211743"/>
            <a:ext cx="9079057" cy="1996336"/>
          </a:xfrm>
        </p:spPr>
        <p:txBody>
          <a:bodyPr/>
          <a:lstStyle/>
          <a:p>
            <a:r>
              <a:rPr lang="en-GB" sz="3200" err="1"/>
              <a:t>rob@evidencebased.education</a:t>
            </a:r>
            <a:endParaRPr lang="en-GB" sz="3200"/>
          </a:p>
          <a:p>
            <a:r>
              <a:rPr lang="en-GB" sz="3200"/>
              <a:t>@ProfCoe    @EvidenceInEdu</a:t>
            </a:r>
          </a:p>
          <a:p>
            <a:r>
              <a:rPr lang="en-GB" sz="3200"/>
              <a:t>https://evidencebased.education/</a:t>
            </a:r>
          </a:p>
        </p:txBody>
      </p:sp>
      <p:sp>
        <p:nvSpPr>
          <p:cNvPr id="4" name="Rectangle 3">
            <a:extLst>
              <a:ext uri="{FF2B5EF4-FFF2-40B4-BE49-F238E27FC236}">
                <a16:creationId xmlns:a16="http://schemas.microsoft.com/office/drawing/2014/main" id="{DF875AEB-DA1F-FE63-CDBB-2AFE28C5D57D}"/>
              </a:ext>
            </a:extLst>
          </p:cNvPr>
          <p:cNvSpPr/>
          <p:nvPr/>
        </p:nvSpPr>
        <p:spPr>
          <a:xfrm>
            <a:off x="942232" y="2446638"/>
            <a:ext cx="9227379" cy="1176737"/>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93A7CA9-BBF1-4DDD-ACD3-97E13EEF4083}"/>
              </a:ext>
            </a:extLst>
          </p:cNvPr>
          <p:cNvSpPr>
            <a:spLocks noGrp="1"/>
          </p:cNvSpPr>
          <p:nvPr>
            <p:ph type="ctrTitle"/>
          </p:nvPr>
        </p:nvSpPr>
        <p:spPr>
          <a:xfrm>
            <a:off x="942231" y="3035006"/>
            <a:ext cx="9079057" cy="693395"/>
          </a:xfrm>
        </p:spPr>
        <p:txBody>
          <a:bodyPr/>
          <a:lstStyle/>
          <a:p>
            <a:r>
              <a:rPr lang="en-GB" dirty="0"/>
              <a:t>Good luck!</a:t>
            </a:r>
          </a:p>
        </p:txBody>
      </p:sp>
    </p:spTree>
    <p:extLst>
      <p:ext uri="{BB962C8B-B14F-4D97-AF65-F5344CB8AC3E}">
        <p14:creationId xmlns:p14="http://schemas.microsoft.com/office/powerpoint/2010/main" val="721157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88ACB-DBA2-1431-CD4C-696422C6B7E3}"/>
              </a:ext>
            </a:extLst>
          </p:cNvPr>
          <p:cNvSpPr>
            <a:spLocks noGrp="1"/>
          </p:cNvSpPr>
          <p:nvPr>
            <p:ph type="title"/>
          </p:nvPr>
        </p:nvSpPr>
        <p:spPr>
          <a:xfrm>
            <a:off x="661035" y="769114"/>
            <a:ext cx="10359266" cy="503599"/>
          </a:xfrm>
        </p:spPr>
        <p:txBody>
          <a:bodyPr/>
          <a:lstStyle/>
          <a:p>
            <a:r>
              <a:rPr lang="en-US" dirty="0"/>
              <a:t>Tennessee: Sanders &amp; Rivers, 1996</a:t>
            </a:r>
            <a:endParaRPr lang="en-GB" dirty="0"/>
          </a:p>
        </p:txBody>
      </p:sp>
      <p:sp>
        <p:nvSpPr>
          <p:cNvPr id="3" name="Content Placeholder 2">
            <a:extLst>
              <a:ext uri="{FF2B5EF4-FFF2-40B4-BE49-F238E27FC236}">
                <a16:creationId xmlns:a16="http://schemas.microsoft.com/office/drawing/2014/main" id="{B37390AD-C02E-5F7F-F43F-2470C649CBEC}"/>
              </a:ext>
            </a:extLst>
          </p:cNvPr>
          <p:cNvSpPr>
            <a:spLocks noGrp="1"/>
          </p:cNvSpPr>
          <p:nvPr>
            <p:ph idx="1"/>
          </p:nvPr>
        </p:nvSpPr>
        <p:spPr>
          <a:xfrm>
            <a:off x="801278" y="2040447"/>
            <a:ext cx="5981105" cy="4498948"/>
          </a:xfrm>
        </p:spPr>
        <p:txBody>
          <a:bodyPr>
            <a:normAutofit fontScale="85000" lnSpcReduction="10000"/>
          </a:bodyPr>
          <a:lstStyle/>
          <a:p>
            <a:r>
              <a:rPr lang="en-US" dirty="0"/>
              <a:t>“Differences in student achievement of 50 percentile points were observed as a result of teacher sequence after only three years.</a:t>
            </a:r>
          </a:p>
          <a:p>
            <a:r>
              <a:rPr lang="en-US" dirty="0"/>
              <a:t>The effects of teachers on student achievement are both additive and cumulative with little evidence of compensatory effects</a:t>
            </a:r>
          </a:p>
          <a:p>
            <a:r>
              <a:rPr lang="en-US" dirty="0"/>
              <a:t>As teacher effectiveness increases, lower achieving- students are the first to benefit. The top quintile of teachers facilitate appropriate to excellent gains for students of all achievement levels.</a:t>
            </a:r>
          </a:p>
          <a:p>
            <a:r>
              <a:rPr lang="en-US" dirty="0"/>
              <a:t> Students of different ethnicities respond equivalently within the same quintile of teacher effectiveness.”</a:t>
            </a:r>
            <a:endParaRPr lang="en-GB" dirty="0"/>
          </a:p>
        </p:txBody>
      </p:sp>
      <p:sp>
        <p:nvSpPr>
          <p:cNvPr id="4" name="Slide Number Placeholder 3">
            <a:extLst>
              <a:ext uri="{FF2B5EF4-FFF2-40B4-BE49-F238E27FC236}">
                <a16:creationId xmlns:a16="http://schemas.microsoft.com/office/drawing/2014/main" id="{BCF93B8A-8C6B-165E-09F4-2DF20C74E4FC}"/>
              </a:ext>
            </a:extLst>
          </p:cNvPr>
          <p:cNvSpPr>
            <a:spLocks noGrp="1"/>
          </p:cNvSpPr>
          <p:nvPr>
            <p:ph type="sldNum" sz="quarter" idx="12"/>
          </p:nvPr>
        </p:nvSpPr>
        <p:spPr/>
        <p:txBody>
          <a:bodyPr/>
          <a:lstStyle/>
          <a:p>
            <a:fld id="{D51CAB04-AED9-4642-90C4-EE3F9EC13E31}" type="slidenum">
              <a:rPr lang="en-US" smtClean="0"/>
              <a:pPr/>
              <a:t>4</a:t>
            </a:fld>
            <a:endParaRPr lang="en-US"/>
          </a:p>
        </p:txBody>
      </p:sp>
      <p:pic>
        <p:nvPicPr>
          <p:cNvPr id="6" name="Picture 5">
            <a:extLst>
              <a:ext uri="{FF2B5EF4-FFF2-40B4-BE49-F238E27FC236}">
                <a16:creationId xmlns:a16="http://schemas.microsoft.com/office/drawing/2014/main" id="{FE0167CE-9250-CE27-EFB7-57147499E616}"/>
              </a:ext>
            </a:extLst>
          </p:cNvPr>
          <p:cNvPicPr>
            <a:picLocks noChangeAspect="1"/>
          </p:cNvPicPr>
          <p:nvPr/>
        </p:nvPicPr>
        <p:blipFill>
          <a:blip r:embed="rId3"/>
          <a:stretch>
            <a:fillRect/>
          </a:stretch>
        </p:blipFill>
        <p:spPr>
          <a:xfrm>
            <a:off x="7189216" y="769114"/>
            <a:ext cx="4513551" cy="5952844"/>
          </a:xfrm>
          <a:prstGeom prst="rect">
            <a:avLst/>
          </a:prstGeom>
        </p:spPr>
      </p:pic>
    </p:spTree>
    <p:extLst>
      <p:ext uri="{BB962C8B-B14F-4D97-AF65-F5344CB8AC3E}">
        <p14:creationId xmlns:p14="http://schemas.microsoft.com/office/powerpoint/2010/main" val="645970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0EE05-C85E-AECB-F75B-E089DF894080}"/>
              </a:ext>
            </a:extLst>
          </p:cNvPr>
          <p:cNvSpPr>
            <a:spLocks noGrp="1"/>
          </p:cNvSpPr>
          <p:nvPr>
            <p:ph type="title"/>
          </p:nvPr>
        </p:nvSpPr>
        <p:spPr>
          <a:xfrm>
            <a:off x="282804" y="328993"/>
            <a:ext cx="11248161" cy="943720"/>
          </a:xfrm>
        </p:spPr>
        <p:txBody>
          <a:bodyPr/>
          <a:lstStyle/>
          <a:p>
            <a:r>
              <a:rPr lang="en-US" dirty="0"/>
              <a:t>Hattie (2003) Teachers make a difference: What is the research evidence?</a:t>
            </a:r>
            <a:endParaRPr lang="en-GB" dirty="0"/>
          </a:p>
        </p:txBody>
      </p:sp>
      <p:sp>
        <p:nvSpPr>
          <p:cNvPr id="3" name="Content Placeholder 2">
            <a:extLst>
              <a:ext uri="{FF2B5EF4-FFF2-40B4-BE49-F238E27FC236}">
                <a16:creationId xmlns:a16="http://schemas.microsoft.com/office/drawing/2014/main" id="{BDB962E8-176C-11F8-0565-41548F580577}"/>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BA64AC1B-1216-ED5D-4089-8FE2CDEDB5A2}"/>
              </a:ext>
            </a:extLst>
          </p:cNvPr>
          <p:cNvSpPr>
            <a:spLocks noGrp="1"/>
          </p:cNvSpPr>
          <p:nvPr>
            <p:ph type="sldNum" sz="quarter" idx="12"/>
          </p:nvPr>
        </p:nvSpPr>
        <p:spPr/>
        <p:txBody>
          <a:bodyPr/>
          <a:lstStyle/>
          <a:p>
            <a:fld id="{D51CAB04-AED9-4642-90C4-EE3F9EC13E31}" type="slidenum">
              <a:rPr lang="en-US" smtClean="0"/>
              <a:pPr/>
              <a:t>5</a:t>
            </a:fld>
            <a:endParaRPr lang="en-US"/>
          </a:p>
        </p:txBody>
      </p:sp>
      <p:pic>
        <p:nvPicPr>
          <p:cNvPr id="6" name="Picture 5">
            <a:extLst>
              <a:ext uri="{FF2B5EF4-FFF2-40B4-BE49-F238E27FC236}">
                <a16:creationId xmlns:a16="http://schemas.microsoft.com/office/drawing/2014/main" id="{60E987CE-2168-6590-3C0A-D9CD1EAAC0AE}"/>
              </a:ext>
            </a:extLst>
          </p:cNvPr>
          <p:cNvPicPr>
            <a:picLocks noChangeAspect="1"/>
          </p:cNvPicPr>
          <p:nvPr/>
        </p:nvPicPr>
        <p:blipFill>
          <a:blip r:embed="rId3"/>
          <a:stretch>
            <a:fillRect/>
          </a:stretch>
        </p:blipFill>
        <p:spPr>
          <a:xfrm>
            <a:off x="1485901" y="1560215"/>
            <a:ext cx="10045064" cy="4735646"/>
          </a:xfrm>
          <a:prstGeom prst="rect">
            <a:avLst/>
          </a:prstGeom>
        </p:spPr>
      </p:pic>
      <p:sp>
        <p:nvSpPr>
          <p:cNvPr id="8" name="TextBox 7">
            <a:extLst>
              <a:ext uri="{FF2B5EF4-FFF2-40B4-BE49-F238E27FC236}">
                <a16:creationId xmlns:a16="http://schemas.microsoft.com/office/drawing/2014/main" id="{3768167A-715B-B607-A0FE-B0CA24C223BB}"/>
              </a:ext>
            </a:extLst>
          </p:cNvPr>
          <p:cNvSpPr txBox="1"/>
          <p:nvPr/>
        </p:nvSpPr>
        <p:spPr>
          <a:xfrm>
            <a:off x="1652048" y="1992925"/>
            <a:ext cx="2146954" cy="923330"/>
          </a:xfrm>
          <a:prstGeom prst="rect">
            <a:avLst/>
          </a:prstGeom>
          <a:noFill/>
        </p:spPr>
        <p:txBody>
          <a:bodyPr wrap="square">
            <a:spAutoFit/>
          </a:bodyPr>
          <a:lstStyle/>
          <a:p>
            <a:r>
              <a:rPr lang="en-GB" dirty="0"/>
              <a:t>“what teachers know, do, and care about”</a:t>
            </a:r>
          </a:p>
        </p:txBody>
      </p:sp>
    </p:spTree>
    <p:extLst>
      <p:ext uri="{BB962C8B-B14F-4D97-AF65-F5344CB8AC3E}">
        <p14:creationId xmlns:p14="http://schemas.microsoft.com/office/powerpoint/2010/main" val="3897761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B9369-98CD-48D5-EEEA-92196E22DBCF}"/>
              </a:ext>
            </a:extLst>
          </p:cNvPr>
          <p:cNvSpPr>
            <a:spLocks noGrp="1"/>
          </p:cNvSpPr>
          <p:nvPr>
            <p:ph type="title"/>
          </p:nvPr>
        </p:nvSpPr>
        <p:spPr>
          <a:xfrm>
            <a:off x="661035" y="769114"/>
            <a:ext cx="10359266" cy="503599"/>
          </a:xfrm>
        </p:spPr>
        <p:txBody>
          <a:bodyPr/>
          <a:lstStyle/>
          <a:p>
            <a:r>
              <a:rPr lang="en-US" dirty="0"/>
              <a:t>Economic impact</a:t>
            </a:r>
            <a:endParaRPr lang="en-GB" dirty="0"/>
          </a:p>
        </p:txBody>
      </p:sp>
      <p:sp>
        <p:nvSpPr>
          <p:cNvPr id="3" name="Content Placeholder 2">
            <a:extLst>
              <a:ext uri="{FF2B5EF4-FFF2-40B4-BE49-F238E27FC236}">
                <a16:creationId xmlns:a16="http://schemas.microsoft.com/office/drawing/2014/main" id="{9F7EEB64-B082-7B3A-946E-8DBDEF798FAE}"/>
              </a:ext>
            </a:extLst>
          </p:cNvPr>
          <p:cNvSpPr>
            <a:spLocks noGrp="1"/>
          </p:cNvSpPr>
          <p:nvPr>
            <p:ph idx="1"/>
          </p:nvPr>
        </p:nvSpPr>
        <p:spPr/>
        <p:txBody>
          <a:bodyPr>
            <a:normAutofit fontScale="85000" lnSpcReduction="20000"/>
          </a:bodyPr>
          <a:lstStyle/>
          <a:p>
            <a:pPr marL="0" indent="0">
              <a:lnSpc>
                <a:spcPct val="120000"/>
              </a:lnSpc>
              <a:buNone/>
            </a:pPr>
            <a:r>
              <a:rPr lang="en-US" sz="3500" dirty="0"/>
              <a:t>25 point rise in national PISA scores corresponds to </a:t>
            </a:r>
            <a:r>
              <a:rPr lang="en-US" sz="3500" b="1" dirty="0"/>
              <a:t>£4,000,000,000,000</a:t>
            </a:r>
            <a:r>
              <a:rPr lang="en-US" sz="3500" dirty="0"/>
              <a:t> (4 trillion) boost in GDP</a:t>
            </a:r>
            <a:r>
              <a:rPr lang="en-US" dirty="0"/>
              <a:t> </a:t>
            </a:r>
            <a:br>
              <a:rPr lang="en-US" dirty="0"/>
            </a:br>
            <a:r>
              <a:rPr lang="en-US" dirty="0"/>
              <a:t>(Hanushek &amp; </a:t>
            </a:r>
            <a:r>
              <a:rPr lang="en-US" dirty="0" err="1"/>
              <a:t>Woessmann</a:t>
            </a:r>
            <a:r>
              <a:rPr lang="en-US" dirty="0"/>
              <a:t>, 2010)</a:t>
            </a:r>
          </a:p>
          <a:p>
            <a:pPr>
              <a:lnSpc>
                <a:spcPct val="120000"/>
              </a:lnSpc>
            </a:pPr>
            <a:endParaRPr lang="en-US" dirty="0"/>
          </a:p>
          <a:p>
            <a:pPr marL="0" indent="0">
              <a:lnSpc>
                <a:spcPct val="120000"/>
              </a:lnSpc>
              <a:buNone/>
            </a:pPr>
            <a:r>
              <a:rPr lang="en-US" sz="3000" dirty="0"/>
              <a:t>“… students assigned to high-VA teachers in primary school are more likely to attend college, earn higher salaries, and are less likely to have children as teenagers. Replacing a teacher whose VA is in the bottom 5% with an average teacher would increase the present value of students' lifetime income by approximately </a:t>
            </a:r>
            <a:r>
              <a:rPr lang="en-US" sz="3000" b="1" dirty="0"/>
              <a:t>$250,000</a:t>
            </a:r>
            <a:r>
              <a:rPr lang="en-US" sz="3000" dirty="0"/>
              <a:t> per classroom.”</a:t>
            </a:r>
            <a:br>
              <a:rPr lang="en-US" dirty="0"/>
            </a:br>
            <a:r>
              <a:rPr lang="en-US" dirty="0"/>
              <a:t>(Chetty, Friedman &amp; Rockoff, 2014)</a:t>
            </a:r>
          </a:p>
          <a:p>
            <a:pPr>
              <a:lnSpc>
                <a:spcPct val="120000"/>
              </a:lnSpc>
            </a:pPr>
            <a:endParaRPr lang="en-GB" dirty="0"/>
          </a:p>
        </p:txBody>
      </p:sp>
      <p:sp>
        <p:nvSpPr>
          <p:cNvPr id="4" name="Slide Number Placeholder 3">
            <a:extLst>
              <a:ext uri="{FF2B5EF4-FFF2-40B4-BE49-F238E27FC236}">
                <a16:creationId xmlns:a16="http://schemas.microsoft.com/office/drawing/2014/main" id="{ED5924E7-394D-D50F-34B8-E4458EAE8742}"/>
              </a:ext>
            </a:extLst>
          </p:cNvPr>
          <p:cNvSpPr>
            <a:spLocks noGrp="1"/>
          </p:cNvSpPr>
          <p:nvPr>
            <p:ph type="sldNum" sz="quarter" idx="12"/>
          </p:nvPr>
        </p:nvSpPr>
        <p:spPr/>
        <p:txBody>
          <a:bodyPr/>
          <a:lstStyle/>
          <a:p>
            <a:fld id="{D51CAB04-AED9-4642-90C4-EE3F9EC13E31}" type="slidenum">
              <a:rPr lang="en-US" smtClean="0"/>
              <a:pPr/>
              <a:t>6</a:t>
            </a:fld>
            <a:endParaRPr lang="en-US"/>
          </a:p>
        </p:txBody>
      </p:sp>
    </p:spTree>
    <p:extLst>
      <p:ext uri="{BB962C8B-B14F-4D97-AF65-F5344CB8AC3E}">
        <p14:creationId xmlns:p14="http://schemas.microsoft.com/office/powerpoint/2010/main" val="329100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7222A-FDBE-F3C8-3157-DBC5F70F84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AEDAF0-1BD7-E424-FBE7-07E14FDECE62}"/>
              </a:ext>
            </a:extLst>
          </p:cNvPr>
          <p:cNvSpPr>
            <a:spLocks noGrp="1"/>
          </p:cNvSpPr>
          <p:nvPr>
            <p:ph type="ctrTitle"/>
          </p:nvPr>
        </p:nvSpPr>
        <p:spPr>
          <a:xfrm>
            <a:off x="719091" y="2806926"/>
            <a:ext cx="10365469" cy="1041439"/>
          </a:xfrm>
        </p:spPr>
        <p:txBody>
          <a:bodyPr/>
          <a:lstStyle/>
          <a:p>
            <a:r>
              <a:rPr lang="en-GB" dirty="0"/>
              <a:t>What do they do differently?</a:t>
            </a:r>
          </a:p>
        </p:txBody>
      </p:sp>
      <p:sp>
        <p:nvSpPr>
          <p:cNvPr id="3" name="Subtitle 2">
            <a:extLst>
              <a:ext uri="{FF2B5EF4-FFF2-40B4-BE49-F238E27FC236}">
                <a16:creationId xmlns:a16="http://schemas.microsoft.com/office/drawing/2014/main" id="{0D5C5EAF-3332-CC03-88CB-AC350167ACA5}"/>
              </a:ext>
            </a:extLst>
          </p:cNvPr>
          <p:cNvSpPr>
            <a:spLocks noGrp="1"/>
          </p:cNvSpPr>
          <p:nvPr>
            <p:ph type="subTitle" idx="1"/>
          </p:nvPr>
        </p:nvSpPr>
        <p:spPr>
          <a:xfrm>
            <a:off x="1524000" y="4051074"/>
            <a:ext cx="9144000" cy="1655762"/>
          </a:xfrm>
        </p:spPr>
        <p:txBody>
          <a:bodyPr/>
          <a:lstStyle/>
          <a:p>
            <a:endParaRPr lang="en-GB" dirty="0"/>
          </a:p>
        </p:txBody>
      </p:sp>
      <p:sp>
        <p:nvSpPr>
          <p:cNvPr id="4" name="Slide Number Placeholder 3">
            <a:extLst>
              <a:ext uri="{FF2B5EF4-FFF2-40B4-BE49-F238E27FC236}">
                <a16:creationId xmlns:a16="http://schemas.microsoft.com/office/drawing/2014/main" id="{A3B93E00-9191-8795-35AD-1C25842FBB66}"/>
              </a:ext>
            </a:extLst>
          </p:cNvPr>
          <p:cNvSpPr>
            <a:spLocks noGrp="1"/>
          </p:cNvSpPr>
          <p:nvPr>
            <p:ph type="sldNum" sz="quarter" idx="4294967295"/>
          </p:nvPr>
        </p:nvSpPr>
        <p:spPr>
          <a:xfrm>
            <a:off x="0" y="0"/>
            <a:ext cx="0" cy="0"/>
          </a:xfrm>
        </p:spPr>
        <p:txBody>
          <a:bodyPr/>
          <a:lstStyle/>
          <a:p>
            <a:fld id="{D51CAB04-AED9-4642-90C4-EE3F9EC13E31}" type="slidenum">
              <a:rPr lang="en-US" smtClean="0"/>
              <a:pPr/>
              <a:t>7</a:t>
            </a:fld>
            <a:endParaRPr lang="en-US"/>
          </a:p>
        </p:txBody>
      </p:sp>
      <p:sp>
        <p:nvSpPr>
          <p:cNvPr id="5" name="Rectangle 4">
            <a:extLst>
              <a:ext uri="{FF2B5EF4-FFF2-40B4-BE49-F238E27FC236}">
                <a16:creationId xmlns:a16="http://schemas.microsoft.com/office/drawing/2014/main" id="{3ECB4F7E-4181-F895-EFD4-F4120812428F}"/>
              </a:ext>
            </a:extLst>
          </p:cNvPr>
          <p:cNvSpPr/>
          <p:nvPr/>
        </p:nvSpPr>
        <p:spPr>
          <a:xfrm>
            <a:off x="719091" y="1240971"/>
            <a:ext cx="889273" cy="220436"/>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03076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B25BA-BD14-E9CB-E06E-0490C0C0719A}"/>
              </a:ext>
            </a:extLst>
          </p:cNvPr>
          <p:cNvSpPr>
            <a:spLocks noGrp="1"/>
          </p:cNvSpPr>
          <p:nvPr>
            <p:ph type="title"/>
          </p:nvPr>
        </p:nvSpPr>
        <p:spPr>
          <a:xfrm>
            <a:off x="661035" y="769114"/>
            <a:ext cx="10359266" cy="503599"/>
          </a:xfrm>
        </p:spPr>
        <p:txBody>
          <a:bodyPr/>
          <a:lstStyle/>
          <a:p>
            <a:r>
              <a:rPr lang="en-US" dirty="0"/>
              <a:t>Early work on effective classroom practices</a:t>
            </a:r>
            <a:endParaRPr lang="en-GB" dirty="0"/>
          </a:p>
        </p:txBody>
      </p:sp>
      <p:sp>
        <p:nvSpPr>
          <p:cNvPr id="4" name="Slide Number Placeholder 3">
            <a:extLst>
              <a:ext uri="{FF2B5EF4-FFF2-40B4-BE49-F238E27FC236}">
                <a16:creationId xmlns:a16="http://schemas.microsoft.com/office/drawing/2014/main" id="{7FD7498C-6ADF-BC2F-F9F8-C3A89CBDDDA6}"/>
              </a:ext>
            </a:extLst>
          </p:cNvPr>
          <p:cNvSpPr>
            <a:spLocks noGrp="1"/>
          </p:cNvSpPr>
          <p:nvPr>
            <p:ph type="sldNum" sz="quarter" idx="12"/>
          </p:nvPr>
        </p:nvSpPr>
        <p:spPr/>
        <p:txBody>
          <a:bodyPr/>
          <a:lstStyle/>
          <a:p>
            <a:fld id="{D51CAB04-AED9-4642-90C4-EE3F9EC13E31}" type="slidenum">
              <a:rPr lang="en-US" smtClean="0"/>
              <a:pPr/>
              <a:t>8</a:t>
            </a:fld>
            <a:endParaRPr lang="en-US" dirty="0"/>
          </a:p>
        </p:txBody>
      </p:sp>
      <p:pic>
        <p:nvPicPr>
          <p:cNvPr id="1026" name="Picture 2">
            <a:extLst>
              <a:ext uri="{FF2B5EF4-FFF2-40B4-BE49-F238E27FC236}">
                <a16:creationId xmlns:a16="http://schemas.microsoft.com/office/drawing/2014/main" id="{D88E8CF0-08AE-E153-2895-0ACFF52764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5979" y="2057943"/>
            <a:ext cx="227885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6D55D7F-5661-ABE5-E8F9-9983CF0DA9C5}"/>
              </a:ext>
            </a:extLst>
          </p:cNvPr>
          <p:cNvPicPr>
            <a:picLocks noChangeAspect="1"/>
          </p:cNvPicPr>
          <p:nvPr/>
        </p:nvPicPr>
        <p:blipFill>
          <a:blip r:embed="rId4"/>
          <a:stretch>
            <a:fillRect/>
          </a:stretch>
        </p:blipFill>
        <p:spPr>
          <a:xfrm rot="682688">
            <a:off x="343149" y="2150829"/>
            <a:ext cx="2228280" cy="3167840"/>
          </a:xfrm>
          <a:prstGeom prst="rect">
            <a:avLst/>
          </a:prstGeom>
        </p:spPr>
      </p:pic>
      <p:pic>
        <p:nvPicPr>
          <p:cNvPr id="6" name="Picture 5">
            <a:extLst>
              <a:ext uri="{FF2B5EF4-FFF2-40B4-BE49-F238E27FC236}">
                <a16:creationId xmlns:a16="http://schemas.microsoft.com/office/drawing/2014/main" id="{3EA3C6AE-4B07-983E-B230-B198D7C21473}"/>
              </a:ext>
            </a:extLst>
          </p:cNvPr>
          <p:cNvPicPr>
            <a:picLocks noChangeAspect="1"/>
          </p:cNvPicPr>
          <p:nvPr/>
        </p:nvPicPr>
        <p:blipFill>
          <a:blip r:embed="rId5"/>
          <a:stretch>
            <a:fillRect/>
          </a:stretch>
        </p:blipFill>
        <p:spPr>
          <a:xfrm>
            <a:off x="3233741" y="2257269"/>
            <a:ext cx="2324968" cy="30303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8" name="Picture 4">
            <a:extLst>
              <a:ext uri="{FF2B5EF4-FFF2-40B4-BE49-F238E27FC236}">
                <a16:creationId xmlns:a16="http://schemas.microsoft.com/office/drawing/2014/main" id="{8D2F7ADF-4DA6-A5C7-34F6-0160EA4B4C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63389" y="1962157"/>
            <a:ext cx="2617658" cy="347199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CC761AD-628D-8EF3-329B-D05C7331A63B}"/>
              </a:ext>
            </a:extLst>
          </p:cNvPr>
          <p:cNvSpPr txBox="1"/>
          <p:nvPr/>
        </p:nvSpPr>
        <p:spPr>
          <a:xfrm>
            <a:off x="490194" y="5562755"/>
            <a:ext cx="1187777" cy="369332"/>
          </a:xfrm>
          <a:prstGeom prst="rect">
            <a:avLst/>
          </a:prstGeom>
          <a:noFill/>
        </p:spPr>
        <p:txBody>
          <a:bodyPr wrap="square" rtlCol="0">
            <a:spAutoFit/>
          </a:bodyPr>
          <a:lstStyle/>
          <a:p>
            <a:pPr algn="ctr"/>
            <a:r>
              <a:rPr lang="en-US" dirty="0"/>
              <a:t>2019</a:t>
            </a:r>
            <a:endParaRPr lang="en-GB" dirty="0"/>
          </a:p>
        </p:txBody>
      </p:sp>
      <p:sp>
        <p:nvSpPr>
          <p:cNvPr id="10" name="TextBox 9">
            <a:extLst>
              <a:ext uri="{FF2B5EF4-FFF2-40B4-BE49-F238E27FC236}">
                <a16:creationId xmlns:a16="http://schemas.microsoft.com/office/drawing/2014/main" id="{70DB60F7-BFD9-9D1A-9B44-253746097207}"/>
              </a:ext>
            </a:extLst>
          </p:cNvPr>
          <p:cNvSpPr txBox="1"/>
          <p:nvPr/>
        </p:nvSpPr>
        <p:spPr>
          <a:xfrm>
            <a:off x="3685880" y="5562755"/>
            <a:ext cx="1677971" cy="369332"/>
          </a:xfrm>
          <a:prstGeom prst="rect">
            <a:avLst/>
          </a:prstGeom>
          <a:noFill/>
        </p:spPr>
        <p:txBody>
          <a:bodyPr wrap="square" rtlCol="0">
            <a:spAutoFit/>
          </a:bodyPr>
          <a:lstStyle/>
          <a:p>
            <a:pPr algn="ctr"/>
            <a:r>
              <a:rPr lang="en-US" dirty="0"/>
              <a:t>2010 / 2012</a:t>
            </a:r>
            <a:endParaRPr lang="en-GB" dirty="0"/>
          </a:p>
        </p:txBody>
      </p:sp>
      <p:sp>
        <p:nvSpPr>
          <p:cNvPr id="11" name="TextBox 10">
            <a:extLst>
              <a:ext uri="{FF2B5EF4-FFF2-40B4-BE49-F238E27FC236}">
                <a16:creationId xmlns:a16="http://schemas.microsoft.com/office/drawing/2014/main" id="{34D238C4-BCC0-5DAB-F378-F9A0DE21CC31}"/>
              </a:ext>
            </a:extLst>
          </p:cNvPr>
          <p:cNvSpPr txBox="1"/>
          <p:nvPr/>
        </p:nvSpPr>
        <p:spPr>
          <a:xfrm>
            <a:off x="6532774" y="5767215"/>
            <a:ext cx="1677971" cy="369332"/>
          </a:xfrm>
          <a:prstGeom prst="rect">
            <a:avLst/>
          </a:prstGeom>
          <a:noFill/>
        </p:spPr>
        <p:txBody>
          <a:bodyPr wrap="square" rtlCol="0">
            <a:spAutoFit/>
          </a:bodyPr>
          <a:lstStyle/>
          <a:p>
            <a:pPr algn="ctr"/>
            <a:r>
              <a:rPr lang="en-US" dirty="0"/>
              <a:t>1971</a:t>
            </a:r>
            <a:endParaRPr lang="en-GB" dirty="0"/>
          </a:p>
        </p:txBody>
      </p:sp>
      <p:sp>
        <p:nvSpPr>
          <p:cNvPr id="12" name="TextBox 11">
            <a:extLst>
              <a:ext uri="{FF2B5EF4-FFF2-40B4-BE49-F238E27FC236}">
                <a16:creationId xmlns:a16="http://schemas.microsoft.com/office/drawing/2014/main" id="{80F3D5A2-9484-F6EB-D58D-D41A26388621}"/>
              </a:ext>
            </a:extLst>
          </p:cNvPr>
          <p:cNvSpPr txBox="1"/>
          <p:nvPr/>
        </p:nvSpPr>
        <p:spPr>
          <a:xfrm>
            <a:off x="9379668" y="5582549"/>
            <a:ext cx="2196444" cy="369332"/>
          </a:xfrm>
          <a:prstGeom prst="rect">
            <a:avLst/>
          </a:prstGeom>
          <a:noFill/>
        </p:spPr>
        <p:txBody>
          <a:bodyPr wrap="square" rtlCol="0">
            <a:spAutoFit/>
          </a:bodyPr>
          <a:lstStyle/>
          <a:p>
            <a:pPr algn="ctr"/>
            <a:r>
              <a:rPr lang="en-US" dirty="0"/>
              <a:t>Brophy &amp; Good 1986</a:t>
            </a:r>
            <a:endParaRPr lang="en-GB" dirty="0"/>
          </a:p>
        </p:txBody>
      </p:sp>
      <p:sp>
        <p:nvSpPr>
          <p:cNvPr id="13" name="TextBox 12">
            <a:extLst>
              <a:ext uri="{FF2B5EF4-FFF2-40B4-BE49-F238E27FC236}">
                <a16:creationId xmlns:a16="http://schemas.microsoft.com/office/drawing/2014/main" id="{E5601251-DA3F-5AF6-FDB8-25927BED84BE}"/>
              </a:ext>
            </a:extLst>
          </p:cNvPr>
          <p:cNvSpPr txBox="1"/>
          <p:nvPr/>
        </p:nvSpPr>
        <p:spPr>
          <a:xfrm>
            <a:off x="1960776" y="1541617"/>
            <a:ext cx="3597933" cy="369332"/>
          </a:xfrm>
          <a:prstGeom prst="rect">
            <a:avLst/>
          </a:prstGeom>
          <a:noFill/>
        </p:spPr>
        <p:txBody>
          <a:bodyPr wrap="square" rtlCol="0">
            <a:spAutoFit/>
          </a:bodyPr>
          <a:lstStyle/>
          <a:p>
            <a:pPr algn="ctr"/>
            <a:r>
              <a:rPr lang="en-US" dirty="0"/>
              <a:t>Barak </a:t>
            </a:r>
            <a:r>
              <a:rPr lang="en-US" dirty="0" err="1"/>
              <a:t>Rosenshine</a:t>
            </a:r>
            <a:endParaRPr lang="en-GB" dirty="0"/>
          </a:p>
        </p:txBody>
      </p:sp>
    </p:spTree>
    <p:extLst>
      <p:ext uri="{BB962C8B-B14F-4D97-AF65-F5344CB8AC3E}">
        <p14:creationId xmlns:p14="http://schemas.microsoft.com/office/powerpoint/2010/main" val="12440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dirty="0"/>
              <a:t>The Dynamic Model </a:t>
            </a:r>
            <a:r>
              <a:rPr lang="en-GB" sz="2400" dirty="0"/>
              <a:t>(</a:t>
            </a:r>
            <a:r>
              <a:rPr lang="en-GB" sz="2400" dirty="0" err="1"/>
              <a:t>Creemers</a:t>
            </a:r>
            <a:r>
              <a:rPr lang="en-GB" sz="2400" dirty="0"/>
              <a:t> &amp; </a:t>
            </a:r>
            <a:r>
              <a:rPr lang="en-GB" sz="2400" dirty="0" err="1"/>
              <a:t>Kyriakides</a:t>
            </a:r>
            <a:r>
              <a:rPr lang="en-GB" sz="2400" dirty="0"/>
              <a:t>, 2006)</a:t>
            </a:r>
            <a:endParaRPr lang="en-GB" sz="3600" dirty="0"/>
          </a:p>
        </p:txBody>
      </p:sp>
      <p:sp>
        <p:nvSpPr>
          <p:cNvPr id="3" name="Content Placeholder 2"/>
          <p:cNvSpPr>
            <a:spLocks noGrp="1"/>
          </p:cNvSpPr>
          <p:nvPr>
            <p:ph sz="half" idx="1"/>
          </p:nvPr>
        </p:nvSpPr>
        <p:spPr>
          <a:xfrm>
            <a:off x="831112" y="1655503"/>
            <a:ext cx="5181600" cy="4895851"/>
          </a:xfrm>
        </p:spPr>
        <p:txBody>
          <a:bodyPr>
            <a:normAutofit fontScale="62500" lnSpcReduction="20000"/>
          </a:bodyPr>
          <a:lstStyle/>
          <a:p>
            <a:pPr marL="514350" indent="-514350">
              <a:buFont typeface="+mj-lt"/>
              <a:buAutoNum type="arabicPeriod"/>
            </a:pPr>
            <a:r>
              <a:rPr lang="en-GB" b="1" dirty="0"/>
              <a:t>Orientation</a:t>
            </a:r>
          </a:p>
          <a:p>
            <a:pPr marL="817563" lvl="1" indent="-552450">
              <a:buFont typeface="+mj-lt"/>
              <a:buAutoNum type="alphaLcParenR"/>
            </a:pPr>
            <a:r>
              <a:rPr lang="en-GB" dirty="0"/>
              <a:t>Providing the objectives for which a specific task/lesson/series of lessons take(s) place</a:t>
            </a:r>
          </a:p>
          <a:p>
            <a:pPr marL="817563" lvl="1" indent="-552450">
              <a:buFont typeface="+mj-lt"/>
              <a:buAutoNum type="alphaLcParenR"/>
            </a:pPr>
            <a:r>
              <a:rPr lang="en-GB" dirty="0"/>
              <a:t>Challenging students to identify the reason why an activity is taking place in the lesson.</a:t>
            </a:r>
          </a:p>
          <a:p>
            <a:pPr marL="514350" indent="-514350">
              <a:buFont typeface="+mj-lt"/>
              <a:buAutoNum type="arabicPeriod"/>
            </a:pPr>
            <a:r>
              <a:rPr lang="en-GB" b="1" dirty="0"/>
              <a:t>Structuring </a:t>
            </a:r>
          </a:p>
          <a:p>
            <a:pPr marL="817563" lvl="1" indent="-531813">
              <a:buFont typeface="+mj-lt"/>
              <a:buAutoNum type="alphaLcParenR"/>
            </a:pPr>
            <a:r>
              <a:rPr lang="en-GB" dirty="0"/>
              <a:t>Beginning with overviews and/or review of objectives</a:t>
            </a:r>
          </a:p>
          <a:p>
            <a:pPr marL="817563" lvl="1" indent="-531813">
              <a:buFont typeface="+mj-lt"/>
              <a:buAutoNum type="alphaLcParenR"/>
            </a:pPr>
            <a:r>
              <a:rPr lang="en-GB" dirty="0"/>
              <a:t>Outlining the content to be covered and signalling transitions between lesson parts</a:t>
            </a:r>
          </a:p>
          <a:p>
            <a:pPr marL="817563" lvl="1" indent="-531813">
              <a:buFont typeface="+mj-lt"/>
              <a:buAutoNum type="alphaLcParenR"/>
            </a:pPr>
            <a:r>
              <a:rPr lang="en-GB" dirty="0"/>
              <a:t>Drawing attention to and reviewing main ideas</a:t>
            </a:r>
          </a:p>
          <a:p>
            <a:pPr marL="514350" indent="-514350">
              <a:buFont typeface="+mj-lt"/>
              <a:buAutoNum type="arabicPeriod"/>
            </a:pPr>
            <a:r>
              <a:rPr lang="en-GB" b="1" dirty="0"/>
              <a:t>Questioning </a:t>
            </a:r>
          </a:p>
          <a:p>
            <a:pPr marL="800100" lvl="1" indent="-514350">
              <a:buFont typeface="+mj-lt"/>
              <a:buAutoNum type="alphaLcParenR"/>
            </a:pPr>
            <a:r>
              <a:rPr lang="en-GB" dirty="0"/>
              <a:t>Raising different types of questions (i.e., process and product) at appropriate difficulty level</a:t>
            </a:r>
          </a:p>
          <a:p>
            <a:pPr marL="800100" lvl="1" indent="-514350">
              <a:buFont typeface="+mj-lt"/>
              <a:buAutoNum type="alphaLcParenR"/>
            </a:pPr>
            <a:r>
              <a:rPr lang="en-GB" dirty="0"/>
              <a:t>Giving time for students to respond</a:t>
            </a:r>
          </a:p>
          <a:p>
            <a:pPr marL="800100" lvl="1" indent="-514350">
              <a:buFont typeface="+mj-lt"/>
              <a:buAutoNum type="alphaLcParenR"/>
            </a:pPr>
            <a:r>
              <a:rPr lang="en-GB" dirty="0"/>
              <a:t>Dealing with student responses</a:t>
            </a:r>
          </a:p>
          <a:p>
            <a:pPr marL="514350" indent="-514350">
              <a:buFont typeface="+mj-lt"/>
              <a:buAutoNum type="arabicPeriod"/>
            </a:pPr>
            <a:r>
              <a:rPr lang="en-GB" b="1" dirty="0"/>
              <a:t>Teaching modelling</a:t>
            </a:r>
          </a:p>
          <a:p>
            <a:pPr marL="800100" lvl="1" indent="-514350">
              <a:buFont typeface="+mj-lt"/>
              <a:buAutoNum type="alphaLcParenR"/>
            </a:pPr>
            <a:r>
              <a:rPr lang="en-GB" dirty="0"/>
              <a:t>Encouraging students to use problem-solving strategies presented by the teacher or other classmates</a:t>
            </a:r>
          </a:p>
          <a:p>
            <a:pPr marL="800100" lvl="1" indent="-514350">
              <a:buFont typeface="+mj-lt"/>
              <a:buAutoNum type="alphaLcParenR"/>
            </a:pPr>
            <a:r>
              <a:rPr lang="en-GB" dirty="0"/>
              <a:t>Inviting students to develop strategies</a:t>
            </a:r>
          </a:p>
          <a:p>
            <a:pPr marL="800100" lvl="1" indent="-514350">
              <a:buFont typeface="+mj-lt"/>
              <a:buAutoNum type="alphaLcParenR"/>
            </a:pPr>
            <a:r>
              <a:rPr lang="en-GB" dirty="0"/>
              <a:t>Promoting the idea of modelling</a:t>
            </a:r>
          </a:p>
          <a:p>
            <a:pPr marL="514350" indent="-514350">
              <a:buFont typeface="+mj-lt"/>
              <a:buAutoNum type="arabicPeriod"/>
            </a:pPr>
            <a:endParaRPr lang="en-GB" dirty="0"/>
          </a:p>
        </p:txBody>
      </p:sp>
      <p:sp>
        <p:nvSpPr>
          <p:cNvPr id="5" name="Content Placeholder 4">
            <a:extLst>
              <a:ext uri="{FF2B5EF4-FFF2-40B4-BE49-F238E27FC236}">
                <a16:creationId xmlns:a16="http://schemas.microsoft.com/office/drawing/2014/main" id="{446C2AC5-F1DE-49C6-8324-83437D588800}"/>
              </a:ext>
            </a:extLst>
          </p:cNvPr>
          <p:cNvSpPr>
            <a:spLocks noGrp="1"/>
          </p:cNvSpPr>
          <p:nvPr>
            <p:ph sz="half" idx="2"/>
          </p:nvPr>
        </p:nvSpPr>
        <p:spPr>
          <a:xfrm>
            <a:off x="6165112" y="1655504"/>
            <a:ext cx="5181600" cy="4895852"/>
          </a:xfrm>
        </p:spPr>
        <p:txBody>
          <a:bodyPr>
            <a:normAutofit fontScale="62500" lnSpcReduction="20000"/>
          </a:bodyPr>
          <a:lstStyle/>
          <a:p>
            <a:pPr marL="514350" indent="-514350">
              <a:buFont typeface="+mj-lt"/>
              <a:buAutoNum type="arabicPeriod" startAt="5"/>
            </a:pPr>
            <a:r>
              <a:rPr lang="en-GB" b="1" dirty="0"/>
              <a:t>Application </a:t>
            </a:r>
          </a:p>
          <a:p>
            <a:pPr marL="800100" lvl="1" indent="-514350">
              <a:buFont typeface="+mj-lt"/>
              <a:buAutoNum type="alphaLcParenR"/>
            </a:pPr>
            <a:r>
              <a:rPr lang="en-GB" dirty="0"/>
              <a:t>Using seatwork or small-group tasks in order to provide needed practice and application opportunities</a:t>
            </a:r>
          </a:p>
          <a:p>
            <a:pPr marL="800100" lvl="1" indent="-514350">
              <a:buFont typeface="+mj-lt"/>
              <a:buAutoNum type="alphaLcParenR"/>
            </a:pPr>
            <a:r>
              <a:rPr lang="en-GB" dirty="0"/>
              <a:t>Using application tasks as starting points for the next step of teaching and learning</a:t>
            </a:r>
          </a:p>
          <a:p>
            <a:pPr marL="514350" indent="-514350">
              <a:buFont typeface="+mj-lt"/>
              <a:buAutoNum type="arabicPeriod" startAt="5"/>
            </a:pPr>
            <a:r>
              <a:rPr lang="en-GB" b="1" dirty="0"/>
              <a:t>The classroom as a learning environment</a:t>
            </a:r>
          </a:p>
          <a:p>
            <a:pPr marL="800100" lvl="1" indent="-514350">
              <a:buFont typeface="+mj-lt"/>
              <a:buAutoNum type="alphaLcParenR"/>
            </a:pPr>
            <a:r>
              <a:rPr lang="en-GB" dirty="0"/>
              <a:t>Establishing on-task behaviour through the interactions they promote (i.e., teacher–student and student–student interactions)</a:t>
            </a:r>
          </a:p>
          <a:p>
            <a:pPr marL="800100" lvl="1" indent="-514350">
              <a:buFont typeface="+mj-lt"/>
              <a:buAutoNum type="alphaLcParenR"/>
            </a:pPr>
            <a:r>
              <a:rPr lang="en-GB" dirty="0"/>
              <a:t>Dealing with classroom disorder and student competition through establishing rules, persuading students to respect them and using the rules</a:t>
            </a:r>
          </a:p>
          <a:p>
            <a:pPr marL="514350" indent="-514350">
              <a:buFont typeface="+mj-lt"/>
              <a:buAutoNum type="arabicPeriod" startAt="5"/>
            </a:pPr>
            <a:r>
              <a:rPr lang="en-GB" b="1" dirty="0"/>
              <a:t>Management of time</a:t>
            </a:r>
          </a:p>
          <a:p>
            <a:pPr marL="800100" lvl="1" indent="-514350">
              <a:buFont typeface="+mj-lt"/>
              <a:buAutoNum type="alphaLcParenR"/>
            </a:pPr>
            <a:r>
              <a:rPr lang="en-GB" dirty="0"/>
              <a:t>Organizing the classroom environment</a:t>
            </a:r>
          </a:p>
          <a:p>
            <a:pPr marL="800100" lvl="1" indent="-514350">
              <a:buFont typeface="+mj-lt"/>
              <a:buAutoNum type="alphaLcParenR"/>
            </a:pPr>
            <a:r>
              <a:rPr lang="en-GB" dirty="0"/>
              <a:t>Maximizing engagement rates</a:t>
            </a:r>
          </a:p>
          <a:p>
            <a:pPr marL="514350" indent="-514350">
              <a:buFont typeface="+mj-lt"/>
              <a:buAutoNum type="arabicPeriod" startAt="5"/>
            </a:pPr>
            <a:r>
              <a:rPr lang="en-GB" b="1" dirty="0"/>
              <a:t>Assessment </a:t>
            </a:r>
          </a:p>
          <a:p>
            <a:pPr marL="800100" lvl="1" indent="-514350">
              <a:buFont typeface="+mj-lt"/>
              <a:buAutoNum type="alphaLcParenR"/>
            </a:pPr>
            <a:r>
              <a:rPr lang="en-GB" dirty="0"/>
              <a:t>Using appropriate techniques to collect data on student knowledge and skills</a:t>
            </a:r>
          </a:p>
          <a:p>
            <a:pPr marL="800100" lvl="1" indent="-514350">
              <a:buFont typeface="+mj-lt"/>
              <a:buAutoNum type="alphaLcParenR"/>
            </a:pPr>
            <a:r>
              <a:rPr lang="en-GB" dirty="0"/>
              <a:t>Analysing data in order to identify student needs and report the results to students and parents.</a:t>
            </a:r>
          </a:p>
          <a:p>
            <a:pPr marL="800100" lvl="1" indent="-514350">
              <a:buFont typeface="+mj-lt"/>
              <a:buAutoNum type="alphaLcParenR"/>
            </a:pPr>
            <a:r>
              <a:rPr lang="en-GB" dirty="0"/>
              <a:t>Teachers evaluating their own practices</a:t>
            </a:r>
          </a:p>
        </p:txBody>
      </p:sp>
      <p:sp>
        <p:nvSpPr>
          <p:cNvPr id="4" name="Slide Number Placeholder 3"/>
          <p:cNvSpPr>
            <a:spLocks noGrp="1"/>
          </p:cNvSpPr>
          <p:nvPr>
            <p:ph type="sldNum" sz="quarter" idx="12"/>
          </p:nvPr>
        </p:nvSpPr>
        <p:spPr/>
        <p:txBody>
          <a:bodyPr/>
          <a:lstStyle/>
          <a:p>
            <a:pPr>
              <a:defRPr/>
            </a:pPr>
            <a:fld id="{B8CE7F47-FE1A-48F9-9977-E098381F23D1}" type="slidenum">
              <a:rPr lang="en-US" smtClean="0"/>
              <a:pPr>
                <a:defRPr/>
              </a:pPr>
              <a:t>9</a:t>
            </a:fld>
            <a:endParaRPr lang="en-US"/>
          </a:p>
        </p:txBody>
      </p:sp>
    </p:spTree>
    <p:extLst>
      <p:ext uri="{BB962C8B-B14F-4D97-AF65-F5344CB8AC3E}">
        <p14:creationId xmlns:p14="http://schemas.microsoft.com/office/powerpoint/2010/main" val="20537547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TT Presentation.potx" id="{C131388F-5B77-4781-B734-D43CCBE3B001}" vid="{88BC7057-AE13-4F7B-95C8-258E030FDD1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FA280D3D66E14786AB9AC74A4FCEA6" ma:contentTypeVersion="17" ma:contentTypeDescription="Create a new document." ma:contentTypeScope="" ma:versionID="f1199ccf1aa4263f28b97d4d5dac3cc1">
  <xsd:schema xmlns:xsd="http://www.w3.org/2001/XMLSchema" xmlns:xs="http://www.w3.org/2001/XMLSchema" xmlns:p="http://schemas.microsoft.com/office/2006/metadata/properties" xmlns:ns2="a50d9db6-13ba-455c-8618-e8fbf2d5ede2" xmlns:ns3="3060de25-7549-43df-9768-56c8b16c0e71" xmlns:ns4="f4fb392d-4b9d-44dc-a13e-637eea035b17" targetNamespace="http://schemas.microsoft.com/office/2006/metadata/properties" ma:root="true" ma:fieldsID="7b7e2e21f47797a0b9d2547e89c06f90" ns2:_="" ns3:_="" ns4:_="">
    <xsd:import namespace="a50d9db6-13ba-455c-8618-e8fbf2d5ede2"/>
    <xsd:import namespace="3060de25-7549-43df-9768-56c8b16c0e71"/>
    <xsd:import namespace="f4fb392d-4b9d-44dc-a13e-637eea035b1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4: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0d9db6-13ba-455c-8618-e8fbf2d5ede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060de25-7549-43df-9768-56c8b16c0e7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07f9675-d2e1-4254-afb7-1e7dfe81394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fb392d-4b9d-44dc-a13e-637eea035b17"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9881d2a4-59b3-4a5a-ac45-18e1e1441911}" ma:internalName="TaxCatchAll" ma:showField="CatchAllData" ma:web="f4fb392d-4b9d-44dc-a13e-637eea035b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4fb392d-4b9d-44dc-a13e-637eea035b17" xsi:nil="true"/>
    <lcf76f155ced4ddcb4097134ff3c332f xmlns="3060de25-7549-43df-9768-56c8b16c0e7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D043138-A223-44BC-934D-8D4A0AB8AA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0d9db6-13ba-455c-8618-e8fbf2d5ede2"/>
    <ds:schemaRef ds:uri="3060de25-7549-43df-9768-56c8b16c0e71"/>
    <ds:schemaRef ds:uri="f4fb392d-4b9d-44dc-a13e-637eea035b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5F6A374-E6CF-4A13-A73C-63F0308D6AAA}">
  <ds:schemaRefs>
    <ds:schemaRef ds:uri="http://schemas.microsoft.com/sharepoint/v3/contenttype/forms"/>
  </ds:schemaRefs>
</ds:datastoreItem>
</file>

<file path=customXml/itemProps3.xml><?xml version="1.0" encoding="utf-8"?>
<ds:datastoreItem xmlns:ds="http://schemas.openxmlformats.org/officeDocument/2006/customXml" ds:itemID="{4459209C-BF2E-4CB8-BDEC-E1A02DD27FA5}">
  <ds:schemaRefs>
    <ds:schemaRef ds:uri="http://schemas.openxmlformats.org/package/2006/metadata/core-properties"/>
    <ds:schemaRef ds:uri="a50d9db6-13ba-455c-8618-e8fbf2d5ede2"/>
    <ds:schemaRef ds:uri="http://purl.org/dc/elements/1.1/"/>
    <ds:schemaRef ds:uri="http://purl.org/dc/dcmitype/"/>
    <ds:schemaRef ds:uri="f4fb392d-4b9d-44dc-a13e-637eea035b17"/>
    <ds:schemaRef ds:uri="http://schemas.microsoft.com/office/2006/documentManagement/types"/>
    <ds:schemaRef ds:uri="http://www.w3.org/XML/1998/namespace"/>
    <ds:schemaRef ds:uri="http://purl.org/dc/terms/"/>
    <ds:schemaRef ds:uri="http://schemas.microsoft.com/office/infopath/2007/PartnerControls"/>
    <ds:schemaRef ds:uri="3060de25-7549-43df-9768-56c8b16c0e71"/>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GTT Presentation</Template>
  <TotalTime>2723</TotalTime>
  <Words>3918</Words>
  <Application>Microsoft Office PowerPoint</Application>
  <PresentationFormat>Widescreen</PresentationFormat>
  <Paragraphs>372</Paragraphs>
  <Slides>33</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Calibri</vt:lpstr>
      <vt:lpstr>Futura LT</vt:lpstr>
      <vt:lpstr>Futura LT Book</vt:lpstr>
      <vt:lpstr>Futura LT Heavy</vt:lpstr>
      <vt:lpstr>Futura PT Book</vt:lpstr>
      <vt:lpstr>Segoe Print</vt:lpstr>
      <vt:lpstr>Times</vt:lpstr>
      <vt:lpstr>Office Theme</vt:lpstr>
      <vt:lpstr>Teacher expertise What it is, why it matters  and how to get more of it</vt:lpstr>
      <vt:lpstr>Burroughs et al. (2019)</vt:lpstr>
      <vt:lpstr>Do teachers make a difference?</vt:lpstr>
      <vt:lpstr>Tennessee: Sanders &amp; Rivers, 1996</vt:lpstr>
      <vt:lpstr>Hattie (2003) Teachers make a difference: What is the research evidence?</vt:lpstr>
      <vt:lpstr>Economic impact</vt:lpstr>
      <vt:lpstr>What do they do differently?</vt:lpstr>
      <vt:lpstr>Early work on effective classroom practices</vt:lpstr>
      <vt:lpstr>The Dynamic Model (Creemers &amp; Kyriakides, 2006)</vt:lpstr>
      <vt:lpstr>CLASS: Classroom Assessment Scoring System</vt:lpstr>
      <vt:lpstr>The Danielson Framework for Teaching</vt:lpstr>
      <vt:lpstr>Three Basic Dimensions  (German Framework – Praetorius et al, 2018)</vt:lpstr>
      <vt:lpstr>What Makes Great Teaching? (Coe et al., 2014)</vt:lpstr>
      <vt:lpstr>The challenge</vt:lpstr>
      <vt:lpstr>Great Teaching Toolkit:  Evidence Review</vt:lpstr>
      <vt:lpstr>Overview of the GTT Model for Great Teaching</vt:lpstr>
      <vt:lpstr>Elements of Great Teaching What is worth learning for teachers?</vt:lpstr>
      <vt:lpstr>How and why does this happen?</vt:lpstr>
      <vt:lpstr>What has to change for students to learn more?</vt:lpstr>
      <vt:lpstr>What is teacher expertise?</vt:lpstr>
      <vt:lpstr>Understanding (D1)</vt:lpstr>
      <vt:lpstr>Understanding (D4)</vt:lpstr>
      <vt:lpstr>Skills (D1)</vt:lpstr>
      <vt:lpstr>Skills</vt:lpstr>
      <vt:lpstr>An example of a survey that was very positive</vt:lpstr>
      <vt:lpstr>An example of a survey that was very negative</vt:lpstr>
      <vt:lpstr>Differences between experts and novices (Berliner, 1988)</vt:lpstr>
      <vt:lpstr>Expertise and experience</vt:lpstr>
      <vt:lpstr>Overall, at least the first ten years of teaching are associated with increasing ratings</vt:lpstr>
      <vt:lpstr>Trajectories are quite different in different GTT dimensions: D1 &amp; D3 improve a lot over 0-10 years, D2 &amp; D4 are flatter &amp; plateau earlier</vt:lpstr>
      <vt:lpstr>But the change with experience is tiny compared with the variation at any given time</vt:lpstr>
      <vt:lpstr>Why does expertise plateau? </vt:lpstr>
      <vt:lpstr>Good luck!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dc:creator>
  <cp:lastModifiedBy>Rob Coe</cp:lastModifiedBy>
  <cp:revision>48</cp:revision>
  <dcterms:created xsi:type="dcterms:W3CDTF">2021-02-24T13:51:40Z</dcterms:created>
  <dcterms:modified xsi:type="dcterms:W3CDTF">2025-09-05T11:22:13Z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0x01010072FA280D3D66E14786AB9AC74A4FCEA6</vt:lpwstr>
  </property>
  <property fmtid="{D5CDD505-2E9C-101B-9397-08002B2CF9AE}" pid="3" name="MediaServiceImageTags">
    <vt:lpwstr/>
  </property>
</Properties>
</file>