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24" r:id="rId4"/>
  </p:sldMasterIdLst>
  <p:notesMasterIdLst>
    <p:notesMasterId r:id="rId15"/>
  </p:notesMasterIdLst>
  <p:handoutMasterIdLst>
    <p:handoutMasterId r:id="rId16"/>
  </p:handoutMasterIdLst>
  <p:sldIdLst>
    <p:sldId id="296" r:id="rId5"/>
    <p:sldId id="519" r:id="rId6"/>
    <p:sldId id="518" r:id="rId7"/>
    <p:sldId id="521" r:id="rId8"/>
    <p:sldId id="258" r:id="rId9"/>
    <p:sldId id="260" r:id="rId10"/>
    <p:sldId id="261" r:id="rId11"/>
    <p:sldId id="523" r:id="rId12"/>
    <p:sldId id="524" r:id="rId13"/>
    <p:sldId id="520" r:id="rId14"/>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7016"/>
    <a:srgbClr val="000000"/>
    <a:srgbClr val="007E39"/>
    <a:srgbClr val="003E7E"/>
    <a:srgbClr val="99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0DB63AB-E761-472A-ADD3-58E35911D0F1}" v="25" dt="2020-04-03T13:00:10.9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657" autoAdjust="0"/>
    <p:restoredTop sz="83666" autoAdjust="0"/>
  </p:normalViewPr>
  <p:slideViewPr>
    <p:cSldViewPr>
      <p:cViewPr varScale="1">
        <p:scale>
          <a:sx n="79" d="100"/>
          <a:sy n="79" d="100"/>
        </p:scale>
        <p:origin x="255" y="57"/>
      </p:cViewPr>
      <p:guideLst>
        <p:guide orient="horz" pos="2160"/>
        <p:guide pos="3840"/>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bert Coe" userId="67bea0881ae6006b" providerId="LiveId" clId="{BB392523-6BC5-4404-85F8-1FAE6DC33291}"/>
    <pc:docChg chg="custSel addSld delSld modSld sldOrd modMainMaster">
      <pc:chgData name="Robert Coe" userId="67bea0881ae6006b" providerId="LiveId" clId="{BB392523-6BC5-4404-85F8-1FAE6DC33291}" dt="2020-04-03T10:17:03.762" v="1563" actId="2696"/>
      <pc:docMkLst>
        <pc:docMk/>
      </pc:docMkLst>
      <pc:sldChg chg="add">
        <pc:chgData name="Robert Coe" userId="67bea0881ae6006b" providerId="LiveId" clId="{BB392523-6BC5-4404-85F8-1FAE6DC33291}" dt="2020-04-02T20:40:49.832" v="183"/>
        <pc:sldMkLst>
          <pc:docMk/>
          <pc:sldMk cId="3530737410" sldId="258"/>
        </pc:sldMkLst>
      </pc:sldChg>
      <pc:sldChg chg="modSp add mod">
        <pc:chgData name="Robert Coe" userId="67bea0881ae6006b" providerId="LiveId" clId="{BB392523-6BC5-4404-85F8-1FAE6DC33291}" dt="2020-04-02T20:40:49.943" v="184" actId="27636"/>
        <pc:sldMkLst>
          <pc:docMk/>
          <pc:sldMk cId="2996206398" sldId="260"/>
        </pc:sldMkLst>
        <pc:spChg chg="mod">
          <ac:chgData name="Robert Coe" userId="67bea0881ae6006b" providerId="LiveId" clId="{BB392523-6BC5-4404-85F8-1FAE6DC33291}" dt="2020-04-02T20:40:49.943" v="184" actId="27636"/>
          <ac:spMkLst>
            <pc:docMk/>
            <pc:sldMk cId="2996206398" sldId="260"/>
            <ac:spMk id="2" creationId="{C9850B8C-E943-4505-8598-2E4DA3EC8144}"/>
          </ac:spMkLst>
        </pc:spChg>
      </pc:sldChg>
      <pc:sldChg chg="add">
        <pc:chgData name="Robert Coe" userId="67bea0881ae6006b" providerId="LiveId" clId="{BB392523-6BC5-4404-85F8-1FAE6DC33291}" dt="2020-04-02T20:40:49.832" v="183"/>
        <pc:sldMkLst>
          <pc:docMk/>
          <pc:sldMk cId="3062858182" sldId="261"/>
        </pc:sldMkLst>
      </pc:sldChg>
      <pc:sldChg chg="del">
        <pc:chgData name="Robert Coe" userId="67bea0881ae6006b" providerId="LiveId" clId="{BB392523-6BC5-4404-85F8-1FAE6DC33291}" dt="2020-04-02T11:40:10.064" v="28" actId="47"/>
        <pc:sldMkLst>
          <pc:docMk/>
          <pc:sldMk cId="1957841461" sldId="294"/>
        </pc:sldMkLst>
      </pc:sldChg>
      <pc:sldChg chg="modSp mod">
        <pc:chgData name="Robert Coe" userId="67bea0881ae6006b" providerId="LiveId" clId="{BB392523-6BC5-4404-85F8-1FAE6DC33291}" dt="2020-04-03T10:15:47.067" v="1562" actId="20577"/>
        <pc:sldMkLst>
          <pc:docMk/>
          <pc:sldMk cId="2514692329" sldId="296"/>
        </pc:sldMkLst>
        <pc:spChg chg="mod">
          <ac:chgData name="Robert Coe" userId="67bea0881ae6006b" providerId="LiveId" clId="{BB392523-6BC5-4404-85F8-1FAE6DC33291}" dt="2020-04-02T11:39:00.417" v="4" actId="20577"/>
          <ac:spMkLst>
            <pc:docMk/>
            <pc:sldMk cId="2514692329" sldId="296"/>
            <ac:spMk id="2" creationId="{CA69A310-F02D-4C2E-947B-D5A343C46C06}"/>
          </ac:spMkLst>
        </pc:spChg>
        <pc:spChg chg="mod">
          <ac:chgData name="Robert Coe" userId="67bea0881ae6006b" providerId="LiveId" clId="{BB392523-6BC5-4404-85F8-1FAE6DC33291}" dt="2020-04-03T10:15:47.067" v="1562" actId="20577"/>
          <ac:spMkLst>
            <pc:docMk/>
            <pc:sldMk cId="2514692329" sldId="296"/>
            <ac:spMk id="3" creationId="{4EDBCF3C-531B-44D2-8790-10B443523079}"/>
          </ac:spMkLst>
        </pc:spChg>
      </pc:sldChg>
      <pc:sldChg chg="del">
        <pc:chgData name="Robert Coe" userId="67bea0881ae6006b" providerId="LiveId" clId="{BB392523-6BC5-4404-85F8-1FAE6DC33291}" dt="2020-04-02T11:40:00.889" v="26" actId="47"/>
        <pc:sldMkLst>
          <pc:docMk/>
          <pc:sldMk cId="67060092" sldId="452"/>
        </pc:sldMkLst>
      </pc:sldChg>
      <pc:sldChg chg="del">
        <pc:chgData name="Robert Coe" userId="67bea0881ae6006b" providerId="LiveId" clId="{BB392523-6BC5-4404-85F8-1FAE6DC33291}" dt="2020-04-02T11:40:00.889" v="26" actId="47"/>
        <pc:sldMkLst>
          <pc:docMk/>
          <pc:sldMk cId="2574794810" sldId="488"/>
        </pc:sldMkLst>
      </pc:sldChg>
      <pc:sldChg chg="del">
        <pc:chgData name="Robert Coe" userId="67bea0881ae6006b" providerId="LiveId" clId="{BB392523-6BC5-4404-85F8-1FAE6DC33291}" dt="2020-04-02T11:40:00.889" v="26" actId="47"/>
        <pc:sldMkLst>
          <pc:docMk/>
          <pc:sldMk cId="790335754" sldId="489"/>
        </pc:sldMkLst>
      </pc:sldChg>
      <pc:sldChg chg="del">
        <pc:chgData name="Robert Coe" userId="67bea0881ae6006b" providerId="LiveId" clId="{BB392523-6BC5-4404-85F8-1FAE6DC33291}" dt="2020-04-02T11:40:00.889" v="26" actId="47"/>
        <pc:sldMkLst>
          <pc:docMk/>
          <pc:sldMk cId="811917699" sldId="491"/>
        </pc:sldMkLst>
      </pc:sldChg>
      <pc:sldChg chg="del">
        <pc:chgData name="Robert Coe" userId="67bea0881ae6006b" providerId="LiveId" clId="{BB392523-6BC5-4404-85F8-1FAE6DC33291}" dt="2020-04-02T11:40:00.889" v="26" actId="47"/>
        <pc:sldMkLst>
          <pc:docMk/>
          <pc:sldMk cId="710144879" sldId="492"/>
        </pc:sldMkLst>
      </pc:sldChg>
      <pc:sldChg chg="del">
        <pc:chgData name="Robert Coe" userId="67bea0881ae6006b" providerId="LiveId" clId="{BB392523-6BC5-4404-85F8-1FAE6DC33291}" dt="2020-04-02T11:40:00.889" v="26" actId="47"/>
        <pc:sldMkLst>
          <pc:docMk/>
          <pc:sldMk cId="1522673312" sldId="493"/>
        </pc:sldMkLst>
      </pc:sldChg>
      <pc:sldChg chg="del">
        <pc:chgData name="Robert Coe" userId="67bea0881ae6006b" providerId="LiveId" clId="{BB392523-6BC5-4404-85F8-1FAE6DC33291}" dt="2020-04-02T11:40:00.889" v="26" actId="47"/>
        <pc:sldMkLst>
          <pc:docMk/>
          <pc:sldMk cId="694475117" sldId="494"/>
        </pc:sldMkLst>
      </pc:sldChg>
      <pc:sldChg chg="del">
        <pc:chgData name="Robert Coe" userId="67bea0881ae6006b" providerId="LiveId" clId="{BB392523-6BC5-4404-85F8-1FAE6DC33291}" dt="2020-04-02T11:40:00.889" v="26" actId="47"/>
        <pc:sldMkLst>
          <pc:docMk/>
          <pc:sldMk cId="1585840719" sldId="495"/>
        </pc:sldMkLst>
      </pc:sldChg>
      <pc:sldChg chg="del">
        <pc:chgData name="Robert Coe" userId="67bea0881ae6006b" providerId="LiveId" clId="{BB392523-6BC5-4404-85F8-1FAE6DC33291}" dt="2020-04-02T11:40:00.889" v="26" actId="47"/>
        <pc:sldMkLst>
          <pc:docMk/>
          <pc:sldMk cId="4107676230" sldId="496"/>
        </pc:sldMkLst>
      </pc:sldChg>
      <pc:sldChg chg="del">
        <pc:chgData name="Robert Coe" userId="67bea0881ae6006b" providerId="LiveId" clId="{BB392523-6BC5-4404-85F8-1FAE6DC33291}" dt="2020-04-02T11:40:00.889" v="26" actId="47"/>
        <pc:sldMkLst>
          <pc:docMk/>
          <pc:sldMk cId="2792997455" sldId="499"/>
        </pc:sldMkLst>
      </pc:sldChg>
      <pc:sldChg chg="del">
        <pc:chgData name="Robert Coe" userId="67bea0881ae6006b" providerId="LiveId" clId="{BB392523-6BC5-4404-85F8-1FAE6DC33291}" dt="2020-04-02T11:40:00.889" v="26" actId="47"/>
        <pc:sldMkLst>
          <pc:docMk/>
          <pc:sldMk cId="2245036766" sldId="500"/>
        </pc:sldMkLst>
      </pc:sldChg>
      <pc:sldChg chg="del">
        <pc:chgData name="Robert Coe" userId="67bea0881ae6006b" providerId="LiveId" clId="{BB392523-6BC5-4404-85F8-1FAE6DC33291}" dt="2020-04-02T11:40:00.889" v="26" actId="47"/>
        <pc:sldMkLst>
          <pc:docMk/>
          <pc:sldMk cId="1731261740" sldId="501"/>
        </pc:sldMkLst>
      </pc:sldChg>
      <pc:sldChg chg="del">
        <pc:chgData name="Robert Coe" userId="67bea0881ae6006b" providerId="LiveId" clId="{BB392523-6BC5-4404-85F8-1FAE6DC33291}" dt="2020-04-02T11:40:00.889" v="26" actId="47"/>
        <pc:sldMkLst>
          <pc:docMk/>
          <pc:sldMk cId="2243110061" sldId="502"/>
        </pc:sldMkLst>
      </pc:sldChg>
      <pc:sldChg chg="del">
        <pc:chgData name="Robert Coe" userId="67bea0881ae6006b" providerId="LiveId" clId="{BB392523-6BC5-4404-85F8-1FAE6DC33291}" dt="2020-04-02T11:40:00.889" v="26" actId="47"/>
        <pc:sldMkLst>
          <pc:docMk/>
          <pc:sldMk cId="1974747160" sldId="503"/>
        </pc:sldMkLst>
      </pc:sldChg>
      <pc:sldChg chg="del">
        <pc:chgData name="Robert Coe" userId="67bea0881ae6006b" providerId="LiveId" clId="{BB392523-6BC5-4404-85F8-1FAE6DC33291}" dt="2020-04-02T11:40:00.889" v="26" actId="47"/>
        <pc:sldMkLst>
          <pc:docMk/>
          <pc:sldMk cId="3559302147" sldId="514"/>
        </pc:sldMkLst>
      </pc:sldChg>
      <pc:sldChg chg="del">
        <pc:chgData name="Robert Coe" userId="67bea0881ae6006b" providerId="LiveId" clId="{BB392523-6BC5-4404-85F8-1FAE6DC33291}" dt="2020-04-02T11:40:00.889" v="26" actId="47"/>
        <pc:sldMkLst>
          <pc:docMk/>
          <pc:sldMk cId="1427941612" sldId="515"/>
        </pc:sldMkLst>
      </pc:sldChg>
      <pc:sldChg chg="addSp ord">
        <pc:chgData name="Robert Coe" userId="67bea0881ae6006b" providerId="LiveId" clId="{BB392523-6BC5-4404-85F8-1FAE6DC33291}" dt="2020-04-02T20:38:56.712" v="172"/>
        <pc:sldMkLst>
          <pc:docMk/>
          <pc:sldMk cId="632798605" sldId="518"/>
        </pc:sldMkLst>
        <pc:spChg chg="add">
          <ac:chgData name="Robert Coe" userId="67bea0881ae6006b" providerId="LiveId" clId="{BB392523-6BC5-4404-85F8-1FAE6DC33291}" dt="2020-04-02T20:38:02.926" v="158"/>
          <ac:spMkLst>
            <pc:docMk/>
            <pc:sldMk cId="632798605" sldId="518"/>
            <ac:spMk id="6" creationId="{23A21031-4BBE-4FEB-9E1A-D0779B0D0A71}"/>
          </ac:spMkLst>
        </pc:spChg>
      </pc:sldChg>
      <pc:sldChg chg="addSp delSp modSp add mod">
        <pc:chgData name="Robert Coe" userId="67bea0881ae6006b" providerId="LiveId" clId="{BB392523-6BC5-4404-85F8-1FAE6DC33291}" dt="2020-04-03T08:53:39.544" v="357" actId="12"/>
        <pc:sldMkLst>
          <pc:docMk/>
          <pc:sldMk cId="52346842" sldId="519"/>
        </pc:sldMkLst>
        <pc:spChg chg="del">
          <ac:chgData name="Robert Coe" userId="67bea0881ae6006b" providerId="LiveId" clId="{BB392523-6BC5-4404-85F8-1FAE6DC33291}" dt="2020-04-02T11:43:09.620" v="31" actId="478"/>
          <ac:spMkLst>
            <pc:docMk/>
            <pc:sldMk cId="52346842" sldId="519"/>
            <ac:spMk id="2" creationId="{ED118117-A822-4DAA-91ED-686466B4AD70}"/>
          </ac:spMkLst>
        </pc:spChg>
        <pc:spChg chg="add mod">
          <ac:chgData name="Robert Coe" userId="67bea0881ae6006b" providerId="LiveId" clId="{BB392523-6BC5-4404-85F8-1FAE6DC33291}" dt="2020-04-02T11:43:28.285" v="38" actId="20577"/>
          <ac:spMkLst>
            <pc:docMk/>
            <pc:sldMk cId="52346842" sldId="519"/>
            <ac:spMk id="3" creationId="{756D17A7-A9D6-4C80-8F62-5EA03FAAC1A1}"/>
          </ac:spMkLst>
        </pc:spChg>
        <pc:spChg chg="add mod">
          <ac:chgData name="Robert Coe" userId="67bea0881ae6006b" providerId="LiveId" clId="{BB392523-6BC5-4404-85F8-1FAE6DC33291}" dt="2020-04-03T08:53:39.544" v="357" actId="12"/>
          <ac:spMkLst>
            <pc:docMk/>
            <pc:sldMk cId="52346842" sldId="519"/>
            <ac:spMk id="4" creationId="{DF00CAC5-82E5-4014-97F1-9AD4E15AF5C1}"/>
          </ac:spMkLst>
        </pc:spChg>
        <pc:spChg chg="add">
          <ac:chgData name="Robert Coe" userId="67bea0881ae6006b" providerId="LiveId" clId="{BB392523-6BC5-4404-85F8-1FAE6DC33291}" dt="2020-04-02T20:37:58.492" v="157"/>
          <ac:spMkLst>
            <pc:docMk/>
            <pc:sldMk cId="52346842" sldId="519"/>
            <ac:spMk id="5" creationId="{166E3E86-C419-41E4-B707-538D0649701D}"/>
          </ac:spMkLst>
        </pc:spChg>
      </pc:sldChg>
      <pc:sldChg chg="del">
        <pc:chgData name="Robert Coe" userId="67bea0881ae6006b" providerId="LiveId" clId="{BB392523-6BC5-4404-85F8-1FAE6DC33291}" dt="2020-04-02T11:40:00.889" v="26" actId="47"/>
        <pc:sldMkLst>
          <pc:docMk/>
          <pc:sldMk cId="1290214737" sldId="519"/>
        </pc:sldMkLst>
      </pc:sldChg>
      <pc:sldChg chg="del">
        <pc:chgData name="Robert Coe" userId="67bea0881ae6006b" providerId="LiveId" clId="{BB392523-6BC5-4404-85F8-1FAE6DC33291}" dt="2020-04-02T11:40:00.889" v="26" actId="47"/>
        <pc:sldMkLst>
          <pc:docMk/>
          <pc:sldMk cId="103062118" sldId="520"/>
        </pc:sldMkLst>
      </pc:sldChg>
      <pc:sldChg chg="modSp add mod">
        <pc:chgData name="Robert Coe" userId="67bea0881ae6006b" providerId="LiveId" clId="{BB392523-6BC5-4404-85F8-1FAE6DC33291}" dt="2020-04-03T10:14:04.475" v="1549" actId="20577"/>
        <pc:sldMkLst>
          <pc:docMk/>
          <pc:sldMk cId="3269589296" sldId="520"/>
        </pc:sldMkLst>
        <pc:spChg chg="mod">
          <ac:chgData name="Robert Coe" userId="67bea0881ae6006b" providerId="LiveId" clId="{BB392523-6BC5-4404-85F8-1FAE6DC33291}" dt="2020-04-03T10:14:04.475" v="1549" actId="20577"/>
          <ac:spMkLst>
            <pc:docMk/>
            <pc:sldMk cId="3269589296" sldId="520"/>
            <ac:spMk id="2" creationId="{AB484721-8459-4A02-842C-0499B1EC7576}"/>
          </ac:spMkLst>
        </pc:spChg>
        <pc:spChg chg="mod">
          <ac:chgData name="Robert Coe" userId="67bea0881ae6006b" providerId="LiveId" clId="{BB392523-6BC5-4404-85F8-1FAE6DC33291}" dt="2020-04-02T20:37:03.177" v="148" actId="20577"/>
          <ac:spMkLst>
            <pc:docMk/>
            <pc:sldMk cId="3269589296" sldId="520"/>
            <ac:spMk id="3" creationId="{46F64F9C-048D-41D0-8F7F-E8EA204ACD15}"/>
          </ac:spMkLst>
        </pc:spChg>
        <pc:spChg chg="mod">
          <ac:chgData name="Robert Coe" userId="67bea0881ae6006b" providerId="LiveId" clId="{BB392523-6BC5-4404-85F8-1FAE6DC33291}" dt="2020-04-02T20:37:47.146" v="156" actId="20577"/>
          <ac:spMkLst>
            <pc:docMk/>
            <pc:sldMk cId="3269589296" sldId="520"/>
            <ac:spMk id="4" creationId="{FE5D36AA-9B0B-4FC4-AE10-DACE226C503E}"/>
          </ac:spMkLst>
        </pc:spChg>
      </pc:sldChg>
      <pc:sldChg chg="delSp modSp add mod">
        <pc:chgData name="Robert Coe" userId="67bea0881ae6006b" providerId="LiveId" clId="{BB392523-6BC5-4404-85F8-1FAE6DC33291}" dt="2020-04-02T21:09:09.798" v="218" actId="1076"/>
        <pc:sldMkLst>
          <pc:docMk/>
          <pc:sldMk cId="3309963968" sldId="521"/>
        </pc:sldMkLst>
        <pc:spChg chg="mod">
          <ac:chgData name="Robert Coe" userId="67bea0881ae6006b" providerId="LiveId" clId="{BB392523-6BC5-4404-85F8-1FAE6DC33291}" dt="2020-04-02T21:09:09.798" v="218" actId="1076"/>
          <ac:spMkLst>
            <pc:docMk/>
            <pc:sldMk cId="3309963968" sldId="521"/>
            <ac:spMk id="2" creationId="{852301B2-443F-4FBE-BCF3-785BB9ED0FA1}"/>
          </ac:spMkLst>
        </pc:spChg>
        <pc:spChg chg="del">
          <ac:chgData name="Robert Coe" userId="67bea0881ae6006b" providerId="LiveId" clId="{BB392523-6BC5-4404-85F8-1FAE6DC33291}" dt="2020-04-02T21:09:03.850" v="217" actId="478"/>
          <ac:spMkLst>
            <pc:docMk/>
            <pc:sldMk cId="3309963968" sldId="521"/>
            <ac:spMk id="3" creationId="{90D6B41B-73A0-4CD7-8D14-3EF23A92F36F}"/>
          </ac:spMkLst>
        </pc:spChg>
      </pc:sldChg>
      <pc:sldChg chg="modSp add del mod">
        <pc:chgData name="Robert Coe" userId="67bea0881ae6006b" providerId="LiveId" clId="{BB392523-6BC5-4404-85F8-1FAE6DC33291}" dt="2020-04-03T10:17:03.762" v="1563" actId="2696"/>
        <pc:sldMkLst>
          <pc:docMk/>
          <pc:sldMk cId="1098246591" sldId="522"/>
        </pc:sldMkLst>
        <pc:spChg chg="mod">
          <ac:chgData name="Robert Coe" userId="67bea0881ae6006b" providerId="LiveId" clId="{BB392523-6BC5-4404-85F8-1FAE6DC33291}" dt="2020-04-02T21:09:50.575" v="268" actId="20577"/>
          <ac:spMkLst>
            <pc:docMk/>
            <pc:sldMk cId="1098246591" sldId="522"/>
            <ac:spMk id="2" creationId="{22F0FF0C-CF09-4CDA-A091-2AA2B07DDCAA}"/>
          </ac:spMkLst>
        </pc:spChg>
        <pc:spChg chg="mod">
          <ac:chgData name="Robert Coe" userId="67bea0881ae6006b" providerId="LiveId" clId="{BB392523-6BC5-4404-85F8-1FAE6DC33291}" dt="2020-04-02T21:10:27.805" v="350" actId="20577"/>
          <ac:spMkLst>
            <pc:docMk/>
            <pc:sldMk cId="1098246591" sldId="522"/>
            <ac:spMk id="3" creationId="{3158C891-7BFE-455F-B3B6-5C622C4BD691}"/>
          </ac:spMkLst>
        </pc:spChg>
      </pc:sldChg>
      <pc:sldChg chg="modSp add mod">
        <pc:chgData name="Robert Coe" userId="67bea0881ae6006b" providerId="LiveId" clId="{BB392523-6BC5-4404-85F8-1FAE6DC33291}" dt="2020-04-03T10:06:25.157" v="1539" actId="6549"/>
        <pc:sldMkLst>
          <pc:docMk/>
          <pc:sldMk cId="1282408215" sldId="523"/>
        </pc:sldMkLst>
        <pc:spChg chg="mod">
          <ac:chgData name="Robert Coe" userId="67bea0881ae6006b" providerId="LiveId" clId="{BB392523-6BC5-4404-85F8-1FAE6DC33291}" dt="2020-04-03T10:06:25.157" v="1539" actId="6549"/>
          <ac:spMkLst>
            <pc:docMk/>
            <pc:sldMk cId="1282408215" sldId="523"/>
            <ac:spMk id="2" creationId="{852301B2-443F-4FBE-BCF3-785BB9ED0FA1}"/>
          </ac:spMkLst>
        </pc:spChg>
      </pc:sldChg>
      <pc:sldChg chg="addSp delSp modSp add mod">
        <pc:chgData name="Robert Coe" userId="67bea0881ae6006b" providerId="LiveId" clId="{BB392523-6BC5-4404-85F8-1FAE6DC33291}" dt="2020-04-03T09:53:13.418" v="1519" actId="14100"/>
        <pc:sldMkLst>
          <pc:docMk/>
          <pc:sldMk cId="1262704785" sldId="524"/>
        </pc:sldMkLst>
        <pc:spChg chg="mod">
          <ac:chgData name="Robert Coe" userId="67bea0881ae6006b" providerId="LiveId" clId="{BB392523-6BC5-4404-85F8-1FAE6DC33291}" dt="2020-04-03T08:58:48.935" v="393" actId="20578"/>
          <ac:spMkLst>
            <pc:docMk/>
            <pc:sldMk cId="1262704785" sldId="524"/>
            <ac:spMk id="2" creationId="{2F2794A7-70AC-4AB0-A090-B862F1386A0F}"/>
          </ac:spMkLst>
        </pc:spChg>
        <pc:spChg chg="mod">
          <ac:chgData name="Robert Coe" userId="67bea0881ae6006b" providerId="LiveId" clId="{BB392523-6BC5-4404-85F8-1FAE6DC33291}" dt="2020-04-03T09:52:18.814" v="1505" actId="20577"/>
          <ac:spMkLst>
            <pc:docMk/>
            <pc:sldMk cId="1262704785" sldId="524"/>
            <ac:spMk id="3" creationId="{804C40C1-7C3A-427B-BA73-EFE150B1CDC8}"/>
          </ac:spMkLst>
        </pc:spChg>
        <pc:spChg chg="add del mod">
          <ac:chgData name="Robert Coe" userId="67bea0881ae6006b" providerId="LiveId" clId="{BB392523-6BC5-4404-85F8-1FAE6DC33291}" dt="2020-04-03T09:41:14.303" v="1073"/>
          <ac:spMkLst>
            <pc:docMk/>
            <pc:sldMk cId="1262704785" sldId="524"/>
            <ac:spMk id="5" creationId="{30F1E698-17E1-4CEF-9812-E51F87B35FFC}"/>
          </ac:spMkLst>
        </pc:spChg>
        <pc:spChg chg="add mod">
          <ac:chgData name="Robert Coe" userId="67bea0881ae6006b" providerId="LiveId" clId="{BB392523-6BC5-4404-85F8-1FAE6DC33291}" dt="2020-04-03T09:53:13.418" v="1519" actId="14100"/>
          <ac:spMkLst>
            <pc:docMk/>
            <pc:sldMk cId="1262704785" sldId="524"/>
            <ac:spMk id="6" creationId="{2E746E67-D024-4D29-9E22-A72EFAB633AC}"/>
          </ac:spMkLst>
        </pc:spChg>
      </pc:sldChg>
      <pc:sldChg chg="del">
        <pc:chgData name="Robert Coe" userId="67bea0881ae6006b" providerId="LiveId" clId="{BB392523-6BC5-4404-85F8-1FAE6DC33291}" dt="2020-04-02T11:40:00.889" v="26" actId="47"/>
        <pc:sldMkLst>
          <pc:docMk/>
          <pc:sldMk cId="1761407320" sldId="526"/>
        </pc:sldMkLst>
      </pc:sldChg>
      <pc:sldChg chg="del">
        <pc:chgData name="Robert Coe" userId="67bea0881ae6006b" providerId="LiveId" clId="{BB392523-6BC5-4404-85F8-1FAE6DC33291}" dt="2020-04-02T11:40:00.889" v="26" actId="47"/>
        <pc:sldMkLst>
          <pc:docMk/>
          <pc:sldMk cId="3098199506" sldId="527"/>
        </pc:sldMkLst>
      </pc:sldChg>
      <pc:sldChg chg="del">
        <pc:chgData name="Robert Coe" userId="67bea0881ae6006b" providerId="LiveId" clId="{BB392523-6BC5-4404-85F8-1FAE6DC33291}" dt="2020-04-02T11:40:00.889" v="26" actId="47"/>
        <pc:sldMkLst>
          <pc:docMk/>
          <pc:sldMk cId="2081646925" sldId="530"/>
        </pc:sldMkLst>
      </pc:sldChg>
      <pc:sldChg chg="del">
        <pc:chgData name="Robert Coe" userId="67bea0881ae6006b" providerId="LiveId" clId="{BB392523-6BC5-4404-85F8-1FAE6DC33291}" dt="2020-04-02T11:40:00.889" v="26" actId="47"/>
        <pc:sldMkLst>
          <pc:docMk/>
          <pc:sldMk cId="976325548" sldId="535"/>
        </pc:sldMkLst>
      </pc:sldChg>
      <pc:sldChg chg="del">
        <pc:chgData name="Robert Coe" userId="67bea0881ae6006b" providerId="LiveId" clId="{BB392523-6BC5-4404-85F8-1FAE6DC33291}" dt="2020-04-02T11:40:00.889" v="26" actId="47"/>
        <pc:sldMkLst>
          <pc:docMk/>
          <pc:sldMk cId="2174282843" sldId="538"/>
        </pc:sldMkLst>
      </pc:sldChg>
      <pc:sldChg chg="del">
        <pc:chgData name="Robert Coe" userId="67bea0881ae6006b" providerId="LiveId" clId="{BB392523-6BC5-4404-85F8-1FAE6DC33291}" dt="2020-04-02T11:40:00.889" v="26" actId="47"/>
        <pc:sldMkLst>
          <pc:docMk/>
          <pc:sldMk cId="1171405544" sldId="636"/>
        </pc:sldMkLst>
      </pc:sldChg>
      <pc:sldChg chg="del">
        <pc:chgData name="Robert Coe" userId="67bea0881ae6006b" providerId="LiveId" clId="{BB392523-6BC5-4404-85F8-1FAE6DC33291}" dt="2020-04-02T11:40:05.772" v="27" actId="47"/>
        <pc:sldMkLst>
          <pc:docMk/>
          <pc:sldMk cId="2533959712" sldId="640"/>
        </pc:sldMkLst>
      </pc:sldChg>
      <pc:sldChg chg="del">
        <pc:chgData name="Robert Coe" userId="67bea0881ae6006b" providerId="LiveId" clId="{BB392523-6BC5-4404-85F8-1FAE6DC33291}" dt="2020-04-02T11:40:00.889" v="26" actId="47"/>
        <pc:sldMkLst>
          <pc:docMk/>
          <pc:sldMk cId="490093156" sldId="641"/>
        </pc:sldMkLst>
      </pc:sldChg>
      <pc:sldChg chg="del">
        <pc:chgData name="Robert Coe" userId="67bea0881ae6006b" providerId="LiveId" clId="{BB392523-6BC5-4404-85F8-1FAE6DC33291}" dt="2020-04-02T11:40:00.889" v="26" actId="47"/>
        <pc:sldMkLst>
          <pc:docMk/>
          <pc:sldMk cId="2913643600" sldId="642"/>
        </pc:sldMkLst>
      </pc:sldChg>
      <pc:sldChg chg="del">
        <pc:chgData name="Robert Coe" userId="67bea0881ae6006b" providerId="LiveId" clId="{BB392523-6BC5-4404-85F8-1FAE6DC33291}" dt="2020-04-02T11:40:00.889" v="26" actId="47"/>
        <pc:sldMkLst>
          <pc:docMk/>
          <pc:sldMk cId="1285731445" sldId="643"/>
        </pc:sldMkLst>
      </pc:sldChg>
      <pc:sldChg chg="del">
        <pc:chgData name="Robert Coe" userId="67bea0881ae6006b" providerId="LiveId" clId="{BB392523-6BC5-4404-85F8-1FAE6DC33291}" dt="2020-04-02T11:40:00.889" v="26" actId="47"/>
        <pc:sldMkLst>
          <pc:docMk/>
          <pc:sldMk cId="770742179" sldId="646"/>
        </pc:sldMkLst>
      </pc:sldChg>
      <pc:sldChg chg="del">
        <pc:chgData name="Robert Coe" userId="67bea0881ae6006b" providerId="LiveId" clId="{BB392523-6BC5-4404-85F8-1FAE6DC33291}" dt="2020-04-02T11:40:00.889" v="26" actId="47"/>
        <pc:sldMkLst>
          <pc:docMk/>
          <pc:sldMk cId="1776373708" sldId="647"/>
        </pc:sldMkLst>
      </pc:sldChg>
      <pc:sldChg chg="del">
        <pc:chgData name="Robert Coe" userId="67bea0881ae6006b" providerId="LiveId" clId="{BB392523-6BC5-4404-85F8-1FAE6DC33291}" dt="2020-04-02T11:40:00.889" v="26" actId="47"/>
        <pc:sldMkLst>
          <pc:docMk/>
          <pc:sldMk cId="1064065442" sldId="648"/>
        </pc:sldMkLst>
      </pc:sldChg>
      <pc:sldMasterChg chg="modSldLayout">
        <pc:chgData name="Robert Coe" userId="67bea0881ae6006b" providerId="LiveId" clId="{BB392523-6BC5-4404-85F8-1FAE6DC33291}" dt="2020-04-02T20:37:30.901" v="152" actId="20577"/>
        <pc:sldMasterMkLst>
          <pc:docMk/>
          <pc:sldMasterMk cId="3165370393" sldId="2147483924"/>
        </pc:sldMasterMkLst>
        <pc:sldLayoutChg chg="modSp mod">
          <pc:chgData name="Robert Coe" userId="67bea0881ae6006b" providerId="LiveId" clId="{BB392523-6BC5-4404-85F8-1FAE6DC33291}" dt="2020-04-02T20:37:30.901" v="152" actId="20577"/>
          <pc:sldLayoutMkLst>
            <pc:docMk/>
            <pc:sldMasterMk cId="3165370393" sldId="2147483924"/>
            <pc:sldLayoutMk cId="842676326" sldId="2147483926"/>
          </pc:sldLayoutMkLst>
          <pc:spChg chg="mod">
            <ac:chgData name="Robert Coe" userId="67bea0881ae6006b" providerId="LiveId" clId="{BB392523-6BC5-4404-85F8-1FAE6DC33291}" dt="2020-04-02T20:37:30.901" v="152" actId="20577"/>
            <ac:spMkLst>
              <pc:docMk/>
              <pc:sldMasterMk cId="3165370393" sldId="2147483924"/>
              <pc:sldLayoutMk cId="842676326" sldId="2147483926"/>
              <ac:spMk id="7" creationId="{9D4EBDA4-CA61-4107-B28A-18B64B39B183}"/>
            </ac:spMkLst>
          </pc:spChg>
        </pc:sldLayoutChg>
      </pc:sldMasterChg>
    </pc:docChg>
  </pc:docChgLst>
  <pc:docChgLst>
    <pc:chgData name="Robert Coe" userId="67bea0881ae6006b" providerId="LiveId" clId="{A0DB63AB-E761-472A-ADD3-58E35911D0F1}"/>
    <pc:docChg chg="custSel modSld">
      <pc:chgData name="Robert Coe" userId="67bea0881ae6006b" providerId="LiveId" clId="{A0DB63AB-E761-472A-ADD3-58E35911D0F1}" dt="2020-04-03T12:56:04.527" v="88" actId="20577"/>
      <pc:docMkLst>
        <pc:docMk/>
      </pc:docMkLst>
      <pc:sldChg chg="modSp mod">
        <pc:chgData name="Robert Coe" userId="67bea0881ae6006b" providerId="LiveId" clId="{A0DB63AB-E761-472A-ADD3-58E35911D0F1}" dt="2020-04-03T12:56:04.527" v="88" actId="20577"/>
        <pc:sldMkLst>
          <pc:docMk/>
          <pc:sldMk cId="52346842" sldId="519"/>
        </pc:sldMkLst>
        <pc:spChg chg="mod">
          <ac:chgData name="Robert Coe" userId="67bea0881ae6006b" providerId="LiveId" clId="{A0DB63AB-E761-472A-ADD3-58E35911D0F1}" dt="2020-04-03T12:56:04.527" v="88" actId="20577"/>
          <ac:spMkLst>
            <pc:docMk/>
            <pc:sldMk cId="52346842" sldId="519"/>
            <ac:spMk id="4" creationId="{DF00CAC5-82E5-4014-97F1-9AD4E15AF5C1}"/>
          </ac:spMkLst>
        </pc:spChg>
      </pc:sldChg>
      <pc:sldChg chg="modSp mod">
        <pc:chgData name="Robert Coe" userId="67bea0881ae6006b" providerId="LiveId" clId="{A0DB63AB-E761-472A-ADD3-58E35911D0F1}" dt="2020-04-03T11:37:46.624" v="1" actId="20577"/>
        <pc:sldMkLst>
          <pc:docMk/>
          <pc:sldMk cId="3269589296" sldId="520"/>
        </pc:sldMkLst>
        <pc:spChg chg="mod">
          <ac:chgData name="Robert Coe" userId="67bea0881ae6006b" providerId="LiveId" clId="{A0DB63AB-E761-472A-ADD3-58E35911D0F1}" dt="2020-04-03T11:37:46.624" v="1" actId="20577"/>
          <ac:spMkLst>
            <pc:docMk/>
            <pc:sldMk cId="3269589296" sldId="520"/>
            <ac:spMk id="3" creationId="{46F64F9C-048D-41D0-8F7F-E8EA204ACD1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4" y="0"/>
            <a:ext cx="2971800" cy="457200"/>
          </a:xfrm>
          <a:prstGeom prst="rect">
            <a:avLst/>
          </a:prstGeom>
        </p:spPr>
        <p:txBody>
          <a:bodyPr vert="horz" lIns="91440" tIns="45720" rIns="91440" bIns="45720" rtlCol="0"/>
          <a:lstStyle>
            <a:lvl1pPr algn="r">
              <a:defRPr sz="1200"/>
            </a:lvl1pPr>
          </a:lstStyle>
          <a:p>
            <a:fld id="{A9CB92F7-204B-437C-84AA-BC40D6AA028E}" type="datetimeFigureOut">
              <a:rPr lang="en-GB" smtClean="0"/>
              <a:t>03/04/2020</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4" y="8685213"/>
            <a:ext cx="2971800" cy="457200"/>
          </a:xfrm>
          <a:prstGeom prst="rect">
            <a:avLst/>
          </a:prstGeom>
        </p:spPr>
        <p:txBody>
          <a:bodyPr vert="horz" lIns="91440" tIns="45720" rIns="91440" bIns="45720" rtlCol="0" anchor="b"/>
          <a:lstStyle>
            <a:lvl1pPr algn="r">
              <a:defRPr sz="1200"/>
            </a:lvl1pPr>
          </a:lstStyle>
          <a:p>
            <a:fld id="{E9F04B3E-A2DD-4F33-AF28-8EE503C54A47}" type="slidenum">
              <a:rPr lang="en-GB" smtClean="0"/>
              <a:t>‹#›</a:t>
            </a:fld>
            <a:endParaRPr lang="en-GB"/>
          </a:p>
        </p:txBody>
      </p:sp>
    </p:spTree>
    <p:extLst>
      <p:ext uri="{BB962C8B-B14F-4D97-AF65-F5344CB8AC3E}">
        <p14:creationId xmlns:p14="http://schemas.microsoft.com/office/powerpoint/2010/main" val="42475217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4"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E69EE2D-81EA-4073-AD50-09A00A135D20}" type="datetimeFigureOut">
              <a:rPr lang="en-GB"/>
              <a:pPr>
                <a:defRPr/>
              </a:pPr>
              <a:t>03/04/2020</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1"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4"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791797FE-A716-4D08-B479-577596A0023D}" type="slidenum">
              <a:rPr lang="en-GB"/>
              <a:pPr>
                <a:defRPr/>
              </a:pPr>
              <a:t>‹#›</a:t>
            </a:fld>
            <a:endParaRPr lang="en-GB"/>
          </a:p>
        </p:txBody>
      </p:sp>
    </p:spTree>
    <p:extLst>
      <p:ext uri="{BB962C8B-B14F-4D97-AF65-F5344CB8AC3E}">
        <p14:creationId xmlns:p14="http://schemas.microsoft.com/office/powerpoint/2010/main" val="3187169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citeseerx.ist.psu.edu/viewdoc/download?doi=10.1.1.703.7223&amp;rep=rep1&amp;type=pdf"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a:defRPr/>
            </a:pPr>
            <a:fld id="{791797FE-A716-4D08-B479-577596A0023D}" type="slidenum">
              <a:rPr lang="en-GB" smtClean="0"/>
              <a:pPr>
                <a:defRPr/>
              </a:pPr>
              <a:t>1</a:t>
            </a:fld>
            <a:endParaRPr lang="en-GB"/>
          </a:p>
        </p:txBody>
      </p:sp>
    </p:spTree>
    <p:extLst>
      <p:ext uri="{BB962C8B-B14F-4D97-AF65-F5344CB8AC3E}">
        <p14:creationId xmlns:p14="http://schemas.microsoft.com/office/powerpoint/2010/main" val="16133333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a:solidFill>
                  <a:schemeClr val="tx1"/>
                </a:solidFill>
                <a:effectLst/>
                <a:latin typeface="Arial" charset="0"/>
                <a:ea typeface="MS PGothic" pitchFamily="34" charset="-128"/>
                <a:cs typeface="ＭＳ Ｐゴシック" charset="0"/>
              </a:rPr>
              <a:t>Henry L. </a:t>
            </a:r>
            <a:r>
              <a:rPr lang="en-GB" sz="1200" b="0" i="0" kern="1200" dirty="0" err="1">
                <a:solidFill>
                  <a:schemeClr val="tx1"/>
                </a:solidFill>
                <a:effectLst/>
                <a:latin typeface="Arial" charset="0"/>
                <a:ea typeface="MS PGothic" pitchFamily="34" charset="-128"/>
                <a:cs typeface="ＭＳ Ｐゴシック" charset="0"/>
              </a:rPr>
              <a:t>Roediger</a:t>
            </a:r>
            <a:r>
              <a:rPr lang="en-GB" sz="1200" b="0" i="0" kern="1200" dirty="0">
                <a:solidFill>
                  <a:schemeClr val="tx1"/>
                </a:solidFill>
                <a:effectLst/>
                <a:latin typeface="Arial" charset="0"/>
                <a:ea typeface="MS PGothic" pitchFamily="34" charset="-128"/>
                <a:cs typeface="ＭＳ Ｐゴシック" charset="0"/>
              </a:rPr>
              <a:t> III, Adam L. Putnam and Megan A. Smith (2011) Ten Benefits of Testing and Their Applications to Educational Practice. </a:t>
            </a:r>
            <a:r>
              <a:rPr lang="en-GB" sz="1200" b="0" i="0" kern="1200" dirty="0" err="1">
                <a:solidFill>
                  <a:schemeClr val="tx1"/>
                </a:solidFill>
                <a:effectLst/>
                <a:latin typeface="Arial" charset="0"/>
                <a:ea typeface="MS PGothic" pitchFamily="34" charset="-128"/>
                <a:cs typeface="ＭＳ Ｐゴシック" charset="0"/>
              </a:rPr>
              <a:t>Ch</a:t>
            </a:r>
            <a:r>
              <a:rPr lang="en-GB" sz="1200" b="0" i="0" kern="1200" dirty="0">
                <a:solidFill>
                  <a:schemeClr val="tx1"/>
                </a:solidFill>
                <a:effectLst/>
                <a:latin typeface="Arial" charset="0"/>
                <a:ea typeface="MS PGothic" pitchFamily="34" charset="-128"/>
                <a:cs typeface="ＭＳ Ｐゴシック" charset="0"/>
              </a:rPr>
              <a:t> 1 in J. </a:t>
            </a:r>
            <a:r>
              <a:rPr lang="en-GB" sz="1200" b="0" i="0" kern="1200" dirty="0" err="1">
                <a:solidFill>
                  <a:schemeClr val="tx1"/>
                </a:solidFill>
                <a:effectLst/>
                <a:latin typeface="Arial" charset="0"/>
                <a:ea typeface="MS PGothic" pitchFamily="34" charset="-128"/>
                <a:cs typeface="ＭＳ Ｐゴシック" charset="0"/>
              </a:rPr>
              <a:t>Mestre</a:t>
            </a:r>
            <a:r>
              <a:rPr lang="en-GB" sz="1200" b="0" i="0" kern="1200" dirty="0">
                <a:solidFill>
                  <a:schemeClr val="tx1"/>
                </a:solidFill>
                <a:effectLst/>
                <a:latin typeface="Arial" charset="0"/>
                <a:ea typeface="MS PGothic" pitchFamily="34" charset="-128"/>
                <a:cs typeface="ＭＳ Ｐゴシック" charset="0"/>
              </a:rPr>
              <a:t> &amp; B. Ross (</a:t>
            </a:r>
            <a:r>
              <a:rPr lang="en-GB" sz="1200" b="0" i="0" kern="1200" dirty="0" err="1">
                <a:solidFill>
                  <a:schemeClr val="tx1"/>
                </a:solidFill>
                <a:effectLst/>
                <a:latin typeface="Arial" charset="0"/>
                <a:ea typeface="MS PGothic" pitchFamily="34" charset="-128"/>
                <a:cs typeface="ＭＳ Ｐゴシック" charset="0"/>
              </a:rPr>
              <a:t>Eds</a:t>
            </a:r>
            <a:r>
              <a:rPr lang="en-GB" sz="1200" b="0" i="0" kern="1200" dirty="0">
                <a:solidFill>
                  <a:schemeClr val="tx1"/>
                </a:solidFill>
                <a:effectLst/>
                <a:latin typeface="Arial" charset="0"/>
                <a:ea typeface="MS PGothic" pitchFamily="34" charset="-128"/>
                <a:cs typeface="ＭＳ Ｐゴシック" charset="0"/>
              </a:rPr>
              <a:t>) </a:t>
            </a:r>
            <a:r>
              <a:rPr lang="en-GB" sz="1200" b="0" i="1" kern="1200" dirty="0">
                <a:solidFill>
                  <a:schemeClr val="tx1"/>
                </a:solidFill>
                <a:effectLst/>
                <a:latin typeface="Arial" charset="0"/>
                <a:ea typeface="MS PGothic" pitchFamily="34" charset="-128"/>
                <a:cs typeface="ＭＳ Ｐゴシック" charset="0"/>
              </a:rPr>
              <a:t>Psychology of Learning and Motivation: Cognition and Education</a:t>
            </a:r>
            <a:r>
              <a:rPr lang="en-GB" sz="1200" b="0" i="0" kern="1200" dirty="0">
                <a:solidFill>
                  <a:schemeClr val="tx1"/>
                </a:solidFill>
                <a:effectLst/>
                <a:latin typeface="Arial" charset="0"/>
                <a:ea typeface="MS PGothic" pitchFamily="34" charset="-128"/>
                <a:cs typeface="ＭＳ Ｐゴシック" charset="0"/>
              </a:rPr>
              <a:t>, Volume 55. </a:t>
            </a:r>
          </a:p>
          <a:p>
            <a:r>
              <a:rPr lang="en-GB" sz="1200" b="0" i="0" kern="1200" dirty="0">
                <a:solidFill>
                  <a:schemeClr val="tx1"/>
                </a:solidFill>
                <a:effectLst/>
                <a:latin typeface="Arial" charset="0"/>
                <a:ea typeface="MS PGothic" pitchFamily="34" charset="-128"/>
                <a:cs typeface="ＭＳ Ｐゴシック" charset="0"/>
              </a:rPr>
              <a:t>[Available at </a:t>
            </a:r>
            <a:r>
              <a:rPr lang="en-GB" dirty="0">
                <a:hlinkClick r:id="rId3"/>
              </a:rPr>
              <a:t>http://citeseerx.ist.psu.edu/viewdoc/download?doi=10.1.1.703.7223&amp;rep=rep1&amp;type=pdf</a:t>
            </a:r>
            <a:r>
              <a:rPr lang="en-GB" sz="1200" b="0" i="0" kern="1200" dirty="0">
                <a:solidFill>
                  <a:schemeClr val="tx1"/>
                </a:solidFill>
                <a:effectLst/>
                <a:latin typeface="Arial" charset="0"/>
                <a:ea typeface="MS PGothic" pitchFamily="34" charset="-128"/>
                <a:cs typeface="ＭＳ Ｐゴシック" charset="0"/>
              </a:rPr>
              <a:t>]</a:t>
            </a:r>
          </a:p>
          <a:p>
            <a:endParaRPr lang="en-GB" sz="1200" b="0" i="0" kern="1200" dirty="0">
              <a:solidFill>
                <a:schemeClr val="tx1"/>
              </a:solidFill>
              <a:effectLst/>
              <a:latin typeface="Arial" charset="0"/>
              <a:ea typeface="MS PGothic" pitchFamily="34" charset="-128"/>
              <a:cs typeface="ＭＳ Ｐゴシック" charset="0"/>
            </a:endParaRPr>
          </a:p>
          <a:p>
            <a:r>
              <a:rPr lang="en-GB" sz="1200" b="0" i="0" kern="1200" dirty="0">
                <a:solidFill>
                  <a:schemeClr val="tx1"/>
                </a:solidFill>
                <a:effectLst/>
                <a:latin typeface="Arial" charset="0"/>
                <a:ea typeface="MS PGothic" pitchFamily="34" charset="-128"/>
                <a:cs typeface="ＭＳ Ｐゴシック" charset="0"/>
              </a:rPr>
              <a:t>Video (25 mins) of Henry </a:t>
            </a:r>
            <a:r>
              <a:rPr lang="en-GB" sz="1200" b="0" i="0" kern="1200" dirty="0" err="1">
                <a:solidFill>
                  <a:schemeClr val="tx1"/>
                </a:solidFill>
                <a:effectLst/>
                <a:latin typeface="Arial" charset="0"/>
                <a:ea typeface="MS PGothic" pitchFamily="34" charset="-128"/>
                <a:cs typeface="ＭＳ Ｐゴシック" charset="0"/>
              </a:rPr>
              <a:t>Roediger</a:t>
            </a:r>
            <a:r>
              <a:rPr lang="en-GB" sz="1200" b="0" i="0" kern="1200" dirty="0">
                <a:solidFill>
                  <a:schemeClr val="tx1"/>
                </a:solidFill>
                <a:effectLst/>
                <a:latin typeface="Arial" charset="0"/>
                <a:ea typeface="MS PGothic" pitchFamily="34" charset="-128"/>
                <a:cs typeface="ＭＳ Ｐゴシック" charset="0"/>
              </a:rPr>
              <a:t> speaking during the </a:t>
            </a:r>
            <a:r>
              <a:rPr lang="en-GB" sz="1200" b="0" i="0" kern="1200" dirty="0" err="1">
                <a:solidFill>
                  <a:schemeClr val="tx1"/>
                </a:solidFill>
                <a:effectLst/>
                <a:latin typeface="Arial" charset="0"/>
                <a:ea typeface="MS PGothic" pitchFamily="34" charset="-128"/>
                <a:cs typeface="ＭＳ Ｐゴシック" charset="0"/>
              </a:rPr>
              <a:t>THE</a:t>
            </a:r>
            <a:r>
              <a:rPr lang="en-GB" sz="1200" b="0" i="0" kern="1200" dirty="0">
                <a:solidFill>
                  <a:schemeClr val="tx1"/>
                </a:solidFill>
                <a:effectLst/>
                <a:latin typeface="Arial" charset="0"/>
                <a:ea typeface="MS PGothic" pitchFamily="34" charset="-128"/>
                <a:cs typeface="ＭＳ Ｐゴシック" charset="0"/>
              </a:rPr>
              <a:t> SCIENCE OF LEARNING panel at the Harvard Institute for Learning and Teaching Symposium on Feb. 2, 2012</a:t>
            </a:r>
            <a:endParaRPr lang="en-GB" dirty="0"/>
          </a:p>
          <a:p>
            <a:r>
              <a:rPr lang="en-GB" dirty="0"/>
              <a:t>http://www.youtube.com/watch?v=7me7PCROc7Y</a:t>
            </a:r>
          </a:p>
          <a:p>
            <a:endParaRPr lang="en-GB" dirty="0"/>
          </a:p>
        </p:txBody>
      </p:sp>
      <p:sp>
        <p:nvSpPr>
          <p:cNvPr id="4" name="Slide Number Placeholder 3"/>
          <p:cNvSpPr>
            <a:spLocks noGrp="1"/>
          </p:cNvSpPr>
          <p:nvPr>
            <p:ph type="sldNum" sz="quarter" idx="10"/>
          </p:nvPr>
        </p:nvSpPr>
        <p:spPr/>
        <p:txBody>
          <a:bodyPr/>
          <a:lstStyle/>
          <a:p>
            <a:pPr>
              <a:defRPr/>
            </a:pPr>
            <a:fld id="{93263F81-AB1F-4B51-A4CA-047E49299C68}" type="slidenum">
              <a:rPr lang="en-US" smtClean="0"/>
              <a:pPr>
                <a:defRPr/>
              </a:pPr>
              <a:t>3</a:t>
            </a:fld>
            <a:endParaRPr lang="en-US"/>
          </a:p>
        </p:txBody>
      </p:sp>
    </p:spTree>
    <p:extLst>
      <p:ext uri="{BB962C8B-B14F-4D97-AF65-F5344CB8AC3E}">
        <p14:creationId xmlns:p14="http://schemas.microsoft.com/office/powerpoint/2010/main" val="28445942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8.jpe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684710"/>
            <a:ext cx="10515600" cy="2392362"/>
          </a:xfrm>
        </p:spPr>
        <p:txBody>
          <a:bodyPr anchor="b">
            <a:noAutofit/>
          </a:bodyPr>
          <a:lstStyle>
            <a:lvl1pPr algn="l">
              <a:defRPr sz="4400" b="0">
                <a:solidFill>
                  <a:schemeClr val="accent4"/>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838200" y="4102100"/>
            <a:ext cx="10515600" cy="1879600"/>
          </a:xfrm>
        </p:spPr>
        <p:txBody>
          <a:bodyPr/>
          <a:lstStyle>
            <a:lvl1pPr marL="0" indent="0" algn="l">
              <a:buNone/>
              <a:defRPr sz="1800">
                <a:solidFill>
                  <a:schemeClr val="accent4"/>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dirty="0"/>
          </a:p>
        </p:txBody>
      </p:sp>
      <p:sp>
        <p:nvSpPr>
          <p:cNvPr id="4" name="Date Placeholder 3"/>
          <p:cNvSpPr>
            <a:spLocks noGrp="1"/>
          </p:cNvSpPr>
          <p:nvPr>
            <p:ph type="dt" sz="half" idx="10"/>
          </p:nvPr>
        </p:nvSpPr>
        <p:spPr/>
        <p:txBody>
          <a:bodyPr/>
          <a:lstStyle>
            <a:lvl1pPr>
              <a:defRPr>
                <a:solidFill>
                  <a:schemeClr val="tx1"/>
                </a:solidFill>
              </a:defRPr>
            </a:lvl1pPr>
          </a:lstStyle>
          <a:p>
            <a:fld id="{E3C746C2-294B-4A70-82FC-8A95842F9587}" type="datetime1">
              <a:rPr lang="en-GB" smtClean="0"/>
              <a:t>03/04/2020</a:t>
            </a:fld>
            <a:endParaRPr lang="en-GB"/>
          </a:p>
        </p:txBody>
      </p:sp>
      <p:sp>
        <p:nvSpPr>
          <p:cNvPr id="5" name="Footer Placeholder 4"/>
          <p:cNvSpPr>
            <a:spLocks noGrp="1"/>
          </p:cNvSpPr>
          <p:nvPr>
            <p:ph type="ftr" sz="quarter" idx="11"/>
          </p:nvPr>
        </p:nvSpPr>
        <p:spPr/>
        <p:txBody>
          <a:bodyPr/>
          <a:lstStyle>
            <a:lvl1pPr>
              <a:defRPr>
                <a:solidFill>
                  <a:schemeClr val="tx1"/>
                </a:solidFill>
              </a:defRPr>
            </a:lvl1pPr>
          </a:lstStyle>
          <a:p>
            <a:r>
              <a:rPr lang="en-GB"/>
              <a:t>© Evidence Based Education 2019</a:t>
            </a:r>
            <a:endParaRPr lang="en-GB"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2E645EB-2237-46CB-A6BF-BCB6AC20B8FC}" type="slidenum">
              <a:rPr lang="en-GB" smtClean="0"/>
              <a:pPr/>
              <a:t>‹#›</a:t>
            </a:fld>
            <a:endParaRPr lang="en-GB"/>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6480" y="44624"/>
            <a:ext cx="1827682" cy="1647267"/>
          </a:xfrm>
          <a:prstGeom prst="rect">
            <a:avLst/>
          </a:prstGeom>
        </p:spPr>
      </p:pic>
    </p:spTree>
    <p:extLst>
      <p:ext uri="{BB962C8B-B14F-4D97-AF65-F5344CB8AC3E}">
        <p14:creationId xmlns:p14="http://schemas.microsoft.com/office/powerpoint/2010/main" val="305706476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0103233-6170-4695-8A83-7F95B4722077}" type="datetime1">
              <a:rPr lang="en-GB" smtClean="0"/>
              <a:t>03/04/2020</a:t>
            </a:fld>
            <a:endParaRPr lang="en-GB"/>
          </a:p>
        </p:txBody>
      </p:sp>
      <p:sp>
        <p:nvSpPr>
          <p:cNvPr id="4" name="Footer Placeholder 3"/>
          <p:cNvSpPr>
            <a:spLocks noGrp="1"/>
          </p:cNvSpPr>
          <p:nvPr>
            <p:ph type="ftr" sz="quarter" idx="11"/>
          </p:nvPr>
        </p:nvSpPr>
        <p:spPr/>
        <p:txBody>
          <a:bodyPr/>
          <a:lstStyle/>
          <a:p>
            <a:r>
              <a:rPr lang="en-GB"/>
              <a:t>© Evidence Based Education 2019</a:t>
            </a:r>
          </a:p>
        </p:txBody>
      </p:sp>
      <p:sp>
        <p:nvSpPr>
          <p:cNvPr id="5" name="Slide Number Placeholder 4"/>
          <p:cNvSpPr>
            <a:spLocks noGrp="1"/>
          </p:cNvSpPr>
          <p:nvPr>
            <p:ph type="sldNum" sz="quarter" idx="12"/>
          </p:nvPr>
        </p:nvSpPr>
        <p:spPr/>
        <p:txBody>
          <a:bodyPr/>
          <a:lstStyle/>
          <a:p>
            <a:fld id="{E2E645EB-2237-46CB-A6BF-BCB6AC20B8FC}" type="slidenum">
              <a:rPr lang="en-GB" smtClean="0"/>
              <a:t>‹#›</a:t>
            </a:fld>
            <a:endParaRPr lang="en-GB"/>
          </a:p>
        </p:txBody>
      </p:sp>
    </p:spTree>
    <p:extLst>
      <p:ext uri="{BB962C8B-B14F-4D97-AF65-F5344CB8AC3E}">
        <p14:creationId xmlns:p14="http://schemas.microsoft.com/office/powerpoint/2010/main" val="2071768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Jack Deverso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5D8D1C-861A-47EB-AFB2-1D065A354568}" type="datetime1">
              <a:rPr lang="en-GB" smtClean="0"/>
              <a:t>03/04/2020</a:t>
            </a:fld>
            <a:endParaRPr lang="en-GB"/>
          </a:p>
        </p:txBody>
      </p:sp>
      <p:sp>
        <p:nvSpPr>
          <p:cNvPr id="3" name="Footer Placeholder 2"/>
          <p:cNvSpPr>
            <a:spLocks noGrp="1"/>
          </p:cNvSpPr>
          <p:nvPr>
            <p:ph type="ftr" sz="quarter" idx="11"/>
          </p:nvPr>
        </p:nvSpPr>
        <p:spPr/>
        <p:txBody>
          <a:bodyPr/>
          <a:lstStyle/>
          <a:p>
            <a:r>
              <a:rPr lang="en-GB"/>
              <a:t>© Evidence Based Education 2019</a:t>
            </a:r>
          </a:p>
        </p:txBody>
      </p:sp>
      <p:sp>
        <p:nvSpPr>
          <p:cNvPr id="4" name="Slide Number Placeholder 3"/>
          <p:cNvSpPr>
            <a:spLocks noGrp="1"/>
          </p:cNvSpPr>
          <p:nvPr>
            <p:ph type="sldNum" sz="quarter" idx="12"/>
          </p:nvPr>
        </p:nvSpPr>
        <p:spPr/>
        <p:txBody>
          <a:bodyPr/>
          <a:lstStyle/>
          <a:p>
            <a:fld id="{E2E645EB-2237-46CB-A6BF-BCB6AC20B8FC}" type="slidenum">
              <a:rPr lang="en-GB" smtClean="0"/>
              <a:t>‹#›</a:t>
            </a:fld>
            <a:endParaRPr lang="en-GB"/>
          </a:p>
        </p:txBody>
      </p:sp>
    </p:spTree>
    <p:extLst>
      <p:ext uri="{BB962C8B-B14F-4D97-AF65-F5344CB8AC3E}">
        <p14:creationId xmlns:p14="http://schemas.microsoft.com/office/powerpoint/2010/main" val="30770110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F08AC8E-86E7-4B3C-A400-229EE989DDEF}" type="datetime1">
              <a:rPr lang="en-GB" smtClean="0"/>
              <a:t>03/04/2020</a:t>
            </a:fld>
            <a:endParaRPr lang="en-GB"/>
          </a:p>
        </p:txBody>
      </p:sp>
      <p:sp>
        <p:nvSpPr>
          <p:cNvPr id="6" name="Footer Placeholder 5"/>
          <p:cNvSpPr>
            <a:spLocks noGrp="1"/>
          </p:cNvSpPr>
          <p:nvPr>
            <p:ph type="ftr" sz="quarter" idx="11"/>
          </p:nvPr>
        </p:nvSpPr>
        <p:spPr/>
        <p:txBody>
          <a:bodyPr/>
          <a:lstStyle/>
          <a:p>
            <a:r>
              <a:rPr lang="en-GB"/>
              <a:t>© Evidence Based Education 2019</a:t>
            </a:r>
          </a:p>
        </p:txBody>
      </p:sp>
      <p:sp>
        <p:nvSpPr>
          <p:cNvPr id="7" name="Slide Number Placeholder 6"/>
          <p:cNvSpPr>
            <a:spLocks noGrp="1"/>
          </p:cNvSpPr>
          <p:nvPr>
            <p:ph type="sldNum" sz="quarter" idx="12"/>
          </p:nvPr>
        </p:nvSpPr>
        <p:spPr/>
        <p:txBody>
          <a:bodyPr/>
          <a:lstStyle/>
          <a:p>
            <a:fld id="{E2E645EB-2237-46CB-A6BF-BCB6AC20B8FC}" type="slidenum">
              <a:rPr lang="en-GB" smtClean="0"/>
              <a:t>‹#›</a:t>
            </a:fld>
            <a:endParaRPr lang="en-GB"/>
          </a:p>
        </p:txBody>
      </p:sp>
    </p:spTree>
    <p:extLst>
      <p:ext uri="{BB962C8B-B14F-4D97-AF65-F5344CB8AC3E}">
        <p14:creationId xmlns:p14="http://schemas.microsoft.com/office/powerpoint/2010/main" val="16400051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E7EE109-43B1-4589-BB03-E8A30C5FD39C}" type="datetime1">
              <a:rPr lang="en-GB" smtClean="0"/>
              <a:t>03/04/2020</a:t>
            </a:fld>
            <a:endParaRPr lang="en-GB"/>
          </a:p>
        </p:txBody>
      </p:sp>
      <p:sp>
        <p:nvSpPr>
          <p:cNvPr id="6" name="Footer Placeholder 5"/>
          <p:cNvSpPr>
            <a:spLocks noGrp="1"/>
          </p:cNvSpPr>
          <p:nvPr>
            <p:ph type="ftr" sz="quarter" idx="11"/>
          </p:nvPr>
        </p:nvSpPr>
        <p:spPr/>
        <p:txBody>
          <a:bodyPr/>
          <a:lstStyle/>
          <a:p>
            <a:r>
              <a:rPr lang="en-GB"/>
              <a:t>© Evidence Based Education 2019</a:t>
            </a:r>
          </a:p>
        </p:txBody>
      </p:sp>
      <p:sp>
        <p:nvSpPr>
          <p:cNvPr id="7" name="Slide Number Placeholder 6"/>
          <p:cNvSpPr>
            <a:spLocks noGrp="1"/>
          </p:cNvSpPr>
          <p:nvPr>
            <p:ph type="sldNum" sz="quarter" idx="12"/>
          </p:nvPr>
        </p:nvSpPr>
        <p:spPr/>
        <p:txBody>
          <a:bodyPr/>
          <a:lstStyle/>
          <a:p>
            <a:fld id="{E2E645EB-2237-46CB-A6BF-BCB6AC20B8FC}" type="slidenum">
              <a:rPr lang="en-GB" smtClean="0"/>
              <a:t>‹#›</a:t>
            </a:fld>
            <a:endParaRPr lang="en-GB"/>
          </a:p>
        </p:txBody>
      </p:sp>
    </p:spTree>
    <p:extLst>
      <p:ext uri="{BB962C8B-B14F-4D97-AF65-F5344CB8AC3E}">
        <p14:creationId xmlns:p14="http://schemas.microsoft.com/office/powerpoint/2010/main" val="21113625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E4F4154-1C25-4B6F-B42E-C2214F04EEC3}" type="datetime1">
              <a:rPr lang="en-GB" smtClean="0"/>
              <a:t>03/04/2020</a:t>
            </a:fld>
            <a:endParaRPr lang="en-GB"/>
          </a:p>
        </p:txBody>
      </p:sp>
      <p:sp>
        <p:nvSpPr>
          <p:cNvPr id="5" name="Footer Placeholder 4"/>
          <p:cNvSpPr>
            <a:spLocks noGrp="1"/>
          </p:cNvSpPr>
          <p:nvPr>
            <p:ph type="ftr" sz="quarter" idx="11"/>
          </p:nvPr>
        </p:nvSpPr>
        <p:spPr/>
        <p:txBody>
          <a:bodyPr/>
          <a:lstStyle/>
          <a:p>
            <a:r>
              <a:rPr lang="en-GB"/>
              <a:t>© Evidence Based Education 2019</a:t>
            </a:r>
          </a:p>
        </p:txBody>
      </p:sp>
      <p:sp>
        <p:nvSpPr>
          <p:cNvPr id="6" name="Slide Number Placeholder 5"/>
          <p:cNvSpPr>
            <a:spLocks noGrp="1"/>
          </p:cNvSpPr>
          <p:nvPr>
            <p:ph type="sldNum" sz="quarter" idx="12"/>
          </p:nvPr>
        </p:nvSpPr>
        <p:spPr/>
        <p:txBody>
          <a:bodyPr/>
          <a:lstStyle/>
          <a:p>
            <a:fld id="{E2E645EB-2237-46CB-A6BF-BCB6AC20B8FC}" type="slidenum">
              <a:rPr lang="en-GB" smtClean="0"/>
              <a:t>‹#›</a:t>
            </a:fld>
            <a:endParaRPr lang="en-GB"/>
          </a:p>
        </p:txBody>
      </p:sp>
    </p:spTree>
    <p:extLst>
      <p:ext uri="{BB962C8B-B14F-4D97-AF65-F5344CB8AC3E}">
        <p14:creationId xmlns:p14="http://schemas.microsoft.com/office/powerpoint/2010/main" val="4860705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99769DF-946F-4315-A18C-3CCFD1879EE0}" type="datetime1">
              <a:rPr lang="en-GB" smtClean="0"/>
              <a:t>03/04/2020</a:t>
            </a:fld>
            <a:endParaRPr lang="en-GB"/>
          </a:p>
        </p:txBody>
      </p:sp>
      <p:sp>
        <p:nvSpPr>
          <p:cNvPr id="5" name="Footer Placeholder 4"/>
          <p:cNvSpPr>
            <a:spLocks noGrp="1"/>
          </p:cNvSpPr>
          <p:nvPr>
            <p:ph type="ftr" sz="quarter" idx="11"/>
          </p:nvPr>
        </p:nvSpPr>
        <p:spPr/>
        <p:txBody>
          <a:bodyPr/>
          <a:lstStyle/>
          <a:p>
            <a:r>
              <a:rPr lang="en-GB"/>
              <a:t>© Evidence Based Education 2019</a:t>
            </a:r>
          </a:p>
        </p:txBody>
      </p:sp>
      <p:sp>
        <p:nvSpPr>
          <p:cNvPr id="6" name="Slide Number Placeholder 5"/>
          <p:cNvSpPr>
            <a:spLocks noGrp="1"/>
          </p:cNvSpPr>
          <p:nvPr>
            <p:ph type="sldNum" sz="quarter" idx="12"/>
          </p:nvPr>
        </p:nvSpPr>
        <p:spPr/>
        <p:txBody>
          <a:bodyPr/>
          <a:lstStyle/>
          <a:p>
            <a:fld id="{E2E645EB-2237-46CB-A6BF-BCB6AC20B8FC}" type="slidenum">
              <a:rPr lang="en-GB" smtClean="0"/>
              <a:t>‹#›</a:t>
            </a:fld>
            <a:endParaRPr lang="en-GB"/>
          </a:p>
        </p:txBody>
      </p:sp>
    </p:spTree>
    <p:extLst>
      <p:ext uri="{BB962C8B-B14F-4D97-AF65-F5344CB8AC3E}">
        <p14:creationId xmlns:p14="http://schemas.microsoft.com/office/powerpoint/2010/main" val="2100382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EM header slide">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59A85EF-65AB-47C0-8DD5-45E8DFB81814}" type="datetime1">
              <a:rPr lang="en-GB" smtClean="0"/>
              <a:t>03/04/2020</a:t>
            </a:fld>
            <a:endParaRPr lang="en-GB"/>
          </a:p>
        </p:txBody>
      </p:sp>
      <p:sp>
        <p:nvSpPr>
          <p:cNvPr id="4" name="Footer Placeholder 3"/>
          <p:cNvSpPr>
            <a:spLocks noGrp="1"/>
          </p:cNvSpPr>
          <p:nvPr>
            <p:ph type="ftr" sz="quarter" idx="11"/>
          </p:nvPr>
        </p:nvSpPr>
        <p:spPr/>
        <p:txBody>
          <a:bodyPr/>
          <a:lstStyle/>
          <a:p>
            <a:r>
              <a:rPr lang="en-GB"/>
              <a:t>© Evidence Based Education 2019</a:t>
            </a:r>
            <a:endParaRPr lang="en-GB" dirty="0"/>
          </a:p>
        </p:txBody>
      </p:sp>
      <p:sp>
        <p:nvSpPr>
          <p:cNvPr id="5" name="Slide Number Placeholder 4"/>
          <p:cNvSpPr>
            <a:spLocks noGrp="1"/>
          </p:cNvSpPr>
          <p:nvPr>
            <p:ph type="sldNum" sz="quarter" idx="12"/>
          </p:nvPr>
        </p:nvSpPr>
        <p:spPr/>
        <p:txBody>
          <a:bodyPr/>
          <a:lstStyle/>
          <a:p>
            <a:fld id="{E2E645EB-2237-46CB-A6BF-BCB6AC20B8FC}" type="slidenum">
              <a:rPr lang="en-GB" smtClean="0"/>
              <a:pPr/>
              <a:t>‹#›</a:t>
            </a:fld>
            <a:endParaRPr lang="en-GB"/>
          </a:p>
        </p:txBody>
      </p:sp>
      <p:sp>
        <p:nvSpPr>
          <p:cNvPr id="6" name="Title 1"/>
          <p:cNvSpPr txBox="1">
            <a:spLocks/>
          </p:cNvSpPr>
          <p:nvPr userDrawn="1"/>
        </p:nvSpPr>
        <p:spPr>
          <a:xfrm>
            <a:off x="895643" y="2557705"/>
            <a:ext cx="10515600" cy="1325563"/>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4000" b="0" kern="1200">
                <a:solidFill>
                  <a:schemeClr val="tx1"/>
                </a:solidFill>
                <a:latin typeface="+mj-lt"/>
                <a:ea typeface="+mj-ea"/>
                <a:cs typeface="+mj-cs"/>
              </a:defRPr>
            </a:lvl1pPr>
          </a:lstStyle>
          <a:p>
            <a:pPr algn="ctr" fontAlgn="auto">
              <a:spcAft>
                <a:spcPts val="0"/>
              </a:spcAft>
            </a:pPr>
            <a:r>
              <a:rPr lang="en-GB" sz="2400"/>
              <a:t>The approved training provider for CEM assessments</a:t>
            </a:r>
            <a:endParaRPr lang="en-GB" sz="2400" dirty="0"/>
          </a:p>
        </p:txBody>
      </p:sp>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t="-1" r="50000" b="-10279"/>
          <a:stretch/>
        </p:blipFill>
        <p:spPr>
          <a:xfrm>
            <a:off x="1847528" y="3965349"/>
            <a:ext cx="3695284" cy="1263851"/>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536160" y="4018267"/>
            <a:ext cx="2685895" cy="1158017"/>
          </a:xfrm>
          <a:prstGeom prst="rect">
            <a:avLst/>
          </a:prstGeom>
        </p:spPr>
      </p:pic>
      <p:pic>
        <p:nvPicPr>
          <p:cNvPr id="10" name="Picture 9"/>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545372" y="808787"/>
            <a:ext cx="5065228" cy="1900133"/>
          </a:xfrm>
          <a:prstGeom prst="rect">
            <a:avLst/>
          </a:prstGeom>
        </p:spPr>
      </p:pic>
    </p:spTree>
    <p:extLst>
      <p:ext uri="{BB962C8B-B14F-4D97-AF65-F5344CB8AC3E}">
        <p14:creationId xmlns:p14="http://schemas.microsoft.com/office/powerpoint/2010/main" val="3183336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Holding slide">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3E8E155-5DF9-4B95-ADFC-33E14D41C73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431704" y="836712"/>
            <a:ext cx="5142570" cy="1800200"/>
          </a:xfrm>
          <a:prstGeom prst="rect">
            <a:avLst/>
          </a:prstGeom>
        </p:spPr>
      </p:pic>
      <p:pic>
        <p:nvPicPr>
          <p:cNvPr id="9" name="Picture 8">
            <a:extLst>
              <a:ext uri="{FF2B5EF4-FFF2-40B4-BE49-F238E27FC236}">
                <a16:creationId xmlns:a16="http://schemas.microsoft.com/office/drawing/2014/main" id="{6DF9BC51-EE6C-4BAE-A437-0B814FE76B1D}"/>
              </a:ext>
            </a:extLst>
          </p:cNvPr>
          <p:cNvPicPr>
            <a:picLocks noChangeAspect="1"/>
          </p:cNvPicPr>
          <p:nvPr userDrawn="1"/>
        </p:nvPicPr>
        <p:blipFill>
          <a:blip r:embed="rId3" cstate="print">
            <a:lum bright="70000" contrast="-70000"/>
            <a:extLst>
              <a:ext uri="{28A0092B-C50C-407E-A947-70E740481C1C}">
                <a14:useLocalDpi xmlns:a14="http://schemas.microsoft.com/office/drawing/2010/main" val="0"/>
              </a:ext>
            </a:extLst>
          </a:blip>
          <a:stretch>
            <a:fillRect/>
          </a:stretch>
        </p:blipFill>
        <p:spPr>
          <a:xfrm>
            <a:off x="5588304" y="2812557"/>
            <a:ext cx="1162147" cy="1627361"/>
          </a:xfrm>
          <a:prstGeom prst="rect">
            <a:avLst/>
          </a:prstGeom>
        </p:spPr>
      </p:pic>
      <p:sp>
        <p:nvSpPr>
          <p:cNvPr id="10" name="TextBox 9">
            <a:extLst>
              <a:ext uri="{FF2B5EF4-FFF2-40B4-BE49-F238E27FC236}">
                <a16:creationId xmlns:a16="http://schemas.microsoft.com/office/drawing/2014/main" id="{A68BD5D5-7AD2-4AC8-86FF-AE2F6F5BA923}"/>
              </a:ext>
            </a:extLst>
          </p:cNvPr>
          <p:cNvSpPr txBox="1"/>
          <p:nvPr userDrawn="1"/>
        </p:nvSpPr>
        <p:spPr>
          <a:xfrm>
            <a:off x="5017249" y="4510759"/>
            <a:ext cx="2304255" cy="1015663"/>
          </a:xfrm>
          <a:prstGeom prst="rect">
            <a:avLst/>
          </a:prstGeom>
          <a:noFill/>
        </p:spPr>
        <p:txBody>
          <a:bodyPr wrap="square" rtlCol="0">
            <a:spAutoFit/>
          </a:bodyPr>
          <a:lstStyle/>
          <a:p>
            <a:pPr algn="ctr"/>
            <a:r>
              <a:rPr lang="en-GB" sz="1200" dirty="0">
                <a:latin typeface="+mj-lt"/>
              </a:rPr>
              <a:t>Proud recipient of a </a:t>
            </a:r>
            <a:r>
              <a:rPr lang="en-GB" sz="1200" b="1" dirty="0">
                <a:latin typeface="+mj-lt"/>
              </a:rPr>
              <a:t>2019 Queen’s Award for Enterprise</a:t>
            </a:r>
            <a:r>
              <a:rPr lang="en-GB" sz="1200" b="0" dirty="0">
                <a:latin typeface="+mj-lt"/>
              </a:rPr>
              <a:t>, in the </a:t>
            </a:r>
            <a:r>
              <a:rPr lang="en-GB" sz="1200" b="1" dirty="0">
                <a:latin typeface="+mj-lt"/>
              </a:rPr>
              <a:t>Innovation</a:t>
            </a:r>
            <a:r>
              <a:rPr lang="en-GB" sz="1200" b="0" dirty="0">
                <a:latin typeface="+mj-lt"/>
              </a:rPr>
              <a:t> category, personally approved by HM The Queen.</a:t>
            </a:r>
          </a:p>
        </p:txBody>
      </p:sp>
      <p:sp>
        <p:nvSpPr>
          <p:cNvPr id="12" name="TextBox 11">
            <a:extLst>
              <a:ext uri="{FF2B5EF4-FFF2-40B4-BE49-F238E27FC236}">
                <a16:creationId xmlns:a16="http://schemas.microsoft.com/office/drawing/2014/main" id="{8AAA5E58-A5A6-4D76-838D-2A1CB18BD536}"/>
              </a:ext>
            </a:extLst>
          </p:cNvPr>
          <p:cNvSpPr txBox="1"/>
          <p:nvPr userDrawn="1"/>
        </p:nvSpPr>
        <p:spPr>
          <a:xfrm>
            <a:off x="1775520" y="4568161"/>
            <a:ext cx="2091073" cy="830997"/>
          </a:xfrm>
          <a:prstGeom prst="rect">
            <a:avLst/>
          </a:prstGeom>
          <a:noFill/>
        </p:spPr>
        <p:txBody>
          <a:bodyPr wrap="square" rtlCol="0">
            <a:spAutoFit/>
          </a:bodyPr>
          <a:lstStyle/>
          <a:p>
            <a:pPr algn="ctr"/>
            <a:r>
              <a:rPr lang="en-GB" sz="1200" b="1" dirty="0">
                <a:latin typeface="+mj-lt"/>
              </a:rPr>
              <a:t>2019 BETT Award Finalist</a:t>
            </a:r>
            <a:r>
              <a:rPr lang="en-GB" sz="1200" b="0" dirty="0">
                <a:latin typeface="+mj-lt"/>
              </a:rPr>
              <a:t>, in the category “Whole-school aids for learning, teaching and assessment”.</a:t>
            </a:r>
            <a:endParaRPr lang="en-GB" sz="1200" b="1" dirty="0">
              <a:latin typeface="+mj-lt"/>
            </a:endParaRPr>
          </a:p>
        </p:txBody>
      </p:sp>
      <p:pic>
        <p:nvPicPr>
          <p:cNvPr id="14" name="Picture 13">
            <a:extLst>
              <a:ext uri="{FF2B5EF4-FFF2-40B4-BE49-F238E27FC236}">
                <a16:creationId xmlns:a16="http://schemas.microsoft.com/office/drawing/2014/main" id="{9039BFB0-0C39-4A93-99B3-F6B57AC2395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234036" y="3166910"/>
            <a:ext cx="1174043" cy="1080120"/>
          </a:xfrm>
          <a:prstGeom prst="rect">
            <a:avLst/>
          </a:prstGeom>
        </p:spPr>
      </p:pic>
      <p:pic>
        <p:nvPicPr>
          <p:cNvPr id="29" name="Picture 28">
            <a:extLst>
              <a:ext uri="{FF2B5EF4-FFF2-40B4-BE49-F238E27FC236}">
                <a16:creationId xmlns:a16="http://schemas.microsoft.com/office/drawing/2014/main" id="{323A8959-08E2-4CF7-A490-3BFB871D4162}"/>
              </a:ext>
            </a:extLst>
          </p:cNvPr>
          <p:cNvPicPr>
            <a:picLocks noChangeAspect="1"/>
          </p:cNvPicPr>
          <p:nvPr userDrawn="1"/>
        </p:nvPicPr>
        <p:blipFill rotWithShape="1">
          <a:blip r:embed="rId5">
            <a:extLst>
              <a:ext uri="{28A0092B-C50C-407E-A947-70E740481C1C}">
                <a14:useLocalDpi xmlns:a14="http://schemas.microsoft.com/office/drawing/2010/main" val="0"/>
              </a:ext>
            </a:extLst>
          </a:blip>
          <a:srcRect r="50402"/>
          <a:stretch/>
        </p:blipFill>
        <p:spPr>
          <a:xfrm>
            <a:off x="8401624" y="3356992"/>
            <a:ext cx="2232248" cy="697923"/>
          </a:xfrm>
          <a:prstGeom prst="rect">
            <a:avLst/>
          </a:prstGeom>
        </p:spPr>
      </p:pic>
      <p:sp>
        <p:nvSpPr>
          <p:cNvPr id="30" name="TextBox 29">
            <a:extLst>
              <a:ext uri="{FF2B5EF4-FFF2-40B4-BE49-F238E27FC236}">
                <a16:creationId xmlns:a16="http://schemas.microsoft.com/office/drawing/2014/main" id="{5AAD9EB3-BA42-41BF-8489-7932B5449D6B}"/>
              </a:ext>
            </a:extLst>
          </p:cNvPr>
          <p:cNvSpPr txBox="1"/>
          <p:nvPr userDrawn="1"/>
        </p:nvSpPr>
        <p:spPr>
          <a:xfrm>
            <a:off x="8445887" y="4496153"/>
            <a:ext cx="2304255" cy="830997"/>
          </a:xfrm>
          <a:prstGeom prst="rect">
            <a:avLst/>
          </a:prstGeom>
          <a:noFill/>
        </p:spPr>
        <p:txBody>
          <a:bodyPr wrap="square" rtlCol="0">
            <a:spAutoFit/>
          </a:bodyPr>
          <a:lstStyle/>
          <a:p>
            <a:pPr algn="ctr"/>
            <a:r>
              <a:rPr lang="en-GB" sz="1200" dirty="0">
                <a:latin typeface="+mj-lt"/>
              </a:rPr>
              <a:t>The </a:t>
            </a:r>
            <a:r>
              <a:rPr lang="en-GB" sz="1200" b="1" dirty="0">
                <a:latin typeface="+mj-lt"/>
              </a:rPr>
              <a:t>approved training provider </a:t>
            </a:r>
            <a:r>
              <a:rPr lang="en-GB" sz="1200" dirty="0">
                <a:latin typeface="+mj-lt"/>
              </a:rPr>
              <a:t>for the assessments produced by Durham University’s Centre for Evaluation and Monitoring.</a:t>
            </a:r>
            <a:endParaRPr lang="en-GB" sz="1200" b="0" dirty="0">
              <a:latin typeface="+mj-lt"/>
            </a:endParaRPr>
          </a:p>
        </p:txBody>
      </p:sp>
    </p:spTree>
    <p:extLst>
      <p:ext uri="{BB962C8B-B14F-4D97-AF65-F5344CB8AC3E}">
        <p14:creationId xmlns:p14="http://schemas.microsoft.com/office/powerpoint/2010/main" val="396713899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Questions?">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838200" y="2780928"/>
            <a:ext cx="3754554" cy="769441"/>
          </a:xfrm>
          <a:prstGeom prst="rect">
            <a:avLst/>
          </a:prstGeom>
        </p:spPr>
        <p:txBody>
          <a:bodyPr wrap="none">
            <a:spAutoFit/>
          </a:bodyPr>
          <a:lstStyle/>
          <a:p>
            <a:r>
              <a:rPr lang="en-GB" sz="4400" b="0" dirty="0">
                <a:solidFill>
                  <a:schemeClr val="accent4"/>
                </a:solidFill>
                <a:latin typeface="+mj-lt"/>
              </a:rPr>
              <a:t>Any questions?</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6480" y="44624"/>
            <a:ext cx="1827682" cy="1647267"/>
          </a:xfrm>
          <a:prstGeom prst="rect">
            <a:avLst/>
          </a:prstGeom>
        </p:spPr>
      </p:pic>
    </p:spTree>
    <p:extLst>
      <p:ext uri="{BB962C8B-B14F-4D97-AF65-F5344CB8AC3E}">
        <p14:creationId xmlns:p14="http://schemas.microsoft.com/office/powerpoint/2010/main" val="1596463621"/>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hank you &amp; contact">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1233031" y="2487206"/>
            <a:ext cx="6096000" cy="1631216"/>
          </a:xfrm>
          <a:prstGeom prst="rect">
            <a:avLst/>
          </a:prstGeom>
        </p:spPr>
        <p:txBody>
          <a:bodyPr>
            <a:spAutoFit/>
          </a:bodyPr>
          <a:lstStyle/>
          <a:p>
            <a:pPr lvl="0"/>
            <a:r>
              <a:rPr lang="en-GB" sz="2000" dirty="0" err="1">
                <a:latin typeface="+mj-lt"/>
              </a:rPr>
              <a:t>www.evidencebased.education</a:t>
            </a:r>
            <a:endParaRPr lang="en-GB" sz="2000" dirty="0">
              <a:latin typeface="+mj-lt"/>
            </a:endParaRPr>
          </a:p>
          <a:p>
            <a:pPr lvl="0"/>
            <a:endParaRPr lang="en-GB" sz="2000" dirty="0">
              <a:latin typeface="+mj-lt"/>
            </a:endParaRPr>
          </a:p>
          <a:p>
            <a:pPr lvl="0"/>
            <a:r>
              <a:rPr lang="en-GB" sz="2000" dirty="0" err="1">
                <a:latin typeface="+mj-lt"/>
              </a:rPr>
              <a:t>rob@evidencebased.education</a:t>
            </a:r>
            <a:endParaRPr lang="en-GB" sz="2000" dirty="0">
              <a:latin typeface="+mj-lt"/>
            </a:endParaRPr>
          </a:p>
          <a:p>
            <a:pPr lvl="0"/>
            <a:endParaRPr lang="en-GB" sz="2000" dirty="0">
              <a:latin typeface="+mj-lt"/>
            </a:endParaRPr>
          </a:p>
          <a:p>
            <a:pPr lvl="0"/>
            <a:r>
              <a:rPr lang="en-GB" sz="2000" dirty="0">
                <a:latin typeface="+mj-lt"/>
              </a:rPr>
              <a:t>Twitter: @ProfCoe</a:t>
            </a:r>
          </a:p>
        </p:txBody>
      </p:sp>
      <p:sp>
        <p:nvSpPr>
          <p:cNvPr id="11" name="Rectangle 10"/>
          <p:cNvSpPr/>
          <p:nvPr userDrawn="1"/>
        </p:nvSpPr>
        <p:spPr>
          <a:xfrm>
            <a:off x="838200" y="764704"/>
            <a:ext cx="2577950" cy="707886"/>
          </a:xfrm>
          <a:prstGeom prst="rect">
            <a:avLst/>
          </a:prstGeom>
        </p:spPr>
        <p:txBody>
          <a:bodyPr wrap="none">
            <a:spAutoFit/>
          </a:bodyPr>
          <a:lstStyle/>
          <a:p>
            <a:r>
              <a:rPr lang="en-GB" sz="4000" b="0" dirty="0">
                <a:solidFill>
                  <a:schemeClr val="accent4"/>
                </a:solidFill>
                <a:latin typeface="+mj-lt"/>
              </a:rPr>
              <a:t>Thank you!</a:t>
            </a:r>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329031" y="1862631"/>
            <a:ext cx="3195834" cy="2880366"/>
          </a:xfrm>
          <a:prstGeom prst="rect">
            <a:avLst/>
          </a:prstGeom>
        </p:spPr>
      </p:pic>
    </p:spTree>
    <p:extLst>
      <p:ext uri="{BB962C8B-B14F-4D97-AF65-F5344CB8AC3E}">
        <p14:creationId xmlns:p14="http://schemas.microsoft.com/office/powerpoint/2010/main" val="3706121003"/>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sz="quarter" idx="12"/>
          </p:nvPr>
        </p:nvSpPr>
        <p:spPr>
          <a:xfrm>
            <a:off x="0" y="6486797"/>
            <a:ext cx="2743200" cy="365125"/>
          </a:xfrm>
        </p:spPr>
        <p:txBody>
          <a:bodyPr/>
          <a:lstStyle>
            <a:lvl1pPr algn="l">
              <a:defRPr sz="1100"/>
            </a:lvl1pPr>
          </a:lstStyle>
          <a:p>
            <a:fld id="{E2E645EB-2237-46CB-A6BF-BCB6AC20B8FC}" type="slidenum">
              <a:rPr lang="en-GB" smtClean="0"/>
              <a:pPr/>
              <a:t>‹#›</a:t>
            </a:fld>
            <a:endParaRPr lang="en-GB"/>
          </a:p>
        </p:txBody>
      </p:sp>
      <p:sp>
        <p:nvSpPr>
          <p:cNvPr id="7" name="Footer Placeholder 3">
            <a:extLst>
              <a:ext uri="{FF2B5EF4-FFF2-40B4-BE49-F238E27FC236}">
                <a16:creationId xmlns:a16="http://schemas.microsoft.com/office/drawing/2014/main" id="{9D4EBDA4-CA61-4107-B28A-18B64B39B183}"/>
              </a:ext>
            </a:extLst>
          </p:cNvPr>
          <p:cNvSpPr>
            <a:spLocks noGrp="1"/>
          </p:cNvSpPr>
          <p:nvPr>
            <p:ph type="ftr" sz="quarter" idx="11"/>
          </p:nvPr>
        </p:nvSpPr>
        <p:spPr>
          <a:xfrm>
            <a:off x="10776520" y="6669360"/>
            <a:ext cx="1415480" cy="221109"/>
          </a:xfrm>
        </p:spPr>
        <p:txBody>
          <a:bodyPr/>
          <a:lstStyle/>
          <a:p>
            <a:pPr algn="r"/>
            <a:r>
              <a:rPr lang="en-GB" sz="600" dirty="0"/>
              <a:t>© Evidence Based Education 2020</a:t>
            </a:r>
          </a:p>
        </p:txBody>
      </p:sp>
    </p:spTree>
    <p:extLst>
      <p:ext uri="{BB962C8B-B14F-4D97-AF65-F5344CB8AC3E}">
        <p14:creationId xmlns:p14="http://schemas.microsoft.com/office/powerpoint/2010/main" val="842676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4500">
                <a:solidFill>
                  <a:schemeClr val="accent2"/>
                </a:solidFill>
              </a:defRPr>
            </a:lvl1pPr>
          </a:lstStyle>
          <a:p>
            <a:r>
              <a:rPr lang="en-US"/>
              <a:t>Click to edit Master title style</a:t>
            </a:r>
            <a:endParaRPr lang="en-GB"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1800">
                <a:solidFill>
                  <a:schemeClr val="accent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1"/>
                </a:solidFill>
                <a:latin typeface="+mj-lt"/>
              </a:defRPr>
            </a:lvl1pPr>
          </a:lstStyle>
          <a:p>
            <a:fld id="{3D54797D-9BA3-46BA-9ED4-25FAD84B37A8}" type="datetime1">
              <a:rPr lang="en-GB" smtClean="0"/>
              <a:t>03/04/2020</a:t>
            </a:fld>
            <a:endParaRPr lang="en-GB" dirty="0"/>
          </a:p>
        </p:txBody>
      </p:sp>
      <p:sp>
        <p:nvSpPr>
          <p:cNvPr id="5" name="Footer Placeholder 4"/>
          <p:cNvSpPr>
            <a:spLocks noGrp="1"/>
          </p:cNvSpPr>
          <p:nvPr>
            <p:ph type="ftr" sz="quarter" idx="11"/>
          </p:nvPr>
        </p:nvSpPr>
        <p:spPr/>
        <p:txBody>
          <a:bodyPr/>
          <a:lstStyle>
            <a:lvl1pPr>
              <a:defRPr>
                <a:solidFill>
                  <a:schemeClr val="tx1"/>
                </a:solidFill>
                <a:latin typeface="+mj-lt"/>
              </a:defRPr>
            </a:lvl1pPr>
          </a:lstStyle>
          <a:p>
            <a:r>
              <a:rPr lang="en-GB"/>
              <a:t>© Evidence Based Education 2019</a:t>
            </a:r>
            <a:endParaRPr lang="en-GB" dirty="0"/>
          </a:p>
        </p:txBody>
      </p:sp>
      <p:sp>
        <p:nvSpPr>
          <p:cNvPr id="6" name="Slide Number Placeholder 5"/>
          <p:cNvSpPr>
            <a:spLocks noGrp="1"/>
          </p:cNvSpPr>
          <p:nvPr>
            <p:ph type="sldNum" sz="quarter" idx="12"/>
          </p:nvPr>
        </p:nvSpPr>
        <p:spPr/>
        <p:txBody>
          <a:bodyPr/>
          <a:lstStyle>
            <a:lvl1pPr>
              <a:defRPr>
                <a:solidFill>
                  <a:schemeClr val="tx1"/>
                </a:solidFill>
                <a:latin typeface="+mj-lt"/>
              </a:defRPr>
            </a:lvl1pPr>
          </a:lstStyle>
          <a:p>
            <a:fld id="{E2E645EB-2237-46CB-A6BF-BCB6AC20B8FC}" type="slidenum">
              <a:rPr lang="en-GB" smtClean="0"/>
              <a:pPr/>
              <a:t>‹#›</a:t>
            </a:fld>
            <a:endParaRPr lang="en-GB"/>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6480" y="44624"/>
            <a:ext cx="1827682" cy="1647267"/>
          </a:xfrm>
          <a:prstGeom prst="rect">
            <a:avLst/>
          </a:prstGeom>
        </p:spPr>
      </p:pic>
    </p:spTree>
    <p:extLst>
      <p:ext uri="{BB962C8B-B14F-4D97-AF65-F5344CB8AC3E}">
        <p14:creationId xmlns:p14="http://schemas.microsoft.com/office/powerpoint/2010/main" val="2805146832"/>
      </p:ext>
    </p:extLst>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D84BE8C-4B0D-425A-B03D-E049B8EDD1DF}" type="datetime1">
              <a:rPr lang="en-GB" smtClean="0"/>
              <a:t>03/04/2020</a:t>
            </a:fld>
            <a:endParaRPr lang="en-GB"/>
          </a:p>
        </p:txBody>
      </p:sp>
      <p:sp>
        <p:nvSpPr>
          <p:cNvPr id="6" name="Footer Placeholder 5"/>
          <p:cNvSpPr>
            <a:spLocks noGrp="1"/>
          </p:cNvSpPr>
          <p:nvPr>
            <p:ph type="ftr" sz="quarter" idx="11"/>
          </p:nvPr>
        </p:nvSpPr>
        <p:spPr/>
        <p:txBody>
          <a:bodyPr/>
          <a:lstStyle/>
          <a:p>
            <a:r>
              <a:rPr lang="en-GB"/>
              <a:t>© Evidence Based Education 2019</a:t>
            </a:r>
          </a:p>
        </p:txBody>
      </p:sp>
      <p:sp>
        <p:nvSpPr>
          <p:cNvPr id="7" name="Slide Number Placeholder 6"/>
          <p:cNvSpPr>
            <a:spLocks noGrp="1"/>
          </p:cNvSpPr>
          <p:nvPr>
            <p:ph type="sldNum" sz="quarter" idx="12"/>
          </p:nvPr>
        </p:nvSpPr>
        <p:spPr/>
        <p:txBody>
          <a:bodyPr/>
          <a:lstStyle/>
          <a:p>
            <a:fld id="{E2E645EB-2237-46CB-A6BF-BCB6AC20B8FC}" type="slidenum">
              <a:rPr lang="en-GB" smtClean="0"/>
              <a:t>‹#›</a:t>
            </a:fld>
            <a:endParaRPr lang="en-GB"/>
          </a:p>
        </p:txBody>
      </p:sp>
    </p:spTree>
    <p:extLst>
      <p:ext uri="{BB962C8B-B14F-4D97-AF65-F5344CB8AC3E}">
        <p14:creationId xmlns:p14="http://schemas.microsoft.com/office/powerpoint/2010/main" val="1389909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B28C807-E76F-45BE-8246-1CB348296F1F}" type="datetime1">
              <a:rPr lang="en-GB" smtClean="0"/>
              <a:t>03/04/2020</a:t>
            </a:fld>
            <a:endParaRPr lang="en-GB"/>
          </a:p>
        </p:txBody>
      </p:sp>
      <p:sp>
        <p:nvSpPr>
          <p:cNvPr id="8" name="Footer Placeholder 7"/>
          <p:cNvSpPr>
            <a:spLocks noGrp="1"/>
          </p:cNvSpPr>
          <p:nvPr>
            <p:ph type="ftr" sz="quarter" idx="11"/>
          </p:nvPr>
        </p:nvSpPr>
        <p:spPr/>
        <p:txBody>
          <a:bodyPr/>
          <a:lstStyle/>
          <a:p>
            <a:r>
              <a:rPr lang="en-GB"/>
              <a:t>© Evidence Based Education 2019</a:t>
            </a:r>
          </a:p>
        </p:txBody>
      </p:sp>
      <p:sp>
        <p:nvSpPr>
          <p:cNvPr id="9" name="Slide Number Placeholder 8"/>
          <p:cNvSpPr>
            <a:spLocks noGrp="1"/>
          </p:cNvSpPr>
          <p:nvPr>
            <p:ph type="sldNum" sz="quarter" idx="12"/>
          </p:nvPr>
        </p:nvSpPr>
        <p:spPr/>
        <p:txBody>
          <a:bodyPr/>
          <a:lstStyle/>
          <a:p>
            <a:fld id="{E2E645EB-2237-46CB-A6BF-BCB6AC20B8FC}" type="slidenum">
              <a:rPr lang="en-GB" smtClean="0"/>
              <a:t>‹#›</a:t>
            </a:fld>
            <a:endParaRPr lang="en-GB"/>
          </a:p>
        </p:txBody>
      </p:sp>
    </p:spTree>
    <p:extLst>
      <p:ext uri="{BB962C8B-B14F-4D97-AF65-F5344CB8AC3E}">
        <p14:creationId xmlns:p14="http://schemas.microsoft.com/office/powerpoint/2010/main" val="3531468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000">
                <a:solidFill>
                  <a:schemeClr val="tx1">
                    <a:lumMod val="65000"/>
                    <a:lumOff val="35000"/>
                  </a:schemeClr>
                </a:solidFill>
                <a:latin typeface="+mj-lt"/>
              </a:defRPr>
            </a:lvl1pPr>
          </a:lstStyle>
          <a:p>
            <a:fld id="{3422AA79-9EFF-44F9-A86D-9856F5AE97CA}" type="datetime1">
              <a:rPr lang="en-GB" smtClean="0"/>
              <a:t>03/04/2020</a:t>
            </a:fld>
            <a:endParaRPr lang="en-GB"/>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000">
                <a:solidFill>
                  <a:schemeClr val="tx1">
                    <a:lumMod val="65000"/>
                    <a:lumOff val="35000"/>
                  </a:schemeClr>
                </a:solidFill>
                <a:latin typeface="+mj-lt"/>
              </a:defRPr>
            </a:lvl1pPr>
          </a:lstStyle>
          <a:p>
            <a:r>
              <a:rPr lang="en-GB"/>
              <a:t>© Evidence Based Education 2019</a:t>
            </a:r>
            <a:endParaRPr lang="en-GB"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000">
                <a:solidFill>
                  <a:schemeClr val="tx1">
                    <a:lumMod val="65000"/>
                    <a:lumOff val="35000"/>
                  </a:schemeClr>
                </a:solidFill>
                <a:latin typeface="+mj-lt"/>
              </a:defRPr>
            </a:lvl1pPr>
          </a:lstStyle>
          <a:p>
            <a:fld id="{E2E645EB-2237-46CB-A6BF-BCB6AC20B8FC}" type="slidenum">
              <a:rPr lang="en-GB" smtClean="0"/>
              <a:pPr/>
              <a:t>‹#›</a:t>
            </a:fld>
            <a:endParaRPr lang="en-GB"/>
          </a:p>
        </p:txBody>
      </p:sp>
      <p:pic>
        <p:nvPicPr>
          <p:cNvPr id="8" name="Picture 7">
            <a:extLst>
              <a:ext uri="{FF2B5EF4-FFF2-40B4-BE49-F238E27FC236}">
                <a16:creationId xmlns:a16="http://schemas.microsoft.com/office/drawing/2014/main" id="{E2FEA523-6DB6-4421-B820-637D29F3A912}"/>
              </a:ext>
            </a:extLst>
          </p:cNvPr>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11424592" y="116632"/>
            <a:ext cx="608618" cy="608618"/>
          </a:xfrm>
          <a:prstGeom prst="rect">
            <a:avLst/>
          </a:prstGeom>
        </p:spPr>
      </p:pic>
    </p:spTree>
    <p:extLst>
      <p:ext uri="{BB962C8B-B14F-4D97-AF65-F5344CB8AC3E}">
        <p14:creationId xmlns:p14="http://schemas.microsoft.com/office/powerpoint/2010/main" val="3165370393"/>
      </p:ext>
    </p:extLst>
  </p:cSld>
  <p:clrMap bg1="lt1" tx1="dk1" bg2="lt2" tx2="dk2" accent1="accent1" accent2="accent2" accent3="accent3" accent4="accent4" accent5="accent5" accent6="accent6" hlink="hlink" folHlink="folHlink"/>
  <p:sldLayoutIdLst>
    <p:sldLayoutId id="2147483925" r:id="rId1"/>
    <p:sldLayoutId id="2147483962" r:id="rId2"/>
    <p:sldLayoutId id="2147483963" r:id="rId3"/>
    <p:sldLayoutId id="2147483942" r:id="rId4"/>
    <p:sldLayoutId id="2147483943" r:id="rId5"/>
    <p:sldLayoutId id="2147483926" r:id="rId6"/>
    <p:sldLayoutId id="2147483927" r:id="rId7"/>
    <p:sldLayoutId id="2147483928" r:id="rId8"/>
    <p:sldLayoutId id="2147483929" r:id="rId9"/>
    <p:sldLayoutId id="2147483930" r:id="rId10"/>
    <p:sldLayoutId id="2147483931" r:id="rId11"/>
    <p:sldLayoutId id="2147483932" r:id="rId12"/>
    <p:sldLayoutId id="2147483933" r:id="rId13"/>
    <p:sldLayoutId id="2147483934" r:id="rId14"/>
    <p:sldLayoutId id="2147483935" r:id="rId15"/>
  </p:sldLayoutIdLst>
  <p:hf sldNum="0" hdr="0" dt="0"/>
  <p:txStyles>
    <p:titleStyle>
      <a:lvl1pPr algn="l" defTabSz="685800" rtl="0" eaLnBrk="1" latinLnBrk="0" hangingPunct="1">
        <a:lnSpc>
          <a:spcPct val="90000"/>
        </a:lnSpc>
        <a:spcBef>
          <a:spcPct val="0"/>
        </a:spcBef>
        <a:buNone/>
        <a:defRPr sz="4000" b="1"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8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4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citeseerx.ist.psu.edu/viewdoc/download?doi=10.1.1.703.7223&amp;rep=rep1&amp;type=pdf"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5" Type="http://schemas.openxmlformats.org/officeDocument/2006/relationships/image" Target="../media/image11.png"/><Relationship Id="rId4" Type="http://schemas.openxmlformats.org/officeDocument/2006/relationships/hyperlink" Target="http://www.youtube.com/watch?v=7me7PCROc7Y"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9A310-F02D-4C2E-947B-D5A343C46C06}"/>
              </a:ext>
            </a:extLst>
          </p:cNvPr>
          <p:cNvSpPr>
            <a:spLocks noGrp="1"/>
          </p:cNvSpPr>
          <p:nvPr>
            <p:ph type="ctrTitle"/>
          </p:nvPr>
        </p:nvSpPr>
        <p:spPr/>
        <p:txBody>
          <a:bodyPr/>
          <a:lstStyle/>
          <a:p>
            <a:pPr>
              <a:lnSpc>
                <a:spcPct val="120000"/>
              </a:lnSpc>
              <a:spcBef>
                <a:spcPts val="600"/>
              </a:spcBef>
              <a:spcAft>
                <a:spcPts val="600"/>
              </a:spcAft>
            </a:pPr>
            <a:r>
              <a:rPr lang="en-GB" sz="6000" dirty="0"/>
              <a:t>Using assessment in </a:t>
            </a:r>
            <a:br>
              <a:rPr lang="en-GB" sz="6000" dirty="0"/>
            </a:br>
            <a:r>
              <a:rPr lang="en-GB" sz="6000" dirty="0"/>
              <a:t>distance learning</a:t>
            </a:r>
            <a:endParaRPr lang="en-GB" sz="8800" dirty="0"/>
          </a:p>
        </p:txBody>
      </p:sp>
      <p:sp>
        <p:nvSpPr>
          <p:cNvPr id="3" name="Subtitle 2">
            <a:extLst>
              <a:ext uri="{FF2B5EF4-FFF2-40B4-BE49-F238E27FC236}">
                <a16:creationId xmlns:a16="http://schemas.microsoft.com/office/drawing/2014/main" id="{4EDBCF3C-531B-44D2-8790-10B443523079}"/>
              </a:ext>
            </a:extLst>
          </p:cNvPr>
          <p:cNvSpPr>
            <a:spLocks noGrp="1"/>
          </p:cNvSpPr>
          <p:nvPr>
            <p:ph type="subTitle" idx="1"/>
          </p:nvPr>
        </p:nvSpPr>
        <p:spPr>
          <a:xfrm>
            <a:off x="838200" y="4616186"/>
            <a:ext cx="10515600" cy="1328564"/>
          </a:xfrm>
        </p:spPr>
        <p:txBody>
          <a:bodyPr>
            <a:normAutofit fontScale="92500" lnSpcReduction="20000"/>
          </a:bodyPr>
          <a:lstStyle/>
          <a:p>
            <a:r>
              <a:rPr lang="en-GB" sz="3000" dirty="0"/>
              <a:t>Rob Coe, Stuart Kime</a:t>
            </a:r>
          </a:p>
          <a:p>
            <a:endParaRPr lang="en-GB" dirty="0"/>
          </a:p>
          <a:p>
            <a:r>
              <a:rPr lang="en-GB" dirty="0" err="1"/>
              <a:t>researchEd</a:t>
            </a:r>
            <a:r>
              <a:rPr lang="en-GB" dirty="0"/>
              <a:t> Loom</a:t>
            </a:r>
          </a:p>
          <a:p>
            <a:r>
              <a:rPr lang="en-GB" dirty="0"/>
              <a:t>4 Apr 2020</a:t>
            </a:r>
          </a:p>
        </p:txBody>
      </p:sp>
      <p:pic>
        <p:nvPicPr>
          <p:cNvPr id="4" name="Picture 2">
            <a:extLst>
              <a:ext uri="{FF2B5EF4-FFF2-40B4-BE49-F238E27FC236}">
                <a16:creationId xmlns:a16="http://schemas.microsoft.com/office/drawing/2014/main" id="{B849A343-5B55-49DC-9A02-6D199FF4194A}"/>
              </a:ext>
            </a:extLst>
          </p:cNvPr>
          <p:cNvPicPr>
            <a:picLocks noChangeAspect="1" noChangeArrowheads="1"/>
          </p:cNvPicPr>
          <p:nvPr/>
        </p:nvPicPr>
        <p:blipFill>
          <a:blip r:embed="rId3" cstate="print">
            <a:biLevel thresh="25000"/>
            <a:extLst>
              <a:ext uri="{BEBA8EAE-BF5A-486C-A8C5-ECC9F3942E4B}">
                <a14:imgProps xmlns:a14="http://schemas.microsoft.com/office/drawing/2010/main">
                  <a14:imgLayer r:embed="rId4">
                    <a14:imgEffect>
                      <a14:backgroundRemoval t="10000" b="90000" l="10000" r="90000">
                        <a14:foregroundMark x1="32667" y1="43667" x2="54667" y2="52000"/>
                        <a14:foregroundMark x1="45667" y1="53000" x2="49000" y2="61333"/>
                      </a14:backgroundRemoval>
                    </a14:imgEffect>
                  </a14:imgLayer>
                </a14:imgProps>
              </a:ext>
              <a:ext uri="{28A0092B-C50C-407E-A947-70E740481C1C}">
                <a14:useLocalDpi xmlns:a14="http://schemas.microsoft.com/office/drawing/2010/main" val="0"/>
              </a:ext>
            </a:extLst>
          </a:blip>
          <a:srcRect/>
          <a:stretch>
            <a:fillRect/>
          </a:stretch>
        </p:blipFill>
        <p:spPr bwMode="auto">
          <a:xfrm>
            <a:off x="9980984" y="1577532"/>
            <a:ext cx="636662" cy="6366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a:extLst>
              <a:ext uri="{FF2B5EF4-FFF2-40B4-BE49-F238E27FC236}">
                <a16:creationId xmlns:a16="http://schemas.microsoft.com/office/drawing/2014/main" id="{F31375D4-0C6B-4FC3-AC7F-337F667CC60D}"/>
              </a:ext>
            </a:extLst>
          </p:cNvPr>
          <p:cNvSpPr/>
          <p:nvPr/>
        </p:nvSpPr>
        <p:spPr>
          <a:xfrm>
            <a:off x="10416480" y="1601518"/>
            <a:ext cx="1675459" cy="523220"/>
          </a:xfrm>
          <a:prstGeom prst="rect">
            <a:avLst/>
          </a:prstGeom>
        </p:spPr>
        <p:txBody>
          <a:bodyPr wrap="none">
            <a:spAutoFit/>
          </a:bodyPr>
          <a:lstStyle/>
          <a:p>
            <a:r>
              <a:rPr lang="en-GB" sz="2800" dirty="0">
                <a:latin typeface="+mn-lt"/>
              </a:rPr>
              <a:t>@</a:t>
            </a:r>
            <a:r>
              <a:rPr lang="en-GB" sz="2800" dirty="0" err="1">
                <a:latin typeface="+mn-lt"/>
              </a:rPr>
              <a:t>ProfCoe</a:t>
            </a:r>
            <a:endParaRPr lang="en-GB" sz="2800" dirty="0">
              <a:latin typeface="+mn-lt"/>
            </a:endParaRPr>
          </a:p>
        </p:txBody>
      </p:sp>
    </p:spTree>
    <p:extLst>
      <p:ext uri="{BB962C8B-B14F-4D97-AF65-F5344CB8AC3E}">
        <p14:creationId xmlns:p14="http://schemas.microsoft.com/office/powerpoint/2010/main" val="25146923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84721-8459-4A02-842C-0499B1EC7576}"/>
              </a:ext>
            </a:extLst>
          </p:cNvPr>
          <p:cNvSpPr>
            <a:spLocks noGrp="1"/>
          </p:cNvSpPr>
          <p:nvPr>
            <p:ph type="title"/>
          </p:nvPr>
        </p:nvSpPr>
        <p:spPr/>
        <p:txBody>
          <a:bodyPr/>
          <a:lstStyle/>
          <a:p>
            <a:r>
              <a:rPr lang="en-GB" dirty="0"/>
              <a:t>Some practical principles of good feedback to students</a:t>
            </a:r>
          </a:p>
        </p:txBody>
      </p:sp>
      <p:sp>
        <p:nvSpPr>
          <p:cNvPr id="3" name="Content Placeholder 2">
            <a:extLst>
              <a:ext uri="{FF2B5EF4-FFF2-40B4-BE49-F238E27FC236}">
                <a16:creationId xmlns:a16="http://schemas.microsoft.com/office/drawing/2014/main" id="{46F64F9C-048D-41D0-8F7F-E8EA204ACD15}"/>
              </a:ext>
            </a:extLst>
          </p:cNvPr>
          <p:cNvSpPr>
            <a:spLocks noGrp="1"/>
          </p:cNvSpPr>
          <p:nvPr>
            <p:ph idx="1"/>
          </p:nvPr>
        </p:nvSpPr>
        <p:spPr/>
        <p:txBody>
          <a:bodyPr>
            <a:normAutofit lnSpcReduction="10000"/>
          </a:bodyPr>
          <a:lstStyle/>
          <a:p>
            <a:pPr fontAlgn="ctr"/>
            <a:r>
              <a:rPr lang="en-GB" dirty="0"/>
              <a:t>Feedback should aim to improve the </a:t>
            </a:r>
            <a:r>
              <a:rPr lang="en-GB" b="1" i="1" dirty="0"/>
              <a:t>next</a:t>
            </a:r>
            <a:r>
              <a:rPr lang="en-GB" dirty="0"/>
              <a:t> time the student does a similar task, not this one; </a:t>
            </a:r>
          </a:p>
          <a:p>
            <a:pPr fontAlgn="ctr"/>
            <a:r>
              <a:rPr lang="en-GB" dirty="0"/>
              <a:t>When you give feedback, get feedback on the feedback</a:t>
            </a:r>
          </a:p>
          <a:p>
            <a:pPr fontAlgn="ctr"/>
            <a:r>
              <a:rPr lang="en-GB" dirty="0"/>
              <a:t>Feedback is not a substitute for instruction: if they don't know it, teach them </a:t>
            </a:r>
          </a:p>
          <a:p>
            <a:pPr fontAlgn="ctr"/>
            <a:r>
              <a:rPr lang="en-GB" dirty="0"/>
              <a:t>Good feedback (guidance) hits the sweet spot between challenge and competence: don't help too much</a:t>
            </a:r>
          </a:p>
          <a:p>
            <a:pPr fontAlgn="ctr"/>
            <a:r>
              <a:rPr lang="en-GB" dirty="0"/>
              <a:t>Feedback is not just about  task-performance: also motivation &amp; self-regulation; </a:t>
            </a:r>
            <a:r>
              <a:rPr lang="en-GB" dirty="0" err="1"/>
              <a:t>eg</a:t>
            </a:r>
            <a:r>
              <a:rPr lang="en-GB" dirty="0"/>
              <a:t> attributions can be powerful: why did you do well/badly? Or expectations: 'That is good, but you can do much better'</a:t>
            </a:r>
          </a:p>
        </p:txBody>
      </p:sp>
      <p:sp>
        <p:nvSpPr>
          <p:cNvPr id="4" name="Footer Placeholder 3">
            <a:extLst>
              <a:ext uri="{FF2B5EF4-FFF2-40B4-BE49-F238E27FC236}">
                <a16:creationId xmlns:a16="http://schemas.microsoft.com/office/drawing/2014/main" id="{FE5D36AA-9B0B-4FC4-AE10-DACE226C503E}"/>
              </a:ext>
            </a:extLst>
          </p:cNvPr>
          <p:cNvSpPr>
            <a:spLocks noGrp="1"/>
          </p:cNvSpPr>
          <p:nvPr>
            <p:ph type="ftr" sz="quarter" idx="11"/>
          </p:nvPr>
        </p:nvSpPr>
        <p:spPr/>
        <p:txBody>
          <a:bodyPr/>
          <a:lstStyle/>
          <a:p>
            <a:pPr algn="r"/>
            <a:r>
              <a:rPr lang="en-GB" sz="600" dirty="0"/>
              <a:t>© Evidence Based Education 2020</a:t>
            </a:r>
          </a:p>
        </p:txBody>
      </p:sp>
    </p:spTree>
    <p:extLst>
      <p:ext uri="{BB962C8B-B14F-4D97-AF65-F5344CB8AC3E}">
        <p14:creationId xmlns:p14="http://schemas.microsoft.com/office/powerpoint/2010/main" val="3269589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56D17A7-A9D6-4C80-8F62-5EA03FAAC1A1}"/>
              </a:ext>
            </a:extLst>
          </p:cNvPr>
          <p:cNvSpPr>
            <a:spLocks noGrp="1"/>
          </p:cNvSpPr>
          <p:nvPr>
            <p:ph type="title"/>
          </p:nvPr>
        </p:nvSpPr>
        <p:spPr/>
        <p:txBody>
          <a:bodyPr/>
          <a:lstStyle/>
          <a:p>
            <a:r>
              <a:rPr lang="en-GB" dirty="0"/>
              <a:t>Outline</a:t>
            </a:r>
          </a:p>
        </p:txBody>
      </p:sp>
      <p:sp>
        <p:nvSpPr>
          <p:cNvPr id="4" name="Content Placeholder 3">
            <a:extLst>
              <a:ext uri="{FF2B5EF4-FFF2-40B4-BE49-F238E27FC236}">
                <a16:creationId xmlns:a16="http://schemas.microsoft.com/office/drawing/2014/main" id="{DF00CAC5-82E5-4014-97F1-9AD4E15AF5C1}"/>
              </a:ext>
            </a:extLst>
          </p:cNvPr>
          <p:cNvSpPr>
            <a:spLocks noGrp="1"/>
          </p:cNvSpPr>
          <p:nvPr>
            <p:ph idx="1"/>
          </p:nvPr>
        </p:nvSpPr>
        <p:spPr/>
        <p:txBody>
          <a:bodyPr>
            <a:normAutofit/>
          </a:bodyPr>
          <a:lstStyle/>
          <a:p>
            <a:pPr marL="514350" lvl="0" indent="-514350">
              <a:buFont typeface="+mj-lt"/>
              <a:buAutoNum type="arabicPeriod"/>
            </a:pPr>
            <a:r>
              <a:rPr lang="en-GB" dirty="0"/>
              <a:t>Retrieval practice and the testing effect</a:t>
            </a:r>
          </a:p>
          <a:p>
            <a:pPr marL="514350" lvl="0" indent="-514350">
              <a:buFont typeface="+mj-lt"/>
              <a:buAutoNum type="arabicPeriod"/>
            </a:pPr>
            <a:r>
              <a:rPr lang="en-GB" dirty="0"/>
              <a:t>Feedback: mechanisms and principles</a:t>
            </a:r>
          </a:p>
          <a:p>
            <a:pPr marL="514350" lvl="0" indent="-514350">
              <a:buFont typeface="+mj-lt"/>
              <a:buAutoNum type="arabicPeriod"/>
            </a:pPr>
            <a:r>
              <a:rPr lang="en-GB" dirty="0"/>
              <a:t>Using MCQs</a:t>
            </a:r>
          </a:p>
          <a:p>
            <a:pPr marL="514350" indent="-514350">
              <a:buFont typeface="+mj-lt"/>
              <a:buAutoNum type="arabicPeriod"/>
            </a:pPr>
            <a:endParaRPr lang="en-GB" dirty="0"/>
          </a:p>
        </p:txBody>
      </p:sp>
      <p:sp>
        <p:nvSpPr>
          <p:cNvPr id="5" name="Footer Placeholder 3">
            <a:extLst>
              <a:ext uri="{FF2B5EF4-FFF2-40B4-BE49-F238E27FC236}">
                <a16:creationId xmlns:a16="http://schemas.microsoft.com/office/drawing/2014/main" id="{166E3E86-C419-41E4-B707-538D0649701D}"/>
              </a:ext>
            </a:extLst>
          </p:cNvPr>
          <p:cNvSpPr>
            <a:spLocks noGrp="1"/>
          </p:cNvSpPr>
          <p:nvPr>
            <p:ph type="ftr" sz="quarter" idx="11"/>
          </p:nvPr>
        </p:nvSpPr>
        <p:spPr>
          <a:xfrm>
            <a:off x="10776520" y="6669360"/>
            <a:ext cx="1415480" cy="221109"/>
          </a:xfrm>
        </p:spPr>
        <p:txBody>
          <a:bodyPr/>
          <a:lstStyle/>
          <a:p>
            <a:pPr algn="r"/>
            <a:r>
              <a:rPr lang="en-GB" sz="600" dirty="0"/>
              <a:t>© Evidence Based Education 2020</a:t>
            </a:r>
          </a:p>
        </p:txBody>
      </p:sp>
    </p:spTree>
    <p:extLst>
      <p:ext uri="{BB962C8B-B14F-4D97-AF65-F5344CB8AC3E}">
        <p14:creationId xmlns:p14="http://schemas.microsoft.com/office/powerpoint/2010/main" val="52346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376" y="188640"/>
            <a:ext cx="9501237" cy="1080120"/>
          </a:xfrm>
        </p:spPr>
        <p:txBody>
          <a:bodyPr/>
          <a:lstStyle/>
          <a:p>
            <a:r>
              <a:rPr lang="en-GB" dirty="0">
                <a:hlinkClick r:id="rId3"/>
              </a:rPr>
              <a:t>Ten benefits of tests</a:t>
            </a:r>
            <a:br>
              <a:rPr lang="en-GB" dirty="0">
                <a:hlinkClick r:id="rId3"/>
              </a:rPr>
            </a:br>
            <a:r>
              <a:rPr lang="en-GB" sz="2800" dirty="0">
                <a:hlinkClick r:id="rId3"/>
              </a:rPr>
              <a:t>(</a:t>
            </a:r>
            <a:r>
              <a:rPr lang="en-GB" sz="2800" dirty="0" err="1">
                <a:hlinkClick r:id="rId3"/>
              </a:rPr>
              <a:t>Roediger</a:t>
            </a:r>
            <a:r>
              <a:rPr lang="en-GB" sz="2800" dirty="0">
                <a:hlinkClick r:id="rId3"/>
              </a:rPr>
              <a:t>, Putnam &amp; Smith, 2011)</a:t>
            </a:r>
            <a:endParaRPr lang="en-GB" sz="2800" dirty="0"/>
          </a:p>
        </p:txBody>
      </p:sp>
      <p:sp>
        <p:nvSpPr>
          <p:cNvPr id="3" name="Content Placeholder 2"/>
          <p:cNvSpPr>
            <a:spLocks noGrp="1"/>
          </p:cNvSpPr>
          <p:nvPr>
            <p:ph idx="1"/>
          </p:nvPr>
        </p:nvSpPr>
        <p:spPr>
          <a:xfrm>
            <a:off x="1631504" y="1556791"/>
            <a:ext cx="8349109" cy="4930005"/>
          </a:xfrm>
        </p:spPr>
        <p:txBody>
          <a:bodyPr>
            <a:normAutofit fontScale="92500" lnSpcReduction="20000"/>
          </a:bodyPr>
          <a:lstStyle/>
          <a:p>
            <a:pPr marL="514350" indent="-514350">
              <a:buFont typeface="+mj-lt"/>
              <a:buAutoNum type="arabicPeriod"/>
            </a:pPr>
            <a:r>
              <a:rPr lang="en-GB" dirty="0"/>
              <a:t>Testing aids later retention.</a:t>
            </a:r>
          </a:p>
          <a:p>
            <a:pPr marL="514350" indent="-514350">
              <a:buFont typeface="+mj-lt"/>
              <a:buAutoNum type="arabicPeriod"/>
            </a:pPr>
            <a:r>
              <a:rPr lang="en-GB" dirty="0"/>
              <a:t>Testing identifies gaps in knowledge.</a:t>
            </a:r>
          </a:p>
          <a:p>
            <a:pPr marL="514350" indent="-514350">
              <a:buFont typeface="+mj-lt"/>
              <a:buAutoNum type="arabicPeriod"/>
            </a:pPr>
            <a:r>
              <a:rPr lang="en-GB" dirty="0"/>
              <a:t>Testing causes students to learn more from the next learning episode.</a:t>
            </a:r>
          </a:p>
          <a:p>
            <a:pPr marL="514350" indent="-514350">
              <a:buFont typeface="+mj-lt"/>
              <a:buAutoNum type="arabicPeriod"/>
            </a:pPr>
            <a:r>
              <a:rPr lang="en-GB" dirty="0"/>
              <a:t>Testing produces better organization of knowledge.</a:t>
            </a:r>
          </a:p>
          <a:p>
            <a:pPr marL="514350" indent="-514350">
              <a:buFont typeface="+mj-lt"/>
              <a:buAutoNum type="arabicPeriod"/>
            </a:pPr>
            <a:r>
              <a:rPr lang="en-GB" dirty="0"/>
              <a:t>Testing improves transfer of knowledge to new concepts.</a:t>
            </a:r>
          </a:p>
          <a:p>
            <a:pPr marL="514350" indent="-514350">
              <a:buFont typeface="+mj-lt"/>
              <a:buAutoNum type="arabicPeriod"/>
            </a:pPr>
            <a:r>
              <a:rPr lang="en-GB" dirty="0"/>
              <a:t>Testing can facilitate retrieval of information that was not tested.</a:t>
            </a:r>
          </a:p>
          <a:p>
            <a:pPr marL="514350" indent="-514350">
              <a:buFont typeface="+mj-lt"/>
              <a:buAutoNum type="arabicPeriod"/>
            </a:pPr>
            <a:r>
              <a:rPr lang="en-GB" dirty="0"/>
              <a:t>Testing improves metacognitive monitoring.</a:t>
            </a:r>
          </a:p>
          <a:p>
            <a:pPr marL="514350" indent="-514350">
              <a:buFont typeface="+mj-lt"/>
              <a:buAutoNum type="arabicPeriod"/>
            </a:pPr>
            <a:r>
              <a:rPr lang="en-GB" dirty="0"/>
              <a:t>Testing prevents interference from prior material when learning new material.</a:t>
            </a:r>
          </a:p>
          <a:p>
            <a:pPr marL="514350" indent="-514350">
              <a:buFont typeface="+mj-lt"/>
              <a:buAutoNum type="arabicPeriod"/>
            </a:pPr>
            <a:r>
              <a:rPr lang="en-GB" dirty="0"/>
              <a:t>Testing provides feedback to instructors.</a:t>
            </a:r>
          </a:p>
          <a:p>
            <a:pPr marL="514350" indent="-514350">
              <a:buFont typeface="+mj-lt"/>
              <a:buAutoNum type="arabicPeriod"/>
            </a:pPr>
            <a:r>
              <a:rPr lang="en-GB" dirty="0"/>
              <a:t>Frequent testing encourages students to study</a:t>
            </a:r>
          </a:p>
        </p:txBody>
      </p:sp>
      <p:sp>
        <p:nvSpPr>
          <p:cNvPr id="4" name="Slide Number Placeholder 3"/>
          <p:cNvSpPr>
            <a:spLocks noGrp="1"/>
          </p:cNvSpPr>
          <p:nvPr>
            <p:ph type="sldNum" sz="quarter" idx="12"/>
          </p:nvPr>
        </p:nvSpPr>
        <p:spPr/>
        <p:txBody>
          <a:bodyPr/>
          <a:lstStyle/>
          <a:p>
            <a:pPr>
              <a:defRPr/>
            </a:pPr>
            <a:fld id="{B8CE7F47-FE1A-48F9-9977-E098381F23D1}" type="slidenum">
              <a:rPr lang="en-US" smtClean="0"/>
              <a:pPr>
                <a:defRPr/>
              </a:pPr>
              <a:t>3</a:t>
            </a:fld>
            <a:endParaRPr lang="en-US"/>
          </a:p>
        </p:txBody>
      </p:sp>
      <p:pic>
        <p:nvPicPr>
          <p:cNvPr id="5" name="Picture 4">
            <a:hlinkClick r:id="rId4"/>
          </p:cNvPr>
          <p:cNvPicPr>
            <a:picLocks noChangeAspect="1"/>
          </p:cNvPicPr>
          <p:nvPr/>
        </p:nvPicPr>
        <p:blipFill>
          <a:blip r:embed="rId5"/>
          <a:stretch>
            <a:fillRect/>
          </a:stretch>
        </p:blipFill>
        <p:spPr>
          <a:xfrm>
            <a:off x="8544272" y="188640"/>
            <a:ext cx="2439180" cy="1368152"/>
          </a:xfrm>
          <a:prstGeom prst="rect">
            <a:avLst/>
          </a:prstGeom>
        </p:spPr>
      </p:pic>
      <p:sp>
        <p:nvSpPr>
          <p:cNvPr id="6" name="Footer Placeholder 3">
            <a:extLst>
              <a:ext uri="{FF2B5EF4-FFF2-40B4-BE49-F238E27FC236}">
                <a16:creationId xmlns:a16="http://schemas.microsoft.com/office/drawing/2014/main" id="{23A21031-4BBE-4FEB-9E1A-D0779B0D0A71}"/>
              </a:ext>
            </a:extLst>
          </p:cNvPr>
          <p:cNvSpPr>
            <a:spLocks noGrp="1"/>
          </p:cNvSpPr>
          <p:nvPr>
            <p:ph type="ftr" sz="quarter" idx="11"/>
          </p:nvPr>
        </p:nvSpPr>
        <p:spPr>
          <a:xfrm>
            <a:off x="10776520" y="6669360"/>
            <a:ext cx="1415480" cy="221109"/>
          </a:xfrm>
        </p:spPr>
        <p:txBody>
          <a:bodyPr/>
          <a:lstStyle/>
          <a:p>
            <a:pPr algn="r"/>
            <a:r>
              <a:rPr lang="en-GB" sz="600" dirty="0"/>
              <a:t>© Evidence Based Education 2020</a:t>
            </a:r>
          </a:p>
        </p:txBody>
      </p:sp>
    </p:spTree>
    <p:extLst>
      <p:ext uri="{BB962C8B-B14F-4D97-AF65-F5344CB8AC3E}">
        <p14:creationId xmlns:p14="http://schemas.microsoft.com/office/powerpoint/2010/main" val="632798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301B2-443F-4FBE-BCF3-785BB9ED0FA1}"/>
              </a:ext>
            </a:extLst>
          </p:cNvPr>
          <p:cNvSpPr>
            <a:spLocks noGrp="1"/>
          </p:cNvSpPr>
          <p:nvPr>
            <p:ph type="title"/>
          </p:nvPr>
        </p:nvSpPr>
        <p:spPr>
          <a:xfrm>
            <a:off x="838200" y="2564904"/>
            <a:ext cx="10515600" cy="1325563"/>
          </a:xfrm>
        </p:spPr>
        <p:txBody>
          <a:bodyPr/>
          <a:lstStyle/>
          <a:p>
            <a:r>
              <a:rPr lang="en-GB" dirty="0"/>
              <a:t>Retrieval practice and the testing effect</a:t>
            </a:r>
          </a:p>
        </p:txBody>
      </p:sp>
      <p:sp>
        <p:nvSpPr>
          <p:cNvPr id="4" name="Footer Placeholder 3">
            <a:extLst>
              <a:ext uri="{FF2B5EF4-FFF2-40B4-BE49-F238E27FC236}">
                <a16:creationId xmlns:a16="http://schemas.microsoft.com/office/drawing/2014/main" id="{42752E38-008F-4D37-AADF-BB9697710FAB}"/>
              </a:ext>
            </a:extLst>
          </p:cNvPr>
          <p:cNvSpPr>
            <a:spLocks noGrp="1"/>
          </p:cNvSpPr>
          <p:nvPr>
            <p:ph type="ftr" sz="quarter" idx="11"/>
          </p:nvPr>
        </p:nvSpPr>
        <p:spPr/>
        <p:txBody>
          <a:bodyPr/>
          <a:lstStyle/>
          <a:p>
            <a:pPr algn="r"/>
            <a:r>
              <a:rPr lang="en-GB" sz="600"/>
              <a:t>© Evidence Based Education 2020</a:t>
            </a:r>
            <a:endParaRPr lang="en-GB" sz="600" dirty="0"/>
          </a:p>
        </p:txBody>
      </p:sp>
    </p:spTree>
    <p:extLst>
      <p:ext uri="{BB962C8B-B14F-4D97-AF65-F5344CB8AC3E}">
        <p14:creationId xmlns:p14="http://schemas.microsoft.com/office/powerpoint/2010/main" val="3309963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7D040-843A-43E1-8FAC-31E0FFAC14AF}"/>
              </a:ext>
            </a:extLst>
          </p:cNvPr>
          <p:cNvSpPr>
            <a:spLocks noGrp="1"/>
          </p:cNvSpPr>
          <p:nvPr>
            <p:ph type="title"/>
          </p:nvPr>
        </p:nvSpPr>
        <p:spPr/>
        <p:txBody>
          <a:bodyPr/>
          <a:lstStyle/>
          <a:p>
            <a:r>
              <a:rPr lang="en-GB" dirty="0"/>
              <a:t>True or false?</a:t>
            </a:r>
          </a:p>
        </p:txBody>
      </p:sp>
      <p:sp>
        <p:nvSpPr>
          <p:cNvPr id="3" name="Content Placeholder 2">
            <a:extLst>
              <a:ext uri="{FF2B5EF4-FFF2-40B4-BE49-F238E27FC236}">
                <a16:creationId xmlns:a16="http://schemas.microsoft.com/office/drawing/2014/main" id="{EF74C02B-9FDB-42C3-AD8C-FE27E73A2CD5}"/>
              </a:ext>
            </a:extLst>
          </p:cNvPr>
          <p:cNvSpPr>
            <a:spLocks noGrp="1"/>
          </p:cNvSpPr>
          <p:nvPr>
            <p:ph idx="1"/>
          </p:nvPr>
        </p:nvSpPr>
        <p:spPr>
          <a:xfrm>
            <a:off x="838200" y="1492898"/>
            <a:ext cx="10515600" cy="4999976"/>
          </a:xfrm>
        </p:spPr>
        <p:txBody>
          <a:bodyPr>
            <a:normAutofit lnSpcReduction="10000"/>
          </a:bodyPr>
          <a:lstStyle/>
          <a:p>
            <a:pPr marL="514350" indent="-514350">
              <a:buFont typeface="+mj-lt"/>
              <a:buAutoNum type="arabicPeriod"/>
            </a:pPr>
            <a:r>
              <a:rPr lang="en-GB" dirty="0"/>
              <a:t>The testing effect works for low-level, factual recall, but not for more complex learning (understanding and application)</a:t>
            </a:r>
          </a:p>
          <a:p>
            <a:pPr marL="514350" indent="-514350">
              <a:buFont typeface="+mj-lt"/>
              <a:buAutoNum type="arabicPeriod"/>
            </a:pPr>
            <a:r>
              <a:rPr lang="en-GB" dirty="0"/>
              <a:t>Retrieval practice helps recall after a delay (</a:t>
            </a:r>
            <a:r>
              <a:rPr lang="en-GB" dirty="0" err="1"/>
              <a:t>eg</a:t>
            </a:r>
            <a:r>
              <a:rPr lang="en-GB" dirty="0"/>
              <a:t> a week) but for more immediate recall (</a:t>
            </a:r>
            <a:r>
              <a:rPr lang="en-GB" dirty="0" err="1"/>
              <a:t>eg</a:t>
            </a:r>
            <a:r>
              <a:rPr lang="en-GB" dirty="0"/>
              <a:t> the next day), just reading the material is better</a:t>
            </a:r>
          </a:p>
          <a:p>
            <a:pPr marL="514350" indent="-514350">
              <a:buFont typeface="+mj-lt"/>
              <a:buAutoNum type="arabicPeriod"/>
            </a:pPr>
            <a:r>
              <a:rPr lang="en-GB" dirty="0"/>
              <a:t>To prevent errors sticking in memory, retrieval practice should </a:t>
            </a:r>
            <a:r>
              <a:rPr lang="en-GB"/>
              <a:t>present questions </a:t>
            </a:r>
            <a:r>
              <a:rPr lang="en-GB" dirty="0"/>
              <a:t>that students mostly get right and errors should be corrected immediately</a:t>
            </a:r>
          </a:p>
          <a:p>
            <a:pPr marL="514350" indent="-514350">
              <a:buFont typeface="+mj-lt"/>
              <a:buAutoNum type="arabicPeriod"/>
            </a:pPr>
            <a:r>
              <a:rPr lang="en-GB" dirty="0"/>
              <a:t>Attempts to retrieve can help learning even if they are unsuccessful (</a:t>
            </a:r>
            <a:r>
              <a:rPr lang="en-GB" dirty="0" err="1"/>
              <a:t>ie</a:t>
            </a:r>
            <a:r>
              <a:rPr lang="en-GB" dirty="0"/>
              <a:t> if the student can’t remember at all)</a:t>
            </a:r>
          </a:p>
          <a:p>
            <a:pPr marL="514350" indent="-514350">
              <a:buFont typeface="+mj-lt"/>
              <a:buAutoNum type="arabicPeriod"/>
            </a:pPr>
            <a:r>
              <a:rPr lang="en-GB" dirty="0"/>
              <a:t>Retrieval that requires generation of answers (free response) works better than just recognition (</a:t>
            </a:r>
            <a:r>
              <a:rPr lang="en-GB" dirty="0" err="1"/>
              <a:t>eg</a:t>
            </a:r>
            <a:r>
              <a:rPr lang="en-GB" dirty="0"/>
              <a:t> multiple-choice)</a:t>
            </a:r>
          </a:p>
        </p:txBody>
      </p:sp>
    </p:spTree>
    <p:extLst>
      <p:ext uri="{BB962C8B-B14F-4D97-AF65-F5344CB8AC3E}">
        <p14:creationId xmlns:p14="http://schemas.microsoft.com/office/powerpoint/2010/main" val="3530737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50B8C-E943-4505-8598-2E4DA3EC8144}"/>
              </a:ext>
            </a:extLst>
          </p:cNvPr>
          <p:cNvSpPr>
            <a:spLocks noGrp="1"/>
          </p:cNvSpPr>
          <p:nvPr>
            <p:ph type="title"/>
          </p:nvPr>
        </p:nvSpPr>
        <p:spPr>
          <a:xfrm>
            <a:off x="838200" y="0"/>
            <a:ext cx="10515600" cy="673683"/>
          </a:xfrm>
        </p:spPr>
        <p:txBody>
          <a:bodyPr>
            <a:normAutofit/>
          </a:bodyPr>
          <a:lstStyle/>
          <a:p>
            <a:r>
              <a:rPr lang="en-GB" dirty="0"/>
              <a:t>How/why does retrieval work?</a:t>
            </a:r>
          </a:p>
        </p:txBody>
      </p:sp>
      <p:sp>
        <p:nvSpPr>
          <p:cNvPr id="3" name="Content Placeholder 2">
            <a:extLst>
              <a:ext uri="{FF2B5EF4-FFF2-40B4-BE49-F238E27FC236}">
                <a16:creationId xmlns:a16="http://schemas.microsoft.com/office/drawing/2014/main" id="{EADDB494-7BED-43D0-8DA3-1677ED146261}"/>
              </a:ext>
            </a:extLst>
          </p:cNvPr>
          <p:cNvSpPr>
            <a:spLocks noGrp="1"/>
          </p:cNvSpPr>
          <p:nvPr>
            <p:ph idx="1"/>
          </p:nvPr>
        </p:nvSpPr>
        <p:spPr>
          <a:xfrm>
            <a:off x="460310" y="752669"/>
            <a:ext cx="10893490" cy="6105331"/>
          </a:xfrm>
        </p:spPr>
        <p:txBody>
          <a:bodyPr>
            <a:normAutofit fontScale="70000" lnSpcReduction="20000"/>
          </a:bodyPr>
          <a:lstStyle/>
          <a:p>
            <a:pPr marL="514350" indent="-514350" fontAlgn="ctr">
              <a:buFont typeface="+mj-lt"/>
              <a:buAutoNum type="alphaUcPeriod"/>
            </a:pPr>
            <a:r>
              <a:rPr lang="en-GB" dirty="0"/>
              <a:t>Retrieval practice strengthens the cues that enable retrieval of previously learnt material. In struggling to remember something that is almost forgotten, students search for connections that may help to bring it to mind. </a:t>
            </a:r>
            <a:br>
              <a:rPr lang="en-GB" dirty="0"/>
            </a:br>
            <a:r>
              <a:rPr lang="en-GB" dirty="0"/>
              <a:t>“When we look for something we find the stuff around it that reminds us of it”</a:t>
            </a:r>
            <a:br>
              <a:rPr lang="en-GB" dirty="0"/>
            </a:br>
            <a:r>
              <a:rPr lang="en-GB" dirty="0"/>
              <a:t>Implications: retrieval works best when we search for something once well connected, but almost forgotten.</a:t>
            </a:r>
          </a:p>
          <a:p>
            <a:pPr marL="514350" indent="-514350" fontAlgn="ctr">
              <a:buFont typeface="+mj-lt"/>
              <a:buAutoNum type="alphaUcPeriod"/>
            </a:pPr>
            <a:r>
              <a:rPr lang="en-GB" dirty="0"/>
              <a:t>The act of successfully retrieving and rehearsing something that is to be remembered leaves a trace in memory that makes that path easier to follow again. </a:t>
            </a:r>
            <a:br>
              <a:rPr lang="en-GB" dirty="0"/>
            </a:br>
            <a:r>
              <a:rPr lang="en-GB" dirty="0"/>
              <a:t>“treading the path makes it clearer”</a:t>
            </a:r>
            <a:br>
              <a:rPr lang="en-GB" dirty="0"/>
            </a:br>
            <a:r>
              <a:rPr lang="en-GB" dirty="0"/>
              <a:t>Implications: retrieval works best when successful retrieval attempts are repeated.</a:t>
            </a:r>
          </a:p>
          <a:p>
            <a:pPr marL="514350" indent="-514350" fontAlgn="ctr">
              <a:buFont typeface="+mj-lt"/>
              <a:buAutoNum type="alphaUcPeriod"/>
            </a:pPr>
            <a:r>
              <a:rPr lang="en-GB" dirty="0"/>
              <a:t>The act of attempting to retrieve (especially if it is hard) generates elaboration which creates and strengthens connections between ideas - making them better understood, more flexible and secure. </a:t>
            </a:r>
            <a:br>
              <a:rPr lang="en-GB" dirty="0"/>
            </a:br>
            <a:r>
              <a:rPr lang="en-GB" dirty="0"/>
              <a:t>“Having to think hard makes us connect and explain”</a:t>
            </a:r>
            <a:br>
              <a:rPr lang="en-GB" dirty="0"/>
            </a:br>
            <a:r>
              <a:rPr lang="en-GB" dirty="0"/>
              <a:t>Implications: retrieval works best when it requires hard thinking.</a:t>
            </a:r>
          </a:p>
          <a:p>
            <a:pPr marL="514350" indent="-514350" fontAlgn="ctr">
              <a:buFont typeface="+mj-lt"/>
              <a:buAutoNum type="alphaUcPeriod"/>
            </a:pPr>
            <a:r>
              <a:rPr lang="en-GB" dirty="0"/>
              <a:t>Generating answers requires a consolidation and elaboration of thinking that promotes better understanding: better connected knowledge, more flexible connections, more secure encoding. </a:t>
            </a:r>
            <a:br>
              <a:rPr lang="en-GB" dirty="0"/>
            </a:br>
            <a:r>
              <a:rPr lang="en-GB" dirty="0"/>
              <a:t>“It’s only when I try to explain it that I can fully make sense of it.” </a:t>
            </a:r>
            <a:br>
              <a:rPr lang="en-GB" dirty="0"/>
            </a:br>
            <a:r>
              <a:rPr lang="en-GB" dirty="0"/>
              <a:t>Implications: retrieval works best when it requires active construction of a response (</a:t>
            </a:r>
            <a:r>
              <a:rPr lang="en-GB" dirty="0" err="1"/>
              <a:t>ie</a:t>
            </a:r>
            <a:r>
              <a:rPr lang="en-GB" dirty="0"/>
              <a:t> not just selecting or MCQ)</a:t>
            </a:r>
          </a:p>
          <a:p>
            <a:pPr marL="514350" indent="-514350" fontAlgn="ctr">
              <a:buFont typeface="+mj-lt"/>
              <a:buAutoNum type="alphaUcPeriod"/>
            </a:pPr>
            <a:r>
              <a:rPr lang="en-GB" dirty="0"/>
              <a:t>Difficult or unsuccessful attempts at retrieval direct attention and increase salience of the target memory, promoting metacognitive awareness and regulation</a:t>
            </a:r>
            <a:br>
              <a:rPr lang="en-GB" dirty="0"/>
            </a:br>
            <a:r>
              <a:rPr lang="en-GB" dirty="0"/>
              <a:t>“Failing or struggling to remember is a wake-up call: I need to learn this”</a:t>
            </a:r>
            <a:br>
              <a:rPr lang="en-GB" dirty="0"/>
            </a:br>
            <a:r>
              <a:rPr lang="en-GB" dirty="0"/>
              <a:t>Implications: retrieval works best when it makes students realise they have forgotten stuff they need to know</a:t>
            </a:r>
          </a:p>
        </p:txBody>
      </p:sp>
    </p:spTree>
    <p:extLst>
      <p:ext uri="{BB962C8B-B14F-4D97-AF65-F5344CB8AC3E}">
        <p14:creationId xmlns:p14="http://schemas.microsoft.com/office/powerpoint/2010/main" val="2996206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7008C-A3E5-490F-86B6-A73420C8E6FD}"/>
              </a:ext>
            </a:extLst>
          </p:cNvPr>
          <p:cNvSpPr>
            <a:spLocks noGrp="1"/>
          </p:cNvSpPr>
          <p:nvPr>
            <p:ph type="title"/>
          </p:nvPr>
        </p:nvSpPr>
        <p:spPr>
          <a:xfrm>
            <a:off x="838200" y="365126"/>
            <a:ext cx="10515600" cy="804312"/>
          </a:xfrm>
        </p:spPr>
        <p:txBody>
          <a:bodyPr/>
          <a:lstStyle/>
          <a:p>
            <a:r>
              <a:rPr lang="en-GB" dirty="0"/>
              <a:t>Making it work in regular classrooms</a:t>
            </a:r>
          </a:p>
        </p:txBody>
      </p:sp>
      <p:sp>
        <p:nvSpPr>
          <p:cNvPr id="3" name="Content Placeholder 2">
            <a:extLst>
              <a:ext uri="{FF2B5EF4-FFF2-40B4-BE49-F238E27FC236}">
                <a16:creationId xmlns:a16="http://schemas.microsoft.com/office/drawing/2014/main" id="{A3ACC0F7-C152-4A61-A429-DB150C7FA563}"/>
              </a:ext>
            </a:extLst>
          </p:cNvPr>
          <p:cNvSpPr>
            <a:spLocks noGrp="1"/>
          </p:cNvSpPr>
          <p:nvPr>
            <p:ph idx="1"/>
          </p:nvPr>
        </p:nvSpPr>
        <p:spPr>
          <a:xfrm>
            <a:off x="838200" y="1474236"/>
            <a:ext cx="10515600" cy="5187821"/>
          </a:xfrm>
        </p:spPr>
        <p:txBody>
          <a:bodyPr>
            <a:normAutofit fontScale="92500" lnSpcReduction="10000"/>
          </a:bodyPr>
          <a:lstStyle/>
          <a:p>
            <a:pPr marL="0" indent="0">
              <a:buNone/>
            </a:pPr>
            <a:r>
              <a:rPr lang="en-GB" dirty="0"/>
              <a:t>Reasons it might not work</a:t>
            </a:r>
          </a:p>
          <a:p>
            <a:pPr marL="914400" lvl="1" indent="-457200">
              <a:buFont typeface="+mj-lt"/>
              <a:buAutoNum type="arabicPeriod"/>
            </a:pPr>
            <a:r>
              <a:rPr lang="en-GB" dirty="0"/>
              <a:t>Teachers might ask students to ‘retrieve’ information that they had not properly understood or assimilated yet. This could embed a mixture of wrong and unhelpful learning.</a:t>
            </a:r>
          </a:p>
          <a:p>
            <a:pPr marL="914400" lvl="1" indent="-457200">
              <a:buFont typeface="+mj-lt"/>
              <a:buAutoNum type="arabicPeriod"/>
            </a:pPr>
            <a:r>
              <a:rPr lang="en-GB" dirty="0"/>
              <a:t>Teachers might generate retrieval questions that focus too narrowly on factual recall (these questions are easier to generate) rather than on higher-order thinking.</a:t>
            </a:r>
          </a:p>
          <a:p>
            <a:pPr marL="914400" lvl="1" indent="-457200">
              <a:buFont typeface="+mj-lt"/>
              <a:buAutoNum type="arabicPeriod"/>
            </a:pPr>
            <a:r>
              <a:rPr lang="en-GB" dirty="0"/>
              <a:t>Quiz questions might be too easy. Teachers try to use them to confirm and boost confidence rather than to challenge. Or just misjudge the level. Either way they don’t generate the kind of learning hoped for.</a:t>
            </a:r>
          </a:p>
          <a:p>
            <a:pPr marL="914400" lvl="1" indent="-457200">
              <a:buFont typeface="+mj-lt"/>
              <a:buAutoNum type="arabicPeriod"/>
            </a:pPr>
            <a:r>
              <a:rPr lang="en-GB" dirty="0"/>
              <a:t>Teachers might find the pressure from curriculum coverage, or just the effort of compiling quizzes, too much, and end up not doing it.</a:t>
            </a:r>
          </a:p>
          <a:p>
            <a:pPr marL="914400" lvl="1" indent="-457200">
              <a:buFont typeface="+mj-lt"/>
              <a:buAutoNum type="arabicPeriod"/>
            </a:pPr>
            <a:r>
              <a:rPr lang="en-GB" dirty="0"/>
              <a:t>Teachers allocate too much time to the quizzes, effectively losing all their teaching time to cover new material.</a:t>
            </a:r>
          </a:p>
          <a:p>
            <a:pPr marL="914400" lvl="1" indent="-457200">
              <a:buFont typeface="+mj-lt"/>
              <a:buAutoNum type="arabicPeriod"/>
            </a:pPr>
            <a:r>
              <a:rPr lang="en-GB" dirty="0"/>
              <a:t>Teachers ask retrieval questions about material that the students have not yet had time to forget. Retrieval works best when it is effortful and reinforces faded memories: too soon and the benefit is lost.</a:t>
            </a:r>
          </a:p>
        </p:txBody>
      </p:sp>
    </p:spTree>
    <p:extLst>
      <p:ext uri="{BB962C8B-B14F-4D97-AF65-F5344CB8AC3E}">
        <p14:creationId xmlns:p14="http://schemas.microsoft.com/office/powerpoint/2010/main" val="30628581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301B2-443F-4FBE-BCF3-785BB9ED0FA1}"/>
              </a:ext>
            </a:extLst>
          </p:cNvPr>
          <p:cNvSpPr>
            <a:spLocks noGrp="1"/>
          </p:cNvSpPr>
          <p:nvPr>
            <p:ph type="title"/>
          </p:nvPr>
        </p:nvSpPr>
        <p:spPr>
          <a:xfrm>
            <a:off x="838200" y="2564904"/>
            <a:ext cx="10515600" cy="1325563"/>
          </a:xfrm>
        </p:spPr>
        <p:txBody>
          <a:bodyPr/>
          <a:lstStyle/>
          <a:p>
            <a:r>
              <a:rPr lang="en-GB" dirty="0"/>
              <a:t>Making the most of feedback</a:t>
            </a:r>
          </a:p>
        </p:txBody>
      </p:sp>
      <p:sp>
        <p:nvSpPr>
          <p:cNvPr id="4" name="Footer Placeholder 3">
            <a:extLst>
              <a:ext uri="{FF2B5EF4-FFF2-40B4-BE49-F238E27FC236}">
                <a16:creationId xmlns:a16="http://schemas.microsoft.com/office/drawing/2014/main" id="{42752E38-008F-4D37-AADF-BB9697710FAB}"/>
              </a:ext>
            </a:extLst>
          </p:cNvPr>
          <p:cNvSpPr>
            <a:spLocks noGrp="1"/>
          </p:cNvSpPr>
          <p:nvPr>
            <p:ph type="ftr" sz="quarter" idx="11"/>
          </p:nvPr>
        </p:nvSpPr>
        <p:spPr/>
        <p:txBody>
          <a:bodyPr/>
          <a:lstStyle/>
          <a:p>
            <a:pPr algn="r"/>
            <a:r>
              <a:rPr lang="en-GB" sz="600"/>
              <a:t>© Evidence Based Education 2020</a:t>
            </a:r>
            <a:endParaRPr lang="en-GB" sz="600" dirty="0"/>
          </a:p>
        </p:txBody>
      </p:sp>
    </p:spTree>
    <p:extLst>
      <p:ext uri="{BB962C8B-B14F-4D97-AF65-F5344CB8AC3E}">
        <p14:creationId xmlns:p14="http://schemas.microsoft.com/office/powerpoint/2010/main" val="1282408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794A7-70AC-4AB0-A090-B862F1386A0F}"/>
              </a:ext>
            </a:extLst>
          </p:cNvPr>
          <p:cNvSpPr>
            <a:spLocks noGrp="1"/>
          </p:cNvSpPr>
          <p:nvPr>
            <p:ph type="title"/>
          </p:nvPr>
        </p:nvSpPr>
        <p:spPr/>
        <p:txBody>
          <a:bodyPr/>
          <a:lstStyle/>
          <a:p>
            <a:r>
              <a:rPr lang="en-GB" dirty="0"/>
              <a:t>Feedback mechanisms</a:t>
            </a:r>
            <a:br>
              <a:rPr lang="en-GB" dirty="0"/>
            </a:br>
            <a:endParaRPr lang="en-GB" dirty="0"/>
          </a:p>
        </p:txBody>
      </p:sp>
      <p:sp>
        <p:nvSpPr>
          <p:cNvPr id="3" name="Content Placeholder 2">
            <a:extLst>
              <a:ext uri="{FF2B5EF4-FFF2-40B4-BE49-F238E27FC236}">
                <a16:creationId xmlns:a16="http://schemas.microsoft.com/office/drawing/2014/main" id="{804C40C1-7C3A-427B-BA73-EFE150B1CDC8}"/>
              </a:ext>
            </a:extLst>
          </p:cNvPr>
          <p:cNvSpPr>
            <a:spLocks noGrp="1"/>
          </p:cNvSpPr>
          <p:nvPr>
            <p:ph idx="1"/>
          </p:nvPr>
        </p:nvSpPr>
        <p:spPr/>
        <p:txBody>
          <a:bodyPr>
            <a:normAutofit fontScale="92500" lnSpcReduction="20000"/>
          </a:bodyPr>
          <a:lstStyle/>
          <a:p>
            <a:pPr fontAlgn="ctr"/>
            <a:r>
              <a:rPr lang="en-GB" dirty="0"/>
              <a:t>Feedback clarifies and draws attention to goals, which makes them more salient (‘Where am I going?’)</a:t>
            </a:r>
          </a:p>
          <a:p>
            <a:pPr lvl="1" fontAlgn="ctr"/>
            <a:r>
              <a:rPr lang="en-GB" dirty="0"/>
              <a:t>Prioritising different kinds of goals (</a:t>
            </a:r>
            <a:r>
              <a:rPr lang="en-GB" dirty="0" err="1"/>
              <a:t>eg</a:t>
            </a:r>
            <a:r>
              <a:rPr lang="en-GB" dirty="0"/>
              <a:t> task, process/strategy, meta-cognitive, self-worth) leads to different outcomes</a:t>
            </a:r>
          </a:p>
          <a:p>
            <a:pPr fontAlgn="ctr"/>
            <a:r>
              <a:rPr lang="en-GB" dirty="0"/>
              <a:t>Feedback draws attention to the gap between actual and desired levels of performance (‘How am I going?’).  </a:t>
            </a:r>
          </a:p>
          <a:p>
            <a:pPr lvl="1" fontAlgn="ctr"/>
            <a:r>
              <a:rPr lang="en-GB" dirty="0"/>
              <a:t>If goals are challenging but accepted and students feel self-efficacy, this prompts greater effort, strategy generation and enhanced performance </a:t>
            </a:r>
          </a:p>
          <a:p>
            <a:pPr fontAlgn="ctr"/>
            <a:r>
              <a:rPr lang="en-GB" dirty="0"/>
              <a:t>Feedback can indicate productive next steps (‘Where to next?’)</a:t>
            </a:r>
          </a:p>
          <a:p>
            <a:pPr lvl="1" fontAlgn="ctr"/>
            <a:r>
              <a:rPr lang="en-GB" dirty="0"/>
              <a:t>If feedback shapes explicit actions that are responsive to the learner’s immediate needs and appropriate for the learning goals, learning is enhanced</a:t>
            </a:r>
          </a:p>
          <a:p>
            <a:pPr fontAlgn="ctr"/>
            <a:r>
              <a:rPr lang="en-GB" dirty="0"/>
              <a:t>Feedback can cue attributions for success or failure</a:t>
            </a:r>
          </a:p>
          <a:p>
            <a:pPr lvl="1" fontAlgn="ctr"/>
            <a:r>
              <a:rPr lang="en-GB" dirty="0"/>
              <a:t>Student attributions to things they can control (</a:t>
            </a:r>
            <a:r>
              <a:rPr lang="en-GB" dirty="0" err="1"/>
              <a:t>eg</a:t>
            </a:r>
            <a:r>
              <a:rPr lang="en-GB" dirty="0"/>
              <a:t> effort, strategy choice) lead to better outcomes than to things they cannot (ability, luck, lack of support/resource)</a:t>
            </a:r>
          </a:p>
        </p:txBody>
      </p:sp>
      <p:sp>
        <p:nvSpPr>
          <p:cNvPr id="4" name="Footer Placeholder 3">
            <a:extLst>
              <a:ext uri="{FF2B5EF4-FFF2-40B4-BE49-F238E27FC236}">
                <a16:creationId xmlns:a16="http://schemas.microsoft.com/office/drawing/2014/main" id="{7D563710-035C-4C89-9C16-62E906045DE3}"/>
              </a:ext>
            </a:extLst>
          </p:cNvPr>
          <p:cNvSpPr>
            <a:spLocks noGrp="1"/>
          </p:cNvSpPr>
          <p:nvPr>
            <p:ph type="ftr" sz="quarter" idx="11"/>
          </p:nvPr>
        </p:nvSpPr>
        <p:spPr/>
        <p:txBody>
          <a:bodyPr/>
          <a:lstStyle/>
          <a:p>
            <a:pPr algn="r"/>
            <a:r>
              <a:rPr lang="en-GB" sz="600"/>
              <a:t>© Evidence Based Education 2020</a:t>
            </a:r>
            <a:endParaRPr lang="en-GB" sz="600" dirty="0"/>
          </a:p>
        </p:txBody>
      </p:sp>
      <p:sp>
        <p:nvSpPr>
          <p:cNvPr id="6" name="TextBox 5">
            <a:extLst>
              <a:ext uri="{FF2B5EF4-FFF2-40B4-BE49-F238E27FC236}">
                <a16:creationId xmlns:a16="http://schemas.microsoft.com/office/drawing/2014/main" id="{2E746E67-D024-4D29-9E22-A72EFAB633AC}"/>
              </a:ext>
            </a:extLst>
          </p:cNvPr>
          <p:cNvSpPr txBox="1"/>
          <p:nvPr/>
        </p:nvSpPr>
        <p:spPr>
          <a:xfrm>
            <a:off x="695400" y="6381328"/>
            <a:ext cx="9937104" cy="369332"/>
          </a:xfrm>
          <a:prstGeom prst="rect">
            <a:avLst/>
          </a:prstGeom>
          <a:noFill/>
        </p:spPr>
        <p:txBody>
          <a:bodyPr wrap="square" rtlCol="0">
            <a:spAutoFit/>
          </a:bodyPr>
          <a:lstStyle/>
          <a:p>
            <a:r>
              <a:rPr lang="en-GB" dirty="0"/>
              <a:t>(Kluger and </a:t>
            </a:r>
            <a:r>
              <a:rPr lang="en-GB" dirty="0" err="1"/>
              <a:t>deNisi</a:t>
            </a:r>
            <a:r>
              <a:rPr lang="en-GB" dirty="0"/>
              <a:t>, 1996; Hattie and Timperley, 2007; Locke and Latham, 2002; Dweck, 2000)</a:t>
            </a:r>
          </a:p>
        </p:txBody>
      </p:sp>
    </p:spTree>
    <p:extLst>
      <p:ext uri="{BB962C8B-B14F-4D97-AF65-F5344CB8AC3E}">
        <p14:creationId xmlns:p14="http://schemas.microsoft.com/office/powerpoint/2010/main" val="1262704785"/>
      </p:ext>
    </p:extLst>
  </p:cSld>
  <p:clrMapOvr>
    <a:masterClrMapping/>
  </p:clrMapOvr>
</p:sld>
</file>

<file path=ppt/theme/theme1.xml><?xml version="1.0" encoding="utf-8"?>
<a:theme xmlns:a="http://schemas.openxmlformats.org/drawingml/2006/main" name="Evidencebased.education">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EBE New">
      <a:majorFont>
        <a:latin typeface="Futura LT"/>
        <a:ea typeface=""/>
        <a:cs typeface=""/>
      </a:majorFont>
      <a:minorFont>
        <a:latin typeface="Futura L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videncebased.education" id="{686A8F30-2333-4573-BB68-69633E2F54A9}" vid="{5E8CAAA0-89DB-4376-8A29-EC1CEC24AB8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2FA280D3D66E14786AB9AC74A4FCEA6" ma:contentTypeVersion="10" ma:contentTypeDescription="Create a new document." ma:contentTypeScope="" ma:versionID="465043cf159d7b15a3438d01e94fbe9f">
  <xsd:schema xmlns:xsd="http://www.w3.org/2001/XMLSchema" xmlns:xs="http://www.w3.org/2001/XMLSchema" xmlns:p="http://schemas.microsoft.com/office/2006/metadata/properties" xmlns:ns2="a50d9db6-13ba-455c-8618-e8fbf2d5ede2" xmlns:ns3="3060de25-7549-43df-9768-56c8b16c0e71" targetNamespace="http://schemas.microsoft.com/office/2006/metadata/properties" ma:root="true" ma:fieldsID="90c02733b2eff8b667ff6a51e0bdda54" ns2:_="" ns3:_="">
    <xsd:import namespace="a50d9db6-13ba-455c-8618-e8fbf2d5ede2"/>
    <xsd:import namespace="3060de25-7549-43df-9768-56c8b16c0e71"/>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EventHashCode" minOccurs="0"/>
                <xsd:element ref="ns3:MediaServiceGenerationTim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0d9db6-13ba-455c-8618-e8fbf2d5ede2"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060de25-7549-43df-9768-56c8b16c0e71"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980A381-B40E-4A23-A0D6-D3AAD9EEB729}">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B6EC56E-DB89-4A03-AF29-23F1E3592A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50d9db6-13ba-455c-8618-e8fbf2d5ede2"/>
    <ds:schemaRef ds:uri="3060de25-7549-43df-9768-56c8b16c0e7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BF26A52-BFA4-47BA-B578-362D50FFD42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Evidencebased.education</Template>
  <TotalTime>14194</TotalTime>
  <Words>1209</Words>
  <Application>Microsoft Office PowerPoint</Application>
  <PresentationFormat>Widescreen</PresentationFormat>
  <Paragraphs>73</Paragraphs>
  <Slides>10</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Futura LT</vt:lpstr>
      <vt:lpstr>Evidencebased.education</vt:lpstr>
      <vt:lpstr>Using assessment in  distance learning</vt:lpstr>
      <vt:lpstr>Outline</vt:lpstr>
      <vt:lpstr>Ten benefits of tests (Roediger, Putnam &amp; Smith, 2011)</vt:lpstr>
      <vt:lpstr>Retrieval practice and the testing effect</vt:lpstr>
      <vt:lpstr>True or false?</vt:lpstr>
      <vt:lpstr>How/why does retrieval work?</vt:lpstr>
      <vt:lpstr>Making it work in regular classrooms</vt:lpstr>
      <vt:lpstr>Making the most of feedback</vt:lpstr>
      <vt:lpstr>Feedback mechanisms </vt:lpstr>
      <vt:lpstr>Some practical principles of good feedback to students</vt:lpstr>
    </vt:vector>
  </TitlesOfParts>
  <Company>cem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Jack Deverson</dc:creator>
  <cp:lastModifiedBy>Rob</cp:lastModifiedBy>
  <cp:revision>445</cp:revision>
  <cp:lastPrinted>2013-02-11T12:07:55Z</cp:lastPrinted>
  <dcterms:created xsi:type="dcterms:W3CDTF">2011-07-14T19:23:53Z</dcterms:created>
  <dcterms:modified xsi:type="dcterms:W3CDTF">2020-04-03T13:00:18Z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0x01010072FA280D3D66E14786AB9AC74A4FCEA6</vt:lpwstr>
  </property>
</Properties>
</file>