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704" r:id="rId2"/>
    <p:sldId id="413" r:id="rId3"/>
    <p:sldId id="675" r:id="rId4"/>
    <p:sldId id="459" r:id="rId5"/>
    <p:sldId id="676" r:id="rId6"/>
    <p:sldId id="627" r:id="rId7"/>
    <p:sldId id="677" r:id="rId8"/>
    <p:sldId id="626" r:id="rId9"/>
    <p:sldId id="477" r:id="rId10"/>
    <p:sldId id="679" r:id="rId11"/>
    <p:sldId id="757" r:id="rId12"/>
    <p:sldId id="7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35E3A"/>
    <a:srgbClr val="8A1F12"/>
    <a:srgbClr val="8B1F12"/>
    <a:srgbClr val="E3F442"/>
    <a:srgbClr val="FF66FF"/>
    <a:srgbClr val="0A2966"/>
    <a:srgbClr val="333300"/>
    <a:srgbClr val="FF99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F953D-F9ED-4AFB-8038-3923BF13EF87}" v="271" dt="2022-11-28T15:44:20.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94660"/>
  </p:normalViewPr>
  <p:slideViewPr>
    <p:cSldViewPr snapToGrid="0">
      <p:cViewPr varScale="1">
        <p:scale>
          <a:sx n="111" d="100"/>
          <a:sy n="111" d="100"/>
        </p:scale>
        <p:origin x="4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aub" userId="b207dbbd95f9c3af" providerId="LiveId" clId="{690F953D-F9ED-4AFB-8038-3923BF13EF87}"/>
    <pc:docChg chg="undo redo custSel addSld delSld modSld sldOrd">
      <pc:chgData name="James Raub" userId="b207dbbd95f9c3af" providerId="LiveId" clId="{690F953D-F9ED-4AFB-8038-3923BF13EF87}" dt="2022-12-01T21:36:09.303" v="8666"/>
      <pc:docMkLst>
        <pc:docMk/>
      </pc:docMkLst>
      <pc:sldChg chg="del">
        <pc:chgData name="James Raub" userId="b207dbbd95f9c3af" providerId="LiveId" clId="{690F953D-F9ED-4AFB-8038-3923BF13EF87}" dt="2022-11-28T15:45:25.418" v="8639" actId="47"/>
        <pc:sldMkLst>
          <pc:docMk/>
          <pc:sldMk cId="159337114" sldId="259"/>
        </pc:sldMkLst>
      </pc:sldChg>
      <pc:sldChg chg="del">
        <pc:chgData name="James Raub" userId="b207dbbd95f9c3af" providerId="LiveId" clId="{690F953D-F9ED-4AFB-8038-3923BF13EF87}" dt="2022-11-26T23:41:16.141" v="0" actId="47"/>
        <pc:sldMkLst>
          <pc:docMk/>
          <pc:sldMk cId="3541964317" sldId="367"/>
        </pc:sldMkLst>
      </pc:sldChg>
      <pc:sldChg chg="del">
        <pc:chgData name="James Raub" userId="b207dbbd95f9c3af" providerId="LiveId" clId="{690F953D-F9ED-4AFB-8038-3923BF13EF87}" dt="2022-11-26T23:41:16.141" v="0" actId="47"/>
        <pc:sldMkLst>
          <pc:docMk/>
          <pc:sldMk cId="1746643167" sldId="401"/>
        </pc:sldMkLst>
      </pc:sldChg>
      <pc:sldChg chg="addSp delSp modSp mod">
        <pc:chgData name="James Raub" userId="b207dbbd95f9c3af" providerId="LiveId" clId="{690F953D-F9ED-4AFB-8038-3923BF13EF87}" dt="2022-11-28T15:47:04.154" v="8643" actId="14100"/>
        <pc:sldMkLst>
          <pc:docMk/>
          <pc:sldMk cId="1835599877" sldId="413"/>
        </pc:sldMkLst>
        <pc:spChg chg="del mod">
          <ac:chgData name="James Raub" userId="b207dbbd95f9c3af" providerId="LiveId" clId="{690F953D-F9ED-4AFB-8038-3923BF13EF87}" dt="2022-11-27T23:16:09.405" v="3380" actId="478"/>
          <ac:spMkLst>
            <pc:docMk/>
            <pc:sldMk cId="1835599877" sldId="413"/>
            <ac:spMk id="4" creationId="{6CFD9A81-D3BC-A29C-A439-EA9278A0F48E}"/>
          </ac:spMkLst>
        </pc:spChg>
        <pc:spChg chg="add mod">
          <ac:chgData name="James Raub" userId="b207dbbd95f9c3af" providerId="LiveId" clId="{690F953D-F9ED-4AFB-8038-3923BF13EF87}" dt="2022-11-28T15:19:16.307" v="7794" actId="164"/>
          <ac:spMkLst>
            <pc:docMk/>
            <pc:sldMk cId="1835599877" sldId="413"/>
            <ac:spMk id="4" creationId="{C2D7BE4B-23BF-B87B-0E29-5757A298D1A9}"/>
          </ac:spMkLst>
        </pc:spChg>
        <pc:spChg chg="mod">
          <ac:chgData name="James Raub" userId="b207dbbd95f9c3af" providerId="LiveId" clId="{690F953D-F9ED-4AFB-8038-3923BF13EF87}" dt="2022-11-28T14:52:38.027" v="7300"/>
          <ac:spMkLst>
            <pc:docMk/>
            <pc:sldMk cId="1835599877" sldId="413"/>
            <ac:spMk id="5" creationId="{3D6D3355-9E31-B9D2-5149-CC66C602B4A5}"/>
          </ac:spMkLst>
        </pc:spChg>
        <pc:spChg chg="mod">
          <ac:chgData name="James Raub" userId="b207dbbd95f9c3af" providerId="LiveId" clId="{690F953D-F9ED-4AFB-8038-3923BF13EF87}" dt="2022-11-28T14:52:41.935" v="7301"/>
          <ac:spMkLst>
            <pc:docMk/>
            <pc:sldMk cId="1835599877" sldId="413"/>
            <ac:spMk id="6" creationId="{D46892DF-739B-92D5-80F7-254D8FD29180}"/>
          </ac:spMkLst>
        </pc:spChg>
        <pc:spChg chg="mod">
          <ac:chgData name="James Raub" userId="b207dbbd95f9c3af" providerId="LiveId" clId="{690F953D-F9ED-4AFB-8038-3923BF13EF87}" dt="2022-11-28T05:39:42.311" v="5879" actId="403"/>
          <ac:spMkLst>
            <pc:docMk/>
            <pc:sldMk cId="1835599877" sldId="413"/>
            <ac:spMk id="7" creationId="{7E3E782D-BFB0-1063-8F8D-F107A99E28CF}"/>
          </ac:spMkLst>
        </pc:spChg>
        <pc:spChg chg="mod">
          <ac:chgData name="James Raub" userId="b207dbbd95f9c3af" providerId="LiveId" clId="{690F953D-F9ED-4AFB-8038-3923BF13EF87}" dt="2022-11-28T14:58:26.208" v="7415" actId="1036"/>
          <ac:spMkLst>
            <pc:docMk/>
            <pc:sldMk cId="1835599877" sldId="413"/>
            <ac:spMk id="8" creationId="{6D297C07-C086-1CE3-E14C-0E5CD038BF09}"/>
          </ac:spMkLst>
        </pc:spChg>
        <pc:spChg chg="mod">
          <ac:chgData name="James Raub" userId="b207dbbd95f9c3af" providerId="LiveId" clId="{690F953D-F9ED-4AFB-8038-3923BF13EF87}" dt="2022-11-28T05:11:03.814" v="5653"/>
          <ac:spMkLst>
            <pc:docMk/>
            <pc:sldMk cId="1835599877" sldId="413"/>
            <ac:spMk id="15" creationId="{DBE7AD66-5F7A-DF6D-5A5F-42F02C78164F}"/>
          </ac:spMkLst>
        </pc:spChg>
        <pc:spChg chg="mod">
          <ac:chgData name="James Raub" userId="b207dbbd95f9c3af" providerId="LiveId" clId="{690F953D-F9ED-4AFB-8038-3923BF13EF87}" dt="2022-11-27T06:19:17.340" v="1582" actId="552"/>
          <ac:spMkLst>
            <pc:docMk/>
            <pc:sldMk cId="1835599877" sldId="413"/>
            <ac:spMk id="16" creationId="{EA8CFF21-A70A-06A2-465A-38F00CE9EDB0}"/>
          </ac:spMkLst>
        </pc:spChg>
        <pc:spChg chg="mod">
          <ac:chgData name="James Raub" userId="b207dbbd95f9c3af" providerId="LiveId" clId="{690F953D-F9ED-4AFB-8038-3923BF13EF87}" dt="2022-11-27T23:22:48.192" v="3519" actId="465"/>
          <ac:spMkLst>
            <pc:docMk/>
            <pc:sldMk cId="1835599877" sldId="413"/>
            <ac:spMk id="17" creationId="{3F54BBDA-8710-9EE1-A0AC-9ACCA8DB8DE3}"/>
          </ac:spMkLst>
        </pc:spChg>
        <pc:spChg chg="mod">
          <ac:chgData name="James Raub" userId="b207dbbd95f9c3af" providerId="LiveId" clId="{690F953D-F9ED-4AFB-8038-3923BF13EF87}" dt="2022-11-28T14:49:57.865" v="7297"/>
          <ac:spMkLst>
            <pc:docMk/>
            <pc:sldMk cId="1835599877" sldId="413"/>
            <ac:spMk id="20" creationId="{5E26173E-4A2C-4111-0237-4BAB27E6562C}"/>
          </ac:spMkLst>
        </pc:spChg>
        <pc:spChg chg="add mod ord">
          <ac:chgData name="James Raub" userId="b207dbbd95f9c3af" providerId="LiveId" clId="{690F953D-F9ED-4AFB-8038-3923BF13EF87}" dt="2022-11-28T15:19:09.074" v="7793" actId="164"/>
          <ac:spMkLst>
            <pc:docMk/>
            <pc:sldMk cId="1835599877" sldId="413"/>
            <ac:spMk id="21" creationId="{0BE7461D-260D-D8E6-C746-9D64EE01AB37}"/>
          </ac:spMkLst>
        </pc:spChg>
        <pc:spChg chg="add del mod">
          <ac:chgData name="James Raub" userId="b207dbbd95f9c3af" providerId="LiveId" clId="{690F953D-F9ED-4AFB-8038-3923BF13EF87}" dt="2022-11-28T14:45:45.806" v="7296"/>
          <ac:spMkLst>
            <pc:docMk/>
            <pc:sldMk cId="1835599877" sldId="413"/>
            <ac:spMk id="23" creationId="{FB151094-798A-4D8C-853C-9D915A22E8CA}"/>
          </ac:spMkLst>
        </pc:spChg>
        <pc:spChg chg="mod">
          <ac:chgData name="James Raub" userId="b207dbbd95f9c3af" providerId="LiveId" clId="{690F953D-F9ED-4AFB-8038-3923BF13EF87}" dt="2022-11-27T05:55:37.307" v="1085"/>
          <ac:spMkLst>
            <pc:docMk/>
            <pc:sldMk cId="1835599877" sldId="413"/>
            <ac:spMk id="28" creationId="{BD55E02A-46EE-7D3E-950B-75C7B0B52740}"/>
          </ac:spMkLst>
        </pc:spChg>
        <pc:spChg chg="add mod">
          <ac:chgData name="James Raub" userId="b207dbbd95f9c3af" providerId="LiveId" clId="{690F953D-F9ED-4AFB-8038-3923BF13EF87}" dt="2022-11-27T06:03:18.556" v="1395" actId="164"/>
          <ac:spMkLst>
            <pc:docMk/>
            <pc:sldMk cId="1835599877" sldId="413"/>
            <ac:spMk id="32" creationId="{EC950F00-D37D-1D27-593F-71E958974A96}"/>
          </ac:spMkLst>
        </pc:spChg>
        <pc:spChg chg="add mod">
          <ac:chgData name="James Raub" userId="b207dbbd95f9c3af" providerId="LiveId" clId="{690F953D-F9ED-4AFB-8038-3923BF13EF87}" dt="2022-11-27T06:03:18.556" v="1395" actId="164"/>
          <ac:spMkLst>
            <pc:docMk/>
            <pc:sldMk cId="1835599877" sldId="413"/>
            <ac:spMk id="34" creationId="{C0B74EA1-27E6-7699-418B-B9350C5F1732}"/>
          </ac:spMkLst>
        </pc:spChg>
        <pc:spChg chg="mod">
          <ac:chgData name="James Raub" userId="b207dbbd95f9c3af" providerId="LiveId" clId="{690F953D-F9ED-4AFB-8038-3923BF13EF87}" dt="2022-11-27T06:03:54.642" v="1400" actId="20577"/>
          <ac:spMkLst>
            <pc:docMk/>
            <pc:sldMk cId="1835599877" sldId="413"/>
            <ac:spMk id="43" creationId="{C10C9BC4-4B35-B998-EE16-9E581821DCD2}"/>
          </ac:spMkLst>
        </pc:spChg>
        <pc:spChg chg="mod">
          <ac:chgData name="James Raub" userId="b207dbbd95f9c3af" providerId="LiveId" clId="{690F953D-F9ED-4AFB-8038-3923BF13EF87}" dt="2022-11-27T06:04:07.489" v="1402" actId="20577"/>
          <ac:spMkLst>
            <pc:docMk/>
            <pc:sldMk cId="1835599877" sldId="413"/>
            <ac:spMk id="48" creationId="{2FD54CE4-F4EF-3E7E-ADC6-A8DEE1BA2A79}"/>
          </ac:spMkLst>
        </pc:spChg>
        <pc:spChg chg="mod">
          <ac:chgData name="James Raub" userId="b207dbbd95f9c3af" providerId="LiveId" clId="{690F953D-F9ED-4AFB-8038-3923BF13EF87}" dt="2022-11-27T06:03:40.589" v="1397"/>
          <ac:spMkLst>
            <pc:docMk/>
            <pc:sldMk cId="1835599877" sldId="413"/>
            <ac:spMk id="50" creationId="{AFBCC7ED-331C-34A7-54CE-C8F72CF8D624}"/>
          </ac:spMkLst>
        </pc:spChg>
        <pc:spChg chg="add del mod">
          <ac:chgData name="James Raub" userId="b207dbbd95f9c3af" providerId="LiveId" clId="{690F953D-F9ED-4AFB-8038-3923BF13EF87}" dt="2022-11-27T06:04:52.526" v="1408" actId="21"/>
          <ac:spMkLst>
            <pc:docMk/>
            <pc:sldMk cId="1835599877" sldId="413"/>
            <ac:spMk id="53" creationId="{25CB4F48-1C7F-BC4D-2000-7440D582948F}"/>
          </ac:spMkLst>
        </pc:spChg>
        <pc:spChg chg="mod">
          <ac:chgData name="James Raub" userId="b207dbbd95f9c3af" providerId="LiveId" clId="{690F953D-F9ED-4AFB-8038-3923BF13EF87}" dt="2022-11-28T15:30:51.506" v="8198"/>
          <ac:spMkLst>
            <pc:docMk/>
            <pc:sldMk cId="1835599877" sldId="413"/>
            <ac:spMk id="59" creationId="{022411B4-A053-1805-A824-6431B4EFE5B2}"/>
          </ac:spMkLst>
        </pc:spChg>
        <pc:spChg chg="add del mod">
          <ac:chgData name="James Raub" userId="b207dbbd95f9c3af" providerId="LiveId" clId="{690F953D-F9ED-4AFB-8038-3923BF13EF87}" dt="2022-11-27T06:04:52.526" v="1408" actId="21"/>
          <ac:spMkLst>
            <pc:docMk/>
            <pc:sldMk cId="1835599877" sldId="413"/>
            <ac:spMk id="59" creationId="{E244740F-7039-A207-C948-056973F5DC2A}"/>
          </ac:spMkLst>
        </pc:spChg>
        <pc:spChg chg="add del mod">
          <ac:chgData name="James Raub" userId="b207dbbd95f9c3af" providerId="LiveId" clId="{690F953D-F9ED-4AFB-8038-3923BF13EF87}" dt="2022-11-27T06:04:52.526" v="1408" actId="21"/>
          <ac:spMkLst>
            <pc:docMk/>
            <pc:sldMk cId="1835599877" sldId="413"/>
            <ac:spMk id="60" creationId="{259ED014-10F6-CD80-C934-275BEA3F629A}"/>
          </ac:spMkLst>
        </pc:spChg>
        <pc:spChg chg="add del mod">
          <ac:chgData name="James Raub" userId="b207dbbd95f9c3af" providerId="LiveId" clId="{690F953D-F9ED-4AFB-8038-3923BF13EF87}" dt="2022-11-27T06:05:09.248" v="1414"/>
          <ac:spMkLst>
            <pc:docMk/>
            <pc:sldMk cId="1835599877" sldId="413"/>
            <ac:spMk id="61" creationId="{43379404-9E31-61CE-43AC-80E6A295E679}"/>
          </ac:spMkLst>
        </pc:spChg>
        <pc:spChg chg="mod">
          <ac:chgData name="James Raub" userId="b207dbbd95f9c3af" providerId="LiveId" clId="{690F953D-F9ED-4AFB-8038-3923BF13EF87}" dt="2022-11-28T15:31:02.443" v="8202"/>
          <ac:spMkLst>
            <pc:docMk/>
            <pc:sldMk cId="1835599877" sldId="413"/>
            <ac:spMk id="62" creationId="{08E8015C-BD0F-A4EE-694D-F74A70FA8502}"/>
          </ac:spMkLst>
        </pc:spChg>
        <pc:spChg chg="add del mod">
          <ac:chgData name="James Raub" userId="b207dbbd95f9c3af" providerId="LiveId" clId="{690F953D-F9ED-4AFB-8038-3923BF13EF87}" dt="2022-11-27T06:05:09.248" v="1414"/>
          <ac:spMkLst>
            <pc:docMk/>
            <pc:sldMk cId="1835599877" sldId="413"/>
            <ac:spMk id="62" creationId="{9356A876-964B-9382-F453-E55E13055615}"/>
          </ac:spMkLst>
        </pc:spChg>
        <pc:spChg chg="add del mod">
          <ac:chgData name="James Raub" userId="b207dbbd95f9c3af" providerId="LiveId" clId="{690F953D-F9ED-4AFB-8038-3923BF13EF87}" dt="2022-11-27T06:05:09.248" v="1414"/>
          <ac:spMkLst>
            <pc:docMk/>
            <pc:sldMk cId="1835599877" sldId="413"/>
            <ac:spMk id="63" creationId="{2C4054CA-5380-6CDB-C55C-4CD75AF91AF1}"/>
          </ac:spMkLst>
        </pc:spChg>
        <pc:spChg chg="mod">
          <ac:chgData name="James Raub" userId="b207dbbd95f9c3af" providerId="LiveId" clId="{690F953D-F9ED-4AFB-8038-3923BF13EF87}" dt="2022-11-28T15:31:07.986" v="8204"/>
          <ac:spMkLst>
            <pc:docMk/>
            <pc:sldMk cId="1835599877" sldId="413"/>
            <ac:spMk id="2051" creationId="{E44B8BF0-3C3C-6B17-6CFE-F763D0E9917A}"/>
          </ac:spMkLst>
        </pc:spChg>
        <pc:spChg chg="add mod">
          <ac:chgData name="James Raub" userId="b207dbbd95f9c3af" providerId="LiveId" clId="{690F953D-F9ED-4AFB-8038-3923BF13EF87}" dt="2022-11-28T07:18:32.779" v="7089"/>
          <ac:spMkLst>
            <pc:docMk/>
            <pc:sldMk cId="1835599877" sldId="413"/>
            <ac:spMk id="2052" creationId="{D7E4F0C8-9047-BF9F-0F66-BAF9BF0F2622}"/>
          </ac:spMkLst>
        </pc:spChg>
        <pc:spChg chg="add mod">
          <ac:chgData name="James Raub" userId="b207dbbd95f9c3af" providerId="LiveId" clId="{690F953D-F9ED-4AFB-8038-3923BF13EF87}" dt="2022-11-28T07:18:32.779" v="7089"/>
          <ac:spMkLst>
            <pc:docMk/>
            <pc:sldMk cId="1835599877" sldId="413"/>
            <ac:spMk id="2053" creationId="{494D08B1-D27B-EA74-DD6C-04FBB60E02F0}"/>
          </ac:spMkLst>
        </pc:spChg>
        <pc:spChg chg="add del mod">
          <ac:chgData name="James Raub" userId="b207dbbd95f9c3af" providerId="LiveId" clId="{690F953D-F9ED-4AFB-8038-3923BF13EF87}" dt="2022-11-27T06:15:38.227" v="1513" actId="478"/>
          <ac:spMkLst>
            <pc:docMk/>
            <pc:sldMk cId="1835599877" sldId="413"/>
            <ac:spMk id="2054" creationId="{03B318BE-47DC-CC3C-0FD2-213A72078CD0}"/>
          </ac:spMkLst>
        </pc:spChg>
        <pc:spChg chg="mod">
          <ac:chgData name="James Raub" userId="b207dbbd95f9c3af" providerId="LiveId" clId="{690F953D-F9ED-4AFB-8038-3923BF13EF87}" dt="2022-11-28T15:31:16.209" v="8208"/>
          <ac:spMkLst>
            <pc:docMk/>
            <pc:sldMk cId="1835599877" sldId="413"/>
            <ac:spMk id="2057" creationId="{3E028D06-6061-126F-A818-3E969E8E1FC8}"/>
          </ac:spMkLst>
        </pc:spChg>
        <pc:spChg chg="mod">
          <ac:chgData name="James Raub" userId="b207dbbd95f9c3af" providerId="LiveId" clId="{690F953D-F9ED-4AFB-8038-3923BF13EF87}" dt="2022-11-27T05:55:29.010" v="1082" actId="164"/>
          <ac:spMkLst>
            <pc:docMk/>
            <pc:sldMk cId="1835599877" sldId="413"/>
            <ac:spMk id="2058" creationId="{E25DB6ED-A16C-6080-2702-AA9B7F5967FB}"/>
          </ac:spMkLst>
        </pc:spChg>
        <pc:spChg chg="del mod">
          <ac:chgData name="James Raub" userId="b207dbbd95f9c3af" providerId="LiveId" clId="{690F953D-F9ED-4AFB-8038-3923BF13EF87}" dt="2022-11-27T05:55:35.932" v="1084" actId="478"/>
          <ac:spMkLst>
            <pc:docMk/>
            <pc:sldMk cId="1835599877" sldId="413"/>
            <ac:spMk id="2059" creationId="{85CED790-0D22-7136-0B82-DAF9754BF7FA}"/>
          </ac:spMkLst>
        </pc:spChg>
        <pc:spChg chg="mod">
          <ac:chgData name="James Raub" userId="b207dbbd95f9c3af" providerId="LiveId" clId="{690F953D-F9ED-4AFB-8038-3923BF13EF87}" dt="2022-11-27T05:55:08.039" v="1066" actId="164"/>
          <ac:spMkLst>
            <pc:docMk/>
            <pc:sldMk cId="1835599877" sldId="413"/>
            <ac:spMk id="2060" creationId="{1179D45F-BC3D-2D3F-397D-3612E027CB50}"/>
          </ac:spMkLst>
        </pc:spChg>
        <pc:spChg chg="mod">
          <ac:chgData name="James Raub" userId="b207dbbd95f9c3af" providerId="LiveId" clId="{690F953D-F9ED-4AFB-8038-3923BF13EF87}" dt="2022-11-27T05:55:08.039" v="1066" actId="164"/>
          <ac:spMkLst>
            <pc:docMk/>
            <pc:sldMk cId="1835599877" sldId="413"/>
            <ac:spMk id="2061" creationId="{A72BBE92-A4DD-0839-ED1C-C37B81B5D68B}"/>
          </ac:spMkLst>
        </pc:spChg>
        <pc:spChg chg="mod">
          <ac:chgData name="James Raub" userId="b207dbbd95f9c3af" providerId="LiveId" clId="{690F953D-F9ED-4AFB-8038-3923BF13EF87}" dt="2022-11-28T15:31:53.120" v="8215"/>
          <ac:spMkLst>
            <pc:docMk/>
            <pc:sldMk cId="1835599877" sldId="413"/>
            <ac:spMk id="2063" creationId="{98839786-FBCE-0EF6-0E3F-B87604510944}"/>
          </ac:spMkLst>
        </pc:spChg>
        <pc:spChg chg="mod">
          <ac:chgData name="James Raub" userId="b207dbbd95f9c3af" providerId="LiveId" clId="{690F953D-F9ED-4AFB-8038-3923BF13EF87}" dt="2022-11-27T06:03:27.525" v="1396" actId="164"/>
          <ac:spMkLst>
            <pc:docMk/>
            <pc:sldMk cId="1835599877" sldId="413"/>
            <ac:spMk id="2068" creationId="{52ABC7D9-7CFA-26CD-FEC9-A3E9C56ED56C}"/>
          </ac:spMkLst>
        </pc:spChg>
        <pc:spChg chg="mod">
          <ac:chgData name="James Raub" userId="b207dbbd95f9c3af" providerId="LiveId" clId="{690F953D-F9ED-4AFB-8038-3923BF13EF87}" dt="2022-11-27T06:03:27.525" v="1396" actId="164"/>
          <ac:spMkLst>
            <pc:docMk/>
            <pc:sldMk cId="1835599877" sldId="413"/>
            <ac:spMk id="2069" creationId="{947F5F7D-4E4D-EFE8-2BA2-4ED0E563FC03}"/>
          </ac:spMkLst>
        </pc:spChg>
        <pc:spChg chg="mod">
          <ac:chgData name="James Raub" userId="b207dbbd95f9c3af" providerId="LiveId" clId="{690F953D-F9ED-4AFB-8038-3923BF13EF87}" dt="2022-11-27T06:03:18.556" v="1395" actId="164"/>
          <ac:spMkLst>
            <pc:docMk/>
            <pc:sldMk cId="1835599877" sldId="413"/>
            <ac:spMk id="2070" creationId="{359C21FD-1250-44AF-4FB2-E75C318318E7}"/>
          </ac:spMkLst>
        </pc:spChg>
        <pc:spChg chg="del mod">
          <ac:chgData name="James Raub" userId="b207dbbd95f9c3af" providerId="LiveId" clId="{690F953D-F9ED-4AFB-8038-3923BF13EF87}" dt="2022-11-27T05:59:26.334" v="1159" actId="478"/>
          <ac:spMkLst>
            <pc:docMk/>
            <pc:sldMk cId="1835599877" sldId="413"/>
            <ac:spMk id="2074" creationId="{451BE5B3-ED14-DBB7-C332-149BBB5B9E0A}"/>
          </ac:spMkLst>
        </pc:spChg>
        <pc:spChg chg="mod">
          <ac:chgData name="James Raub" userId="b207dbbd95f9c3af" providerId="LiveId" clId="{690F953D-F9ED-4AFB-8038-3923BF13EF87}" dt="2022-11-28T15:31:58.042" v="8217"/>
          <ac:spMkLst>
            <pc:docMk/>
            <pc:sldMk cId="1835599877" sldId="413"/>
            <ac:spMk id="2075" creationId="{1277317B-2503-02D4-4A93-872A65BFA59B}"/>
          </ac:spMkLst>
        </pc:spChg>
        <pc:spChg chg="del mod">
          <ac:chgData name="James Raub" userId="b207dbbd95f9c3af" providerId="LiveId" clId="{690F953D-F9ED-4AFB-8038-3923BF13EF87}" dt="2022-11-27T05:59:29.319" v="1161" actId="478"/>
          <ac:spMkLst>
            <pc:docMk/>
            <pc:sldMk cId="1835599877" sldId="413"/>
            <ac:spMk id="2077" creationId="{EDB2F6BF-E2AC-0011-A8DC-BF969C3DF35C}"/>
          </ac:spMkLst>
        </pc:spChg>
        <pc:spChg chg="add mod">
          <ac:chgData name="James Raub" userId="b207dbbd95f9c3af" providerId="LiveId" clId="{690F953D-F9ED-4AFB-8038-3923BF13EF87}" dt="2022-11-28T15:32:17.014" v="8220" actId="164"/>
          <ac:spMkLst>
            <pc:docMk/>
            <pc:sldMk cId="1835599877" sldId="413"/>
            <ac:spMk id="2077" creationId="{FAAAB31E-0852-75DF-AA39-042060C052C7}"/>
          </ac:spMkLst>
        </pc:spChg>
        <pc:spChg chg="del">
          <ac:chgData name="James Raub" userId="b207dbbd95f9c3af" providerId="LiveId" clId="{690F953D-F9ED-4AFB-8038-3923BF13EF87}" dt="2022-11-27T06:04:28.132" v="1405" actId="478"/>
          <ac:spMkLst>
            <pc:docMk/>
            <pc:sldMk cId="1835599877" sldId="413"/>
            <ac:spMk id="2078" creationId="{C9FDD7A5-653C-A0BD-DE2A-CA2C05C7EF88}"/>
          </ac:spMkLst>
        </pc:spChg>
        <pc:spChg chg="del">
          <ac:chgData name="James Raub" userId="b207dbbd95f9c3af" providerId="LiveId" clId="{690F953D-F9ED-4AFB-8038-3923BF13EF87}" dt="2022-11-27T06:04:22.599" v="1404" actId="478"/>
          <ac:spMkLst>
            <pc:docMk/>
            <pc:sldMk cId="1835599877" sldId="413"/>
            <ac:spMk id="2079" creationId="{30BA3E0F-047B-7837-9041-0E1EB08E1B8F}"/>
          </ac:spMkLst>
        </pc:spChg>
        <pc:spChg chg="del">
          <ac:chgData name="James Raub" userId="b207dbbd95f9c3af" providerId="LiveId" clId="{690F953D-F9ED-4AFB-8038-3923BF13EF87}" dt="2022-11-27T06:04:28.132" v="1405" actId="478"/>
          <ac:spMkLst>
            <pc:docMk/>
            <pc:sldMk cId="1835599877" sldId="413"/>
            <ac:spMk id="2080" creationId="{3E5661A9-9627-10B2-DD25-E6E85FEBF4A5}"/>
          </ac:spMkLst>
        </pc:spChg>
        <pc:spChg chg="mod">
          <ac:chgData name="James Raub" userId="b207dbbd95f9c3af" providerId="LiveId" clId="{690F953D-F9ED-4AFB-8038-3923BF13EF87}" dt="2022-11-27T06:15:27.867" v="1495" actId="571"/>
          <ac:spMkLst>
            <pc:docMk/>
            <pc:sldMk cId="1835599877" sldId="413"/>
            <ac:spMk id="2081" creationId="{103FFB4A-2DB2-2F65-59F2-34948D221751}"/>
          </ac:spMkLst>
        </pc:spChg>
        <pc:spChg chg="mod">
          <ac:chgData name="James Raub" userId="b207dbbd95f9c3af" providerId="LiveId" clId="{690F953D-F9ED-4AFB-8038-3923BF13EF87}" dt="2022-11-28T15:32:27.306" v="8224"/>
          <ac:spMkLst>
            <pc:docMk/>
            <pc:sldMk cId="1835599877" sldId="413"/>
            <ac:spMk id="2081" creationId="{1F1872CB-9589-5BE5-C66D-FE4B894DCCCF}"/>
          </ac:spMkLst>
        </pc:spChg>
        <pc:spChg chg="mod">
          <ac:chgData name="James Raub" userId="b207dbbd95f9c3af" providerId="LiveId" clId="{690F953D-F9ED-4AFB-8038-3923BF13EF87}" dt="2022-11-27T06:15:27.867" v="1495" actId="571"/>
          <ac:spMkLst>
            <pc:docMk/>
            <pc:sldMk cId="1835599877" sldId="413"/>
            <ac:spMk id="2082" creationId="{581EAE9C-7AE2-3492-E1F2-7842CA9F9469}"/>
          </ac:spMkLst>
        </pc:spChg>
        <pc:spChg chg="add mod">
          <ac:chgData name="James Raub" userId="b207dbbd95f9c3af" providerId="LiveId" clId="{690F953D-F9ED-4AFB-8038-3923BF13EF87}" dt="2022-11-27T23:22:05.846" v="3484" actId="554"/>
          <ac:spMkLst>
            <pc:docMk/>
            <pc:sldMk cId="1835599877" sldId="413"/>
            <ac:spMk id="2085" creationId="{620563E9-4809-38BB-1ACD-1FF86B3F9647}"/>
          </ac:spMkLst>
        </pc:spChg>
        <pc:spChg chg="add mod">
          <ac:chgData name="James Raub" userId="b207dbbd95f9c3af" providerId="LiveId" clId="{690F953D-F9ED-4AFB-8038-3923BF13EF87}" dt="2022-11-27T23:06:21.870" v="3114"/>
          <ac:spMkLst>
            <pc:docMk/>
            <pc:sldMk cId="1835599877" sldId="413"/>
            <ac:spMk id="2086" creationId="{670DEFA2-6C55-A757-5C27-A8FF635D3ACD}"/>
          </ac:spMkLst>
        </pc:spChg>
        <pc:spChg chg="add mod">
          <ac:chgData name="James Raub" userId="b207dbbd95f9c3af" providerId="LiveId" clId="{690F953D-F9ED-4AFB-8038-3923BF13EF87}" dt="2022-11-27T23:09:03.146" v="3213" actId="164"/>
          <ac:spMkLst>
            <pc:docMk/>
            <pc:sldMk cId="1835599877" sldId="413"/>
            <ac:spMk id="2087" creationId="{999FA692-AFB5-4BBE-7D9E-EB838FCE14F1}"/>
          </ac:spMkLst>
        </pc:spChg>
        <pc:spChg chg="add mod">
          <ac:chgData name="James Raub" userId="b207dbbd95f9c3af" providerId="LiveId" clId="{690F953D-F9ED-4AFB-8038-3923BF13EF87}" dt="2022-11-27T23:10:46.846" v="3239" actId="1036"/>
          <ac:spMkLst>
            <pc:docMk/>
            <pc:sldMk cId="1835599877" sldId="413"/>
            <ac:spMk id="2088" creationId="{A264EBB5-9175-32AC-B314-F83F34D8DBFB}"/>
          </ac:spMkLst>
        </pc:spChg>
        <pc:spChg chg="add mod">
          <ac:chgData name="James Raub" userId="b207dbbd95f9c3af" providerId="LiveId" clId="{690F953D-F9ED-4AFB-8038-3923BF13EF87}" dt="2022-11-27T23:12:17.360" v="3255" actId="465"/>
          <ac:spMkLst>
            <pc:docMk/>
            <pc:sldMk cId="1835599877" sldId="413"/>
            <ac:spMk id="2089" creationId="{7A80EA43-4B57-F476-5E14-6E408452A1E3}"/>
          </ac:spMkLst>
        </pc:spChg>
        <pc:spChg chg="add mod">
          <ac:chgData name="James Raub" userId="b207dbbd95f9c3af" providerId="LiveId" clId="{690F953D-F9ED-4AFB-8038-3923BF13EF87}" dt="2022-11-27T23:10:56.505" v="3250" actId="1035"/>
          <ac:spMkLst>
            <pc:docMk/>
            <pc:sldMk cId="1835599877" sldId="413"/>
            <ac:spMk id="2091" creationId="{858A3FBB-A394-6171-B9E4-5D291991CA6B}"/>
          </ac:spMkLst>
        </pc:spChg>
        <pc:spChg chg="add mod">
          <ac:chgData name="James Raub" userId="b207dbbd95f9c3af" providerId="LiveId" clId="{690F953D-F9ED-4AFB-8038-3923BF13EF87}" dt="2022-11-28T06:52:15.583" v="6743"/>
          <ac:spMkLst>
            <pc:docMk/>
            <pc:sldMk cId="1835599877" sldId="413"/>
            <ac:spMk id="2098" creationId="{AB650CC6-C769-6E5C-A588-89CD377405D8}"/>
          </ac:spMkLst>
        </pc:spChg>
        <pc:spChg chg="mod">
          <ac:chgData name="James Raub" userId="b207dbbd95f9c3af" providerId="LiveId" clId="{690F953D-F9ED-4AFB-8038-3923BF13EF87}" dt="2022-11-27T23:09:17.905" v="3216" actId="20577"/>
          <ac:spMkLst>
            <pc:docMk/>
            <pc:sldMk cId="1835599877" sldId="413"/>
            <ac:spMk id="2101" creationId="{46B1CCD5-A256-34F6-7138-8B5DA46D4859}"/>
          </ac:spMkLst>
        </pc:spChg>
        <pc:spChg chg="mod">
          <ac:chgData name="James Raub" userId="b207dbbd95f9c3af" providerId="LiveId" clId="{690F953D-F9ED-4AFB-8038-3923BF13EF87}" dt="2022-11-28T06:52:19.255" v="6744"/>
          <ac:spMkLst>
            <pc:docMk/>
            <pc:sldMk cId="1835599877" sldId="413"/>
            <ac:spMk id="2102" creationId="{967FE177-0899-8D8D-9E9B-501AF3FEDF56}"/>
          </ac:spMkLst>
        </pc:spChg>
        <pc:spChg chg="add mod">
          <ac:chgData name="James Raub" userId="b207dbbd95f9c3af" providerId="LiveId" clId="{690F953D-F9ED-4AFB-8038-3923BF13EF87}" dt="2022-11-27T23:22:05.846" v="3484" actId="554"/>
          <ac:spMkLst>
            <pc:docMk/>
            <pc:sldMk cId="1835599877" sldId="413"/>
            <ac:spMk id="2103" creationId="{59F0577B-B380-AFEE-4520-FA6A8600F84C}"/>
          </ac:spMkLst>
        </pc:spChg>
        <pc:spChg chg="add mod">
          <ac:chgData name="James Raub" userId="b207dbbd95f9c3af" providerId="LiveId" clId="{690F953D-F9ED-4AFB-8038-3923BF13EF87}" dt="2022-11-27T23:20:51.219" v="3476" actId="1038"/>
          <ac:spMkLst>
            <pc:docMk/>
            <pc:sldMk cId="1835599877" sldId="413"/>
            <ac:spMk id="2104" creationId="{5302CC50-B2C5-88BB-4068-87030D024D33}"/>
          </ac:spMkLst>
        </pc:spChg>
        <pc:spChg chg="add mod">
          <ac:chgData name="James Raub" userId="b207dbbd95f9c3af" providerId="LiveId" clId="{690F953D-F9ED-4AFB-8038-3923BF13EF87}" dt="2022-11-27T23:20:51.219" v="3476" actId="1038"/>
          <ac:spMkLst>
            <pc:docMk/>
            <pc:sldMk cId="1835599877" sldId="413"/>
            <ac:spMk id="2105" creationId="{CA78AC28-9B96-2E27-D520-85CF1CCC9898}"/>
          </ac:spMkLst>
        </pc:spChg>
        <pc:spChg chg="add mod">
          <ac:chgData name="James Raub" userId="b207dbbd95f9c3af" providerId="LiveId" clId="{690F953D-F9ED-4AFB-8038-3923BF13EF87}" dt="2022-11-27T23:20:51.219" v="3476" actId="1038"/>
          <ac:spMkLst>
            <pc:docMk/>
            <pc:sldMk cId="1835599877" sldId="413"/>
            <ac:spMk id="2106" creationId="{E81748F3-EB3E-588B-7AF8-F289E382B221}"/>
          </ac:spMkLst>
        </pc:spChg>
        <pc:spChg chg="add mod">
          <ac:chgData name="James Raub" userId="b207dbbd95f9c3af" providerId="LiveId" clId="{690F953D-F9ED-4AFB-8038-3923BF13EF87}" dt="2022-11-28T07:18:25.339" v="7088"/>
          <ac:spMkLst>
            <pc:docMk/>
            <pc:sldMk cId="1835599877" sldId="413"/>
            <ac:spMk id="2107" creationId="{5191796E-8623-5004-43F7-B2AC671953DC}"/>
          </ac:spMkLst>
        </pc:spChg>
        <pc:spChg chg="add mod">
          <ac:chgData name="James Raub" userId="b207dbbd95f9c3af" providerId="LiveId" clId="{690F953D-F9ED-4AFB-8038-3923BF13EF87}" dt="2022-11-28T07:18:25.339" v="7088"/>
          <ac:spMkLst>
            <pc:docMk/>
            <pc:sldMk cId="1835599877" sldId="413"/>
            <ac:spMk id="2108" creationId="{3DB8069A-CAF0-1402-C669-F16F63FFD07A}"/>
          </ac:spMkLst>
        </pc:spChg>
        <pc:spChg chg="mod">
          <ac:chgData name="James Raub" userId="b207dbbd95f9c3af" providerId="LiveId" clId="{690F953D-F9ED-4AFB-8038-3923BF13EF87}" dt="2022-11-28T15:32:36.935" v="8226"/>
          <ac:spMkLst>
            <pc:docMk/>
            <pc:sldMk cId="1835599877" sldId="413"/>
            <ac:spMk id="2114" creationId="{D25FFDCD-908C-CC9E-49EA-7731B161D014}"/>
          </ac:spMkLst>
        </pc:spChg>
        <pc:spChg chg="add mod">
          <ac:chgData name="James Raub" userId="b207dbbd95f9c3af" providerId="LiveId" clId="{690F953D-F9ED-4AFB-8038-3923BF13EF87}" dt="2022-11-28T15:33:25.930" v="8239" actId="164"/>
          <ac:spMkLst>
            <pc:docMk/>
            <pc:sldMk cId="1835599877" sldId="413"/>
            <ac:spMk id="2118" creationId="{F5B28789-6AC1-6862-7140-2BD9D4C91B6C}"/>
          </ac:spMkLst>
        </pc:spChg>
        <pc:spChg chg="mod">
          <ac:chgData name="James Raub" userId="b207dbbd95f9c3af" providerId="LiveId" clId="{690F953D-F9ED-4AFB-8038-3923BF13EF87}" dt="2022-11-28T15:34:10.067" v="8247"/>
          <ac:spMkLst>
            <pc:docMk/>
            <pc:sldMk cId="1835599877" sldId="413"/>
            <ac:spMk id="2122" creationId="{8F3FA074-5C5F-2B28-7B64-C45BEDB92C6F}"/>
          </ac:spMkLst>
        </pc:spChg>
        <pc:spChg chg="mod">
          <ac:chgData name="James Raub" userId="b207dbbd95f9c3af" providerId="LiveId" clId="{690F953D-F9ED-4AFB-8038-3923BF13EF87}" dt="2022-11-28T15:46:39.018" v="8640" actId="554"/>
          <ac:spMkLst>
            <pc:docMk/>
            <pc:sldMk cId="1835599877" sldId="413"/>
            <ac:spMk id="2123" creationId="{F471097D-868B-0185-AB9C-21EBBE3439C5}"/>
          </ac:spMkLst>
        </pc:spChg>
        <pc:spChg chg="mod">
          <ac:chgData name="James Raub" userId="b207dbbd95f9c3af" providerId="LiveId" clId="{690F953D-F9ED-4AFB-8038-3923BF13EF87}" dt="2022-11-28T15:47:04.154" v="8643" actId="14100"/>
          <ac:spMkLst>
            <pc:docMk/>
            <pc:sldMk cId="1835599877" sldId="413"/>
            <ac:spMk id="2125" creationId="{456B8103-F65F-FF7A-DBF7-42874455057B}"/>
          </ac:spMkLst>
        </pc:spChg>
        <pc:spChg chg="mod">
          <ac:chgData name="James Raub" userId="b207dbbd95f9c3af" providerId="LiveId" clId="{690F953D-F9ED-4AFB-8038-3923BF13EF87}" dt="2022-11-28T15:46:39.018" v="8640" actId="554"/>
          <ac:spMkLst>
            <pc:docMk/>
            <pc:sldMk cId="1835599877" sldId="413"/>
            <ac:spMk id="2128" creationId="{78B47317-FB5E-1A93-6403-B97769D81697}"/>
          </ac:spMkLst>
        </pc:spChg>
        <pc:spChg chg="mod">
          <ac:chgData name="James Raub" userId="b207dbbd95f9c3af" providerId="LiveId" clId="{690F953D-F9ED-4AFB-8038-3923BF13EF87}" dt="2022-11-28T15:34:59.018" v="8260"/>
          <ac:spMkLst>
            <pc:docMk/>
            <pc:sldMk cId="1835599877" sldId="413"/>
            <ac:spMk id="2130" creationId="{10BFDEC0-C1B0-6B8D-A0B7-9A1C6F4E3B43}"/>
          </ac:spMkLst>
        </pc:spChg>
        <pc:spChg chg="mod">
          <ac:chgData name="James Raub" userId="b207dbbd95f9c3af" providerId="LiveId" clId="{690F953D-F9ED-4AFB-8038-3923BF13EF87}" dt="2022-11-28T15:46:58.921" v="8642" actId="14100"/>
          <ac:spMkLst>
            <pc:docMk/>
            <pc:sldMk cId="1835599877" sldId="413"/>
            <ac:spMk id="2147" creationId="{4B5656E9-99AE-B4BE-B2DC-F43818BE6D42}"/>
          </ac:spMkLst>
        </pc:spChg>
        <pc:spChg chg="del mod">
          <ac:chgData name="James Raub" userId="b207dbbd95f9c3af" providerId="LiveId" clId="{690F953D-F9ED-4AFB-8038-3923BF13EF87}" dt="2022-11-27T06:20:19.656" v="1589" actId="478"/>
          <ac:spMkLst>
            <pc:docMk/>
            <pc:sldMk cId="1835599877" sldId="413"/>
            <ac:spMk id="2153" creationId="{D6C7E5A1-7906-9A70-6E2D-E37C11237B82}"/>
          </ac:spMkLst>
        </pc:spChg>
        <pc:spChg chg="del mod">
          <ac:chgData name="James Raub" userId="b207dbbd95f9c3af" providerId="LiveId" clId="{690F953D-F9ED-4AFB-8038-3923BF13EF87}" dt="2022-11-27T02:45:00.915" v="47" actId="478"/>
          <ac:spMkLst>
            <pc:docMk/>
            <pc:sldMk cId="1835599877" sldId="413"/>
            <ac:spMk id="2176" creationId="{0694C1FD-F2D5-C9B4-3F01-5C6E85CCB151}"/>
          </ac:spMkLst>
        </pc:spChg>
        <pc:spChg chg="mod">
          <ac:chgData name="James Raub" userId="b207dbbd95f9c3af" providerId="LiveId" clId="{690F953D-F9ED-4AFB-8038-3923BF13EF87}" dt="2022-11-28T14:52:48.826" v="7302"/>
          <ac:spMkLst>
            <pc:docMk/>
            <pc:sldMk cId="1835599877" sldId="413"/>
            <ac:spMk id="2191" creationId="{FDD58B3A-16A6-1718-DE55-AD4BB6541D05}"/>
          </ac:spMkLst>
        </pc:spChg>
        <pc:spChg chg="del mod">
          <ac:chgData name="James Raub" userId="b207dbbd95f9c3af" providerId="LiveId" clId="{690F953D-F9ED-4AFB-8038-3923BF13EF87}" dt="2022-11-27T23:09:25.391" v="3217" actId="478"/>
          <ac:spMkLst>
            <pc:docMk/>
            <pc:sldMk cId="1835599877" sldId="413"/>
            <ac:spMk id="2197" creationId="{CC65AE9A-A8D6-CC83-F6B3-4BB5AE9012B1}"/>
          </ac:spMkLst>
        </pc:spChg>
        <pc:spChg chg="del mod">
          <ac:chgData name="James Raub" userId="b207dbbd95f9c3af" providerId="LiveId" clId="{690F953D-F9ED-4AFB-8038-3923BF13EF87}" dt="2022-11-27T23:09:26.313" v="3218" actId="478"/>
          <ac:spMkLst>
            <pc:docMk/>
            <pc:sldMk cId="1835599877" sldId="413"/>
            <ac:spMk id="2198" creationId="{25BD5DC0-BDFD-735F-FFDB-71C7E5B60B84}"/>
          </ac:spMkLst>
        </pc:spChg>
        <pc:spChg chg="del mod">
          <ac:chgData name="James Raub" userId="b207dbbd95f9c3af" providerId="LiveId" clId="{690F953D-F9ED-4AFB-8038-3923BF13EF87}" dt="2022-11-27T23:09:29.174" v="3219" actId="478"/>
          <ac:spMkLst>
            <pc:docMk/>
            <pc:sldMk cId="1835599877" sldId="413"/>
            <ac:spMk id="2199" creationId="{B5C34584-57B6-EBDF-9292-F6BA2110F4D9}"/>
          </ac:spMkLst>
        </pc:spChg>
        <pc:grpChg chg="add mod">
          <ac:chgData name="James Raub" userId="b207dbbd95f9c3af" providerId="LiveId" clId="{690F953D-F9ED-4AFB-8038-3923BF13EF87}" dt="2022-11-27T05:54:51.725" v="1065" actId="164"/>
          <ac:grpSpMkLst>
            <pc:docMk/>
            <pc:sldMk cId="1835599877" sldId="413"/>
            <ac:grpSpMk id="23" creationId="{31FD1DF2-4A35-6C1B-D858-28547E20E0E5}"/>
          </ac:grpSpMkLst>
        </pc:grpChg>
        <pc:grpChg chg="add mod">
          <ac:chgData name="James Raub" userId="b207dbbd95f9c3af" providerId="LiveId" clId="{690F953D-F9ED-4AFB-8038-3923BF13EF87}" dt="2022-11-28T15:33:15.498" v="8236" actId="1076"/>
          <ac:grpSpMkLst>
            <pc:docMk/>
            <pc:sldMk cId="1835599877" sldId="413"/>
            <ac:grpSpMk id="23" creationId="{C84F9AB1-6320-EB12-8A5C-5F8B901E3CFB}"/>
          </ac:grpSpMkLst>
        </pc:grpChg>
        <pc:grpChg chg="add mod">
          <ac:chgData name="James Raub" userId="b207dbbd95f9c3af" providerId="LiveId" clId="{690F953D-F9ED-4AFB-8038-3923BF13EF87}" dt="2022-11-27T23:20:01.404" v="3452" actId="1036"/>
          <ac:grpSpMkLst>
            <pc:docMk/>
            <pc:sldMk cId="1835599877" sldId="413"/>
            <ac:grpSpMk id="25" creationId="{D7E106A6-BF01-2711-D59F-78A1249A0880}"/>
          </ac:grpSpMkLst>
        </pc:grpChg>
        <pc:grpChg chg="add mod">
          <ac:chgData name="James Raub" userId="b207dbbd95f9c3af" providerId="LiveId" clId="{690F953D-F9ED-4AFB-8038-3923BF13EF87}" dt="2022-11-27T05:56:01.027" v="1132" actId="12788"/>
          <ac:grpSpMkLst>
            <pc:docMk/>
            <pc:sldMk cId="1835599877" sldId="413"/>
            <ac:grpSpMk id="26" creationId="{D79F63BA-DBB2-9562-5CC1-04095E22B40F}"/>
          </ac:grpSpMkLst>
        </pc:grpChg>
        <pc:grpChg chg="add mod">
          <ac:chgData name="James Raub" userId="b207dbbd95f9c3af" providerId="LiveId" clId="{690F953D-F9ED-4AFB-8038-3923BF13EF87}" dt="2022-11-27T23:16:31.155" v="3393" actId="1036"/>
          <ac:grpSpMkLst>
            <pc:docMk/>
            <pc:sldMk cId="1835599877" sldId="413"/>
            <ac:grpSpMk id="27" creationId="{60B471FA-698D-EE57-16D8-95D86EA6573C}"/>
          </ac:grpSpMkLst>
        </pc:grpChg>
        <pc:grpChg chg="add mod">
          <ac:chgData name="James Raub" userId="b207dbbd95f9c3af" providerId="LiveId" clId="{690F953D-F9ED-4AFB-8038-3923BF13EF87}" dt="2022-11-28T15:19:16.307" v="7794" actId="164"/>
          <ac:grpSpMkLst>
            <pc:docMk/>
            <pc:sldMk cId="1835599877" sldId="413"/>
            <ac:grpSpMk id="35" creationId="{8FEC9327-190F-E067-6EFC-AFD60D6D73FC}"/>
          </ac:grpSpMkLst>
        </pc:grpChg>
        <pc:grpChg chg="add mod">
          <ac:chgData name="James Raub" userId="b207dbbd95f9c3af" providerId="LiveId" clId="{690F953D-F9ED-4AFB-8038-3923BF13EF87}" dt="2022-11-28T15:34:33.790" v="8254" actId="1076"/>
          <ac:grpSpMkLst>
            <pc:docMk/>
            <pc:sldMk cId="1835599877" sldId="413"/>
            <ac:grpSpMk id="39" creationId="{5B78C1B1-99F6-49F7-922E-82C68D07288A}"/>
          </ac:grpSpMkLst>
        </pc:grpChg>
        <pc:grpChg chg="add mod">
          <ac:chgData name="James Raub" userId="b207dbbd95f9c3af" providerId="LiveId" clId="{690F953D-F9ED-4AFB-8038-3923BF13EF87}" dt="2022-11-27T23:22:25.051" v="3504" actId="1036"/>
          <ac:grpSpMkLst>
            <pc:docMk/>
            <pc:sldMk cId="1835599877" sldId="413"/>
            <ac:grpSpMk id="41" creationId="{7EADC1E6-25DF-9306-77CE-0E53F2BDC7E6}"/>
          </ac:grpSpMkLst>
        </pc:grpChg>
        <pc:grpChg chg="add mod">
          <ac:chgData name="James Raub" userId="b207dbbd95f9c3af" providerId="LiveId" clId="{690F953D-F9ED-4AFB-8038-3923BF13EF87}" dt="2022-11-27T23:23:12.927" v="3556" actId="1035"/>
          <ac:grpSpMkLst>
            <pc:docMk/>
            <pc:sldMk cId="1835599877" sldId="413"/>
            <ac:grpSpMk id="42" creationId="{19EB821B-255F-8B59-4519-2B2763024DF8}"/>
          </ac:grpSpMkLst>
        </pc:grpChg>
        <pc:grpChg chg="add mod">
          <ac:chgData name="James Raub" userId="b207dbbd95f9c3af" providerId="LiveId" clId="{690F953D-F9ED-4AFB-8038-3923BF13EF87}" dt="2022-11-28T15:31:00.133" v="8201" actId="1076"/>
          <ac:grpSpMkLst>
            <pc:docMk/>
            <pc:sldMk cId="1835599877" sldId="413"/>
            <ac:grpSpMk id="53" creationId="{14205AC0-8346-9381-7163-1E060850171E}"/>
          </ac:grpSpMkLst>
        </pc:grpChg>
        <pc:grpChg chg="add mod">
          <ac:chgData name="James Raub" userId="b207dbbd95f9c3af" providerId="LiveId" clId="{690F953D-F9ED-4AFB-8038-3923BF13EF87}" dt="2022-11-28T15:31:06.558" v="8203" actId="1076"/>
          <ac:grpSpMkLst>
            <pc:docMk/>
            <pc:sldMk cId="1835599877" sldId="413"/>
            <ac:grpSpMk id="60" creationId="{78756E34-9D37-98EE-10CA-263F8F9553A3}"/>
          </ac:grpSpMkLst>
        </pc:grpChg>
        <pc:grpChg chg="add mod">
          <ac:chgData name="James Raub" userId="b207dbbd95f9c3af" providerId="LiveId" clId="{690F953D-F9ED-4AFB-8038-3923BF13EF87}" dt="2022-11-28T15:31:12.091" v="8207" actId="1037"/>
          <ac:grpSpMkLst>
            <pc:docMk/>
            <pc:sldMk cId="1835599877" sldId="413"/>
            <ac:grpSpMk id="63" creationId="{A0EBA4B3-EB38-6CD7-D665-D6509C5B6CBD}"/>
          </ac:grpSpMkLst>
        </pc:grpChg>
        <pc:grpChg chg="add mod">
          <ac:chgData name="James Raub" userId="b207dbbd95f9c3af" providerId="LiveId" clId="{690F953D-F9ED-4AFB-8038-3923BF13EF87}" dt="2022-11-28T15:31:51.875" v="8214" actId="1076"/>
          <ac:grpSpMkLst>
            <pc:docMk/>
            <pc:sldMk cId="1835599877" sldId="413"/>
            <ac:grpSpMk id="2054" creationId="{36D0DDBC-B09D-6F27-6F4E-AD4C769071B0}"/>
          </ac:grpSpMkLst>
        </pc:grpChg>
        <pc:grpChg chg="add mod">
          <ac:chgData name="James Raub" userId="b207dbbd95f9c3af" providerId="LiveId" clId="{690F953D-F9ED-4AFB-8038-3923BF13EF87}" dt="2022-11-28T15:31:56.069" v="8216" actId="1076"/>
          <ac:grpSpMkLst>
            <pc:docMk/>
            <pc:sldMk cId="1835599877" sldId="413"/>
            <ac:grpSpMk id="2059" creationId="{B396CB1C-722F-1472-53B7-8EA89BE7E737}"/>
          </ac:grpSpMkLst>
        </pc:grpChg>
        <pc:grpChg chg="add mod">
          <ac:chgData name="James Raub" userId="b207dbbd95f9c3af" providerId="LiveId" clId="{690F953D-F9ED-4AFB-8038-3923BF13EF87}" dt="2022-11-28T15:32:02.269" v="8218" actId="1076"/>
          <ac:grpSpMkLst>
            <pc:docMk/>
            <pc:sldMk cId="1835599877" sldId="413"/>
            <ac:grpSpMk id="2064" creationId="{20E8A93A-C171-26EC-8821-7658C593DEC0}"/>
          </ac:grpSpMkLst>
        </pc:grpChg>
        <pc:grpChg chg="add del mod">
          <ac:chgData name="James Raub" userId="b207dbbd95f9c3af" providerId="LiveId" clId="{690F953D-F9ED-4AFB-8038-3923BF13EF87}" dt="2022-11-27T06:15:38.227" v="1513" actId="478"/>
          <ac:grpSpMkLst>
            <pc:docMk/>
            <pc:sldMk cId="1835599877" sldId="413"/>
            <ac:grpSpMk id="2075" creationId="{112234C5-5C3F-4FCA-ED6E-E3806CCECF87}"/>
          </ac:grpSpMkLst>
        </pc:grpChg>
        <pc:grpChg chg="add mod">
          <ac:chgData name="James Raub" userId="b207dbbd95f9c3af" providerId="LiveId" clId="{690F953D-F9ED-4AFB-8038-3923BF13EF87}" dt="2022-11-28T15:32:25.423" v="8223" actId="1076"/>
          <ac:grpSpMkLst>
            <pc:docMk/>
            <pc:sldMk cId="1835599877" sldId="413"/>
            <ac:grpSpMk id="2078" creationId="{40B7E10A-DF58-E394-324D-A20DC742B101}"/>
          </ac:grpSpMkLst>
        </pc:grpChg>
        <pc:grpChg chg="add mod">
          <ac:chgData name="James Raub" userId="b207dbbd95f9c3af" providerId="LiveId" clId="{690F953D-F9ED-4AFB-8038-3923BF13EF87}" dt="2022-11-28T15:34:36.853" v="8256" actId="1076"/>
          <ac:grpSpMkLst>
            <pc:docMk/>
            <pc:sldMk cId="1835599877" sldId="413"/>
            <ac:grpSpMk id="2079" creationId="{AE1383E4-4008-7EB6-4B57-A58D8153816E}"/>
          </ac:grpSpMkLst>
        </pc:grpChg>
        <pc:grpChg chg="add mod">
          <ac:chgData name="James Raub" userId="b207dbbd95f9c3af" providerId="LiveId" clId="{690F953D-F9ED-4AFB-8038-3923BF13EF87}" dt="2022-11-28T15:32:40.969" v="8227" actId="1076"/>
          <ac:grpSpMkLst>
            <pc:docMk/>
            <pc:sldMk cId="1835599877" sldId="413"/>
            <ac:grpSpMk id="2082" creationId="{D92E2BC0-1F0C-F6AE-7DC4-570C5C461A54}"/>
          </ac:grpSpMkLst>
        </pc:grpChg>
        <pc:grpChg chg="add mod">
          <ac:chgData name="James Raub" userId="b207dbbd95f9c3af" providerId="LiveId" clId="{690F953D-F9ED-4AFB-8038-3923BF13EF87}" dt="2022-11-27T23:10:46.846" v="3239" actId="1036"/>
          <ac:grpSpMkLst>
            <pc:docMk/>
            <pc:sldMk cId="1835599877" sldId="413"/>
            <ac:grpSpMk id="2099" creationId="{021B107B-CD67-C56D-74E6-928BD7885249}"/>
          </ac:grpSpMkLst>
        </pc:grpChg>
        <pc:grpChg chg="add mod">
          <ac:chgData name="James Raub" userId="b207dbbd95f9c3af" providerId="LiveId" clId="{690F953D-F9ED-4AFB-8038-3923BF13EF87}" dt="2022-11-27T23:10:56.505" v="3250" actId="1035"/>
          <ac:grpSpMkLst>
            <pc:docMk/>
            <pc:sldMk cId="1835599877" sldId="413"/>
            <ac:grpSpMk id="2100" creationId="{DB034F71-31A8-7479-53DE-421F1B17C1EC}"/>
          </ac:grpSpMkLst>
        </pc:grpChg>
        <pc:grpChg chg="add mod">
          <ac:chgData name="James Raub" userId="b207dbbd95f9c3af" providerId="LiveId" clId="{690F953D-F9ED-4AFB-8038-3923BF13EF87}" dt="2022-11-28T15:34:03.178" v="8246" actId="1076"/>
          <ac:grpSpMkLst>
            <pc:docMk/>
            <pc:sldMk cId="1835599877" sldId="413"/>
            <ac:grpSpMk id="2119" creationId="{79D0F092-5DA2-A066-0916-7B93A08EC288}"/>
          </ac:grpSpMkLst>
        </pc:grpChg>
        <pc:grpChg chg="add mod">
          <ac:chgData name="James Raub" userId="b207dbbd95f9c3af" providerId="LiveId" clId="{690F953D-F9ED-4AFB-8038-3923BF13EF87}" dt="2022-11-28T15:34:57.192" v="8259" actId="1076"/>
          <ac:grpSpMkLst>
            <pc:docMk/>
            <pc:sldMk cId="1835599877" sldId="413"/>
            <ac:grpSpMk id="2120" creationId="{EF53F1ED-7784-893E-A44C-B88411C4E6BD}"/>
          </ac:grpSpMkLst>
        </pc:grpChg>
        <pc:grpChg chg="add mod">
          <ac:chgData name="James Raub" userId="b207dbbd95f9c3af" providerId="LiveId" clId="{690F953D-F9ED-4AFB-8038-3923BF13EF87}" dt="2022-11-28T15:35:02.963" v="8261" actId="1076"/>
          <ac:grpSpMkLst>
            <pc:docMk/>
            <pc:sldMk cId="1835599877" sldId="413"/>
            <ac:grpSpMk id="2124" creationId="{A6EC1028-8D48-87E3-9AB4-19D162F767D8}"/>
          </ac:grpSpMkLst>
        </pc:grpChg>
        <pc:picChg chg="mod">
          <ac:chgData name="James Raub" userId="b207dbbd95f9c3af" providerId="LiveId" clId="{690F953D-F9ED-4AFB-8038-3923BF13EF87}" dt="2022-11-27T05:54:34.942" v="1062" actId="1076"/>
          <ac:picMkLst>
            <pc:docMk/>
            <pc:sldMk cId="1835599877" sldId="413"/>
            <ac:picMk id="3" creationId="{15EAB1E6-69F1-CFC2-A516-14EABA430F6E}"/>
          </ac:picMkLst>
        </pc:picChg>
        <pc:picChg chg="add mod">
          <ac:chgData name="James Raub" userId="b207dbbd95f9c3af" providerId="LiveId" clId="{690F953D-F9ED-4AFB-8038-3923BF13EF87}" dt="2022-11-27T02:47:34.896" v="568" actId="14861"/>
          <ac:picMkLst>
            <pc:docMk/>
            <pc:sldMk cId="1835599877" sldId="413"/>
            <ac:picMk id="18" creationId="{C15355DA-F611-7CEA-F77A-B90A1E632A31}"/>
          </ac:picMkLst>
        </pc:picChg>
        <pc:picChg chg="add del mod">
          <ac:chgData name="James Raub" userId="b207dbbd95f9c3af" providerId="LiveId" clId="{690F953D-F9ED-4AFB-8038-3923BF13EF87}" dt="2022-11-27T05:55:32.511" v="1083" actId="478"/>
          <ac:picMkLst>
            <pc:docMk/>
            <pc:sldMk cId="1835599877" sldId="413"/>
            <ac:picMk id="21" creationId="{1B265EE0-7FB1-BE5E-F8B5-53480093224B}"/>
          </ac:picMkLst>
        </pc:picChg>
        <pc:picChg chg="add mod">
          <ac:chgData name="James Raub" userId="b207dbbd95f9c3af" providerId="LiveId" clId="{690F953D-F9ED-4AFB-8038-3923BF13EF87}" dt="2022-11-27T05:55:29.010" v="1082" actId="164"/>
          <ac:picMkLst>
            <pc:docMk/>
            <pc:sldMk cId="1835599877" sldId="413"/>
            <ac:picMk id="22" creationId="{573E1910-EBF7-8347-398D-9FBC6BD14B76}"/>
          </ac:picMkLst>
        </pc:picChg>
        <pc:picChg chg="mod">
          <ac:chgData name="James Raub" userId="b207dbbd95f9c3af" providerId="LiveId" clId="{690F953D-F9ED-4AFB-8038-3923BF13EF87}" dt="2022-11-27T05:55:37.307" v="1085"/>
          <ac:picMkLst>
            <pc:docMk/>
            <pc:sldMk cId="1835599877" sldId="413"/>
            <ac:picMk id="29" creationId="{AF4CF0B1-8039-D811-EB97-B1011A4EA6FA}"/>
          </ac:picMkLst>
        </pc:picChg>
        <pc:picChg chg="add mod">
          <ac:chgData name="James Raub" userId="b207dbbd95f9c3af" providerId="LiveId" clId="{690F953D-F9ED-4AFB-8038-3923BF13EF87}" dt="2022-11-27T06:03:27.525" v="1396" actId="164"/>
          <ac:picMkLst>
            <pc:docMk/>
            <pc:sldMk cId="1835599877" sldId="413"/>
            <ac:picMk id="30" creationId="{DD12A481-8E3E-B144-2D25-1E326F7403CD}"/>
          </ac:picMkLst>
        </pc:picChg>
        <pc:picChg chg="add mod">
          <ac:chgData name="James Raub" userId="b207dbbd95f9c3af" providerId="LiveId" clId="{690F953D-F9ED-4AFB-8038-3923BF13EF87}" dt="2022-11-27T06:03:18.556" v="1395" actId="164"/>
          <ac:picMkLst>
            <pc:docMk/>
            <pc:sldMk cId="1835599877" sldId="413"/>
            <ac:picMk id="31" creationId="{E1FC5D87-8439-9792-4376-679B1BD7B026}"/>
          </ac:picMkLst>
        </pc:picChg>
        <pc:picChg chg="add del mod">
          <ac:chgData name="James Raub" userId="b207dbbd95f9c3af" providerId="LiveId" clId="{690F953D-F9ED-4AFB-8038-3923BF13EF87}" dt="2022-11-27T06:01:26.012" v="1236" actId="478"/>
          <ac:picMkLst>
            <pc:docMk/>
            <pc:sldMk cId="1835599877" sldId="413"/>
            <ac:picMk id="35" creationId="{647D473D-87A3-F054-CEEC-6C8596981EC3}"/>
          </ac:picMkLst>
        </pc:picChg>
        <pc:picChg chg="add mod">
          <ac:chgData name="James Raub" userId="b207dbbd95f9c3af" providerId="LiveId" clId="{690F953D-F9ED-4AFB-8038-3923BF13EF87}" dt="2022-11-27T06:03:18.556" v="1395" actId="164"/>
          <ac:picMkLst>
            <pc:docMk/>
            <pc:sldMk cId="1835599877" sldId="413"/>
            <ac:picMk id="37" creationId="{8FF4E3BE-07E2-6004-2531-9999B3F610BD}"/>
          </ac:picMkLst>
        </pc:picChg>
        <pc:picChg chg="mod">
          <ac:chgData name="James Raub" userId="b207dbbd95f9c3af" providerId="LiveId" clId="{690F953D-F9ED-4AFB-8038-3923BF13EF87}" dt="2022-11-27T06:03:40.589" v="1397"/>
          <ac:picMkLst>
            <pc:docMk/>
            <pc:sldMk cId="1835599877" sldId="413"/>
            <ac:picMk id="45" creationId="{85150CBE-98E0-F948-9687-720EB375E7BC}"/>
          </ac:picMkLst>
        </pc:picChg>
        <pc:picChg chg="mod">
          <ac:chgData name="James Raub" userId="b207dbbd95f9c3af" providerId="LiveId" clId="{690F953D-F9ED-4AFB-8038-3923BF13EF87}" dt="2022-11-27T06:03:40.589" v="1397"/>
          <ac:picMkLst>
            <pc:docMk/>
            <pc:sldMk cId="1835599877" sldId="413"/>
            <ac:picMk id="51" creationId="{B2E7FBEA-A804-81D4-93B0-C2E5B4B6F67D}"/>
          </ac:picMkLst>
        </pc:picChg>
        <pc:picChg chg="mod">
          <ac:chgData name="James Raub" userId="b207dbbd95f9c3af" providerId="LiveId" clId="{690F953D-F9ED-4AFB-8038-3923BF13EF87}" dt="2022-11-27T06:03:40.589" v="1397"/>
          <ac:picMkLst>
            <pc:docMk/>
            <pc:sldMk cId="1835599877" sldId="413"/>
            <ac:picMk id="52" creationId="{AACA2426-FDB9-B4BC-6B67-CB5711249A6C}"/>
          </ac:picMkLst>
        </pc:picChg>
        <pc:picChg chg="mod">
          <ac:chgData name="James Raub" userId="b207dbbd95f9c3af" providerId="LiveId" clId="{690F953D-F9ED-4AFB-8038-3923BF13EF87}" dt="2022-11-28T15:19:16.307" v="7794" actId="164"/>
          <ac:picMkLst>
            <pc:docMk/>
            <pc:sldMk cId="1835599877" sldId="413"/>
            <ac:picMk id="54" creationId="{90A13222-8392-6F82-1145-198A85B428A5}"/>
          </ac:picMkLst>
        </pc:picChg>
        <pc:picChg chg="mod ord">
          <ac:chgData name="James Raub" userId="b207dbbd95f9c3af" providerId="LiveId" clId="{690F953D-F9ED-4AFB-8038-3923BF13EF87}" dt="2022-11-27T05:55:08.039" v="1066" actId="164"/>
          <ac:picMkLst>
            <pc:docMk/>
            <pc:sldMk cId="1835599877" sldId="413"/>
            <ac:picMk id="55" creationId="{5D1D6E2E-AAB4-324E-3E77-1EEAE4D77BA4}"/>
          </ac:picMkLst>
        </pc:picChg>
        <pc:picChg chg="mod">
          <ac:chgData name="James Raub" userId="b207dbbd95f9c3af" providerId="LiveId" clId="{690F953D-F9ED-4AFB-8038-3923BF13EF87}" dt="2022-11-28T15:19:09.074" v="7793" actId="164"/>
          <ac:picMkLst>
            <pc:docMk/>
            <pc:sldMk cId="1835599877" sldId="413"/>
            <ac:picMk id="56" creationId="{02FF6430-FBB4-E72C-D296-0163C2AA7D05}"/>
          </ac:picMkLst>
        </pc:picChg>
        <pc:picChg chg="mod">
          <ac:chgData name="James Raub" userId="b207dbbd95f9c3af" providerId="LiveId" clId="{690F953D-F9ED-4AFB-8038-3923BF13EF87}" dt="2022-11-28T15:30:51.506" v="8198"/>
          <ac:picMkLst>
            <pc:docMk/>
            <pc:sldMk cId="1835599877" sldId="413"/>
            <ac:picMk id="57" creationId="{9C036E71-4C75-859C-8B94-A98F9EBBC1BB}"/>
          </ac:picMkLst>
        </pc:picChg>
        <pc:picChg chg="del">
          <ac:chgData name="James Raub" userId="b207dbbd95f9c3af" providerId="LiveId" clId="{690F953D-F9ED-4AFB-8038-3923BF13EF87}" dt="2022-11-27T02:48:50.853" v="588" actId="478"/>
          <ac:picMkLst>
            <pc:docMk/>
            <pc:sldMk cId="1835599877" sldId="413"/>
            <ac:picMk id="57" creationId="{F27587DD-9E37-EADD-0122-12FAA24DCCC8}"/>
          </ac:picMkLst>
        </pc:picChg>
        <pc:picChg chg="mod">
          <ac:chgData name="James Raub" userId="b207dbbd95f9c3af" providerId="LiveId" clId="{690F953D-F9ED-4AFB-8038-3923BF13EF87}" dt="2022-11-28T15:31:02.443" v="8202"/>
          <ac:picMkLst>
            <pc:docMk/>
            <pc:sldMk cId="1835599877" sldId="413"/>
            <ac:picMk id="61" creationId="{2971B78C-09EB-9E47-A89D-3AA849A02821}"/>
          </ac:picMkLst>
        </pc:picChg>
        <pc:picChg chg="mod ord">
          <ac:chgData name="James Raub" userId="b207dbbd95f9c3af" providerId="LiveId" clId="{690F953D-F9ED-4AFB-8038-3923BF13EF87}" dt="2022-11-27T05:55:08.039" v="1066" actId="164"/>
          <ac:picMkLst>
            <pc:docMk/>
            <pc:sldMk cId="1835599877" sldId="413"/>
            <ac:picMk id="2048" creationId="{DD8E680F-D549-A25F-8B00-B50D7938D745}"/>
          </ac:picMkLst>
        </pc:picChg>
        <pc:picChg chg="mod">
          <ac:chgData name="James Raub" userId="b207dbbd95f9c3af" providerId="LiveId" clId="{690F953D-F9ED-4AFB-8038-3923BF13EF87}" dt="2022-11-28T15:31:07.986" v="8204"/>
          <ac:picMkLst>
            <pc:docMk/>
            <pc:sldMk cId="1835599877" sldId="413"/>
            <ac:picMk id="2049" creationId="{2CEE1793-DA3B-6185-964C-86CEFF314B8F}"/>
          </ac:picMkLst>
        </pc:picChg>
        <pc:picChg chg="del">
          <ac:chgData name="James Raub" userId="b207dbbd95f9c3af" providerId="LiveId" clId="{690F953D-F9ED-4AFB-8038-3923BF13EF87}" dt="2022-11-27T02:48:54.760" v="591" actId="478"/>
          <ac:picMkLst>
            <pc:docMk/>
            <pc:sldMk cId="1835599877" sldId="413"/>
            <ac:picMk id="2049" creationId="{AC284804-67B2-2FE6-F6FF-9A70AAD0AA00}"/>
          </ac:picMkLst>
        </pc:picChg>
        <pc:picChg chg="mod">
          <ac:chgData name="James Raub" userId="b207dbbd95f9c3af" providerId="LiveId" clId="{690F953D-F9ED-4AFB-8038-3923BF13EF87}" dt="2022-11-27T06:03:27.525" v="1396" actId="164"/>
          <ac:picMkLst>
            <pc:docMk/>
            <pc:sldMk cId="1835599877" sldId="413"/>
            <ac:picMk id="2050" creationId="{5A8CA83A-3424-FC78-702D-FA94267C78B8}"/>
          </ac:picMkLst>
        </pc:picChg>
        <pc:picChg chg="del">
          <ac:chgData name="James Raub" userId="b207dbbd95f9c3af" providerId="LiveId" clId="{690F953D-F9ED-4AFB-8038-3923BF13EF87}" dt="2022-11-27T05:57:52.329" v="1133" actId="478"/>
          <ac:picMkLst>
            <pc:docMk/>
            <pc:sldMk cId="1835599877" sldId="413"/>
            <ac:picMk id="2051" creationId="{44579931-1646-143A-70A3-E8AEAF516EE7}"/>
          </ac:picMkLst>
        </pc:picChg>
        <pc:picChg chg="mod">
          <ac:chgData name="James Raub" userId="b207dbbd95f9c3af" providerId="LiveId" clId="{690F953D-F9ED-4AFB-8038-3923BF13EF87}" dt="2022-11-28T15:31:16.209" v="8208"/>
          <ac:picMkLst>
            <pc:docMk/>
            <pc:sldMk cId="1835599877" sldId="413"/>
            <ac:picMk id="2055" creationId="{8FDFFD0F-05CF-7C16-6291-F9A896AEA195}"/>
          </ac:picMkLst>
        </pc:picChg>
        <pc:picChg chg="del">
          <ac:chgData name="James Raub" userId="b207dbbd95f9c3af" providerId="LiveId" clId="{690F953D-F9ED-4AFB-8038-3923BF13EF87}" dt="2022-11-27T05:59:20.239" v="1157" actId="478"/>
          <ac:picMkLst>
            <pc:docMk/>
            <pc:sldMk cId="1835599877" sldId="413"/>
            <ac:picMk id="2055" creationId="{DB4F9ACF-2382-A0C8-EC46-BB703EE27004}"/>
          </ac:picMkLst>
        </pc:picChg>
        <pc:picChg chg="mod ord">
          <ac:chgData name="James Raub" userId="b207dbbd95f9c3af" providerId="LiveId" clId="{690F953D-F9ED-4AFB-8038-3923BF13EF87}" dt="2022-11-27T06:03:18.556" v="1395" actId="164"/>
          <ac:picMkLst>
            <pc:docMk/>
            <pc:sldMk cId="1835599877" sldId="413"/>
            <ac:picMk id="2056" creationId="{0767267D-3D03-7769-ED1E-ADAC4933F35B}"/>
          </ac:picMkLst>
        </pc:picChg>
        <pc:picChg chg="del">
          <ac:chgData name="James Raub" userId="b207dbbd95f9c3af" providerId="LiveId" clId="{690F953D-F9ED-4AFB-8038-3923BF13EF87}" dt="2022-11-27T05:59:30.288" v="1162" actId="478"/>
          <ac:picMkLst>
            <pc:docMk/>
            <pc:sldMk cId="1835599877" sldId="413"/>
            <ac:picMk id="2057" creationId="{723B807C-E4F6-CBA2-9363-9B133743AB01}"/>
          </ac:picMkLst>
        </pc:picChg>
        <pc:picChg chg="del">
          <ac:chgData name="James Raub" userId="b207dbbd95f9c3af" providerId="LiveId" clId="{690F953D-F9ED-4AFB-8038-3923BF13EF87}" dt="2022-11-27T06:04:18.145" v="1403" actId="478"/>
          <ac:picMkLst>
            <pc:docMk/>
            <pc:sldMk cId="1835599877" sldId="413"/>
            <ac:picMk id="2062" creationId="{3886040F-B3B8-72DF-D33C-2F4E9CA5D99C}"/>
          </ac:picMkLst>
        </pc:picChg>
        <pc:picChg chg="mod">
          <ac:chgData name="James Raub" userId="b207dbbd95f9c3af" providerId="LiveId" clId="{690F953D-F9ED-4AFB-8038-3923BF13EF87}" dt="2022-11-28T15:31:53.120" v="8215"/>
          <ac:picMkLst>
            <pc:docMk/>
            <pc:sldMk cId="1835599877" sldId="413"/>
            <ac:picMk id="2062" creationId="{96639451-1071-E1B9-0B15-48622B428500}"/>
          </ac:picMkLst>
        </pc:picChg>
        <pc:picChg chg="del">
          <ac:chgData name="James Raub" userId="b207dbbd95f9c3af" providerId="LiveId" clId="{690F953D-F9ED-4AFB-8038-3923BF13EF87}" dt="2022-11-27T06:04:18.145" v="1403" actId="478"/>
          <ac:picMkLst>
            <pc:docMk/>
            <pc:sldMk cId="1835599877" sldId="413"/>
            <ac:picMk id="2063" creationId="{36447614-1BFD-FFB4-A2F3-82ABF7CDEF8B}"/>
          </ac:picMkLst>
        </pc:picChg>
        <pc:picChg chg="del">
          <ac:chgData name="James Raub" userId="b207dbbd95f9c3af" providerId="LiveId" clId="{690F953D-F9ED-4AFB-8038-3923BF13EF87}" dt="2022-11-27T06:04:18.145" v="1403" actId="478"/>
          <ac:picMkLst>
            <pc:docMk/>
            <pc:sldMk cId="1835599877" sldId="413"/>
            <ac:picMk id="2064" creationId="{23136EE4-DC86-658E-BC7A-67999056CEC4}"/>
          </ac:picMkLst>
        </pc:picChg>
        <pc:picChg chg="mod">
          <ac:chgData name="James Raub" userId="b207dbbd95f9c3af" providerId="LiveId" clId="{690F953D-F9ED-4AFB-8038-3923BF13EF87}" dt="2022-11-28T15:31:58.042" v="8217"/>
          <ac:picMkLst>
            <pc:docMk/>
            <pc:sldMk cId="1835599877" sldId="413"/>
            <ac:picMk id="2074" creationId="{D9640008-6A94-D309-B155-2FD71031530E}"/>
          </ac:picMkLst>
        </pc:picChg>
        <pc:picChg chg="add mod">
          <ac:chgData name="James Raub" userId="b207dbbd95f9c3af" providerId="LiveId" clId="{690F953D-F9ED-4AFB-8038-3923BF13EF87}" dt="2022-11-28T15:32:17.014" v="8220" actId="164"/>
          <ac:picMkLst>
            <pc:docMk/>
            <pc:sldMk cId="1835599877" sldId="413"/>
            <ac:picMk id="2076" creationId="{09914B19-9172-D467-3E68-250074926CC8}"/>
          </ac:picMkLst>
        </pc:picChg>
        <pc:picChg chg="mod">
          <ac:chgData name="James Raub" userId="b207dbbd95f9c3af" providerId="LiveId" clId="{690F953D-F9ED-4AFB-8038-3923BF13EF87}" dt="2022-11-27T06:15:27.867" v="1495" actId="571"/>
          <ac:picMkLst>
            <pc:docMk/>
            <pc:sldMk cId="1835599877" sldId="413"/>
            <ac:picMk id="2076" creationId="{586BC5F3-687D-3AA9-DAC6-6636208C0516}"/>
          </ac:picMkLst>
        </pc:picChg>
        <pc:picChg chg="mod">
          <ac:chgData name="James Raub" userId="b207dbbd95f9c3af" providerId="LiveId" clId="{690F953D-F9ED-4AFB-8038-3923BF13EF87}" dt="2022-11-28T15:32:27.306" v="8224"/>
          <ac:picMkLst>
            <pc:docMk/>
            <pc:sldMk cId="1835599877" sldId="413"/>
            <ac:picMk id="2080" creationId="{D7BC83D6-A533-589E-157F-81F2A8866BFD}"/>
          </ac:picMkLst>
        </pc:picChg>
        <pc:picChg chg="mod">
          <ac:chgData name="James Raub" userId="b207dbbd95f9c3af" providerId="LiveId" clId="{690F953D-F9ED-4AFB-8038-3923BF13EF87}" dt="2022-11-28T15:32:36.935" v="8226"/>
          <ac:picMkLst>
            <pc:docMk/>
            <pc:sldMk cId="1835599877" sldId="413"/>
            <ac:picMk id="2083" creationId="{48A980EA-1E00-0453-EBB7-B28520F52F5A}"/>
          </ac:picMkLst>
        </pc:picChg>
        <pc:picChg chg="mod">
          <ac:chgData name="James Raub" userId="b207dbbd95f9c3af" providerId="LiveId" clId="{690F953D-F9ED-4AFB-8038-3923BF13EF87}" dt="2022-11-27T06:15:27.867" v="1495" actId="571"/>
          <ac:picMkLst>
            <pc:docMk/>
            <pc:sldMk cId="1835599877" sldId="413"/>
            <ac:picMk id="2083" creationId="{8D198A6E-CC1B-9930-5495-CDE91F9D7E09}"/>
          </ac:picMkLst>
        </pc:picChg>
        <pc:picChg chg="add mod">
          <ac:chgData name="James Raub" userId="b207dbbd95f9c3af" providerId="LiveId" clId="{690F953D-F9ED-4AFB-8038-3923BF13EF87}" dt="2022-11-27T06:20:48.831" v="1593" actId="1076"/>
          <ac:picMkLst>
            <pc:docMk/>
            <pc:sldMk cId="1835599877" sldId="413"/>
            <ac:picMk id="2084" creationId="{F0B899A8-C6BE-2530-1657-7FEDC4B3D614}"/>
          </ac:picMkLst>
        </pc:picChg>
        <pc:picChg chg="add del mod">
          <ac:chgData name="James Raub" userId="b207dbbd95f9c3af" providerId="LiveId" clId="{690F953D-F9ED-4AFB-8038-3923BF13EF87}" dt="2022-11-28T15:32:57.408" v="8231" actId="478"/>
          <ac:picMkLst>
            <pc:docMk/>
            <pc:sldMk cId="1835599877" sldId="413"/>
            <ac:picMk id="2115" creationId="{8E8A9644-00E1-6CB2-0820-8ED232BE9631}"/>
          </ac:picMkLst>
        </pc:picChg>
        <pc:picChg chg="add del mod">
          <ac:chgData name="James Raub" userId="b207dbbd95f9c3af" providerId="LiveId" clId="{690F953D-F9ED-4AFB-8038-3923BF13EF87}" dt="2022-11-28T15:33:07.352" v="8234" actId="478"/>
          <ac:picMkLst>
            <pc:docMk/>
            <pc:sldMk cId="1835599877" sldId="413"/>
            <ac:picMk id="2116" creationId="{B6120EB1-4243-1C8B-B92E-190C36171918}"/>
          </ac:picMkLst>
        </pc:picChg>
        <pc:picChg chg="add mod">
          <ac:chgData name="James Raub" userId="b207dbbd95f9c3af" providerId="LiveId" clId="{690F953D-F9ED-4AFB-8038-3923BF13EF87}" dt="2022-11-28T15:33:25.930" v="8239" actId="164"/>
          <ac:picMkLst>
            <pc:docMk/>
            <pc:sldMk cId="1835599877" sldId="413"/>
            <ac:picMk id="2117" creationId="{A2D2A9BA-0D63-566B-FCEA-3536B80B03B2}"/>
          </ac:picMkLst>
        </pc:picChg>
        <pc:picChg chg="mod">
          <ac:chgData name="James Raub" userId="b207dbbd95f9c3af" providerId="LiveId" clId="{690F953D-F9ED-4AFB-8038-3923BF13EF87}" dt="2022-11-28T15:34:10.067" v="8247"/>
          <ac:picMkLst>
            <pc:docMk/>
            <pc:sldMk cId="1835599877" sldId="413"/>
            <ac:picMk id="2121" creationId="{AF20229A-962B-1DC2-70A5-EDF17840B02C}"/>
          </ac:picMkLst>
        </pc:picChg>
        <pc:picChg chg="mod">
          <ac:chgData name="James Raub" userId="b207dbbd95f9c3af" providerId="LiveId" clId="{690F953D-F9ED-4AFB-8038-3923BF13EF87}" dt="2022-11-28T15:34:59.018" v="8260"/>
          <ac:picMkLst>
            <pc:docMk/>
            <pc:sldMk cId="1835599877" sldId="413"/>
            <ac:picMk id="2129" creationId="{5E723F70-011E-9BDE-664F-C1921A4F1257}"/>
          </ac:picMkLst>
        </pc:picChg>
      </pc:sldChg>
      <pc:sldChg chg="del">
        <pc:chgData name="James Raub" userId="b207dbbd95f9c3af" providerId="LiveId" clId="{690F953D-F9ED-4AFB-8038-3923BF13EF87}" dt="2022-11-26T23:41:16.141" v="0" actId="47"/>
        <pc:sldMkLst>
          <pc:docMk/>
          <pc:sldMk cId="457744544" sldId="430"/>
        </pc:sldMkLst>
      </pc:sldChg>
      <pc:sldChg chg="del">
        <pc:chgData name="James Raub" userId="b207dbbd95f9c3af" providerId="LiveId" clId="{690F953D-F9ED-4AFB-8038-3923BF13EF87}" dt="2022-11-26T23:41:16.141" v="0" actId="47"/>
        <pc:sldMkLst>
          <pc:docMk/>
          <pc:sldMk cId="2310397357" sldId="434"/>
        </pc:sldMkLst>
      </pc:sldChg>
      <pc:sldChg chg="del">
        <pc:chgData name="James Raub" userId="b207dbbd95f9c3af" providerId="LiveId" clId="{690F953D-F9ED-4AFB-8038-3923BF13EF87}" dt="2022-11-26T23:41:16.141" v="0" actId="47"/>
        <pc:sldMkLst>
          <pc:docMk/>
          <pc:sldMk cId="2945163699" sldId="436"/>
        </pc:sldMkLst>
      </pc:sldChg>
      <pc:sldChg chg="addSp delSp modSp mod">
        <pc:chgData name="James Raub" userId="b207dbbd95f9c3af" providerId="LiveId" clId="{690F953D-F9ED-4AFB-8038-3923BF13EF87}" dt="2022-11-28T15:37:15.759" v="8356" actId="478"/>
        <pc:sldMkLst>
          <pc:docMk/>
          <pc:sldMk cId="3965455570" sldId="459"/>
        </pc:sldMkLst>
        <pc:spChg chg="mod">
          <ac:chgData name="James Raub" userId="b207dbbd95f9c3af" providerId="LiveId" clId="{690F953D-F9ED-4AFB-8038-3923BF13EF87}" dt="2022-11-28T14:53:56.172" v="7308"/>
          <ac:spMkLst>
            <pc:docMk/>
            <pc:sldMk cId="3965455570" sldId="459"/>
            <ac:spMk id="5" creationId="{3D6D3355-9E31-B9D2-5149-CC66C602B4A5}"/>
          </ac:spMkLst>
        </pc:spChg>
        <pc:spChg chg="mod">
          <ac:chgData name="James Raub" userId="b207dbbd95f9c3af" providerId="LiveId" clId="{690F953D-F9ED-4AFB-8038-3923BF13EF87}" dt="2022-11-28T14:54:01.392" v="7309"/>
          <ac:spMkLst>
            <pc:docMk/>
            <pc:sldMk cId="3965455570" sldId="459"/>
            <ac:spMk id="6" creationId="{D46892DF-739B-92D5-80F7-254D8FD29180}"/>
          </ac:spMkLst>
        </pc:spChg>
        <pc:spChg chg="mod">
          <ac:chgData name="James Raub" userId="b207dbbd95f9c3af" providerId="LiveId" clId="{690F953D-F9ED-4AFB-8038-3923BF13EF87}" dt="2022-11-28T05:41:24.529" v="5885"/>
          <ac:spMkLst>
            <pc:docMk/>
            <pc:sldMk cId="3965455570" sldId="459"/>
            <ac:spMk id="7" creationId="{7E3E782D-BFB0-1063-8F8D-F107A99E28CF}"/>
          </ac:spMkLst>
        </pc:spChg>
        <pc:spChg chg="mod">
          <ac:chgData name="James Raub" userId="b207dbbd95f9c3af" providerId="LiveId" clId="{690F953D-F9ED-4AFB-8038-3923BF13EF87}" dt="2022-11-28T14:58:18.817" v="7412" actId="1036"/>
          <ac:spMkLst>
            <pc:docMk/>
            <pc:sldMk cId="3965455570" sldId="459"/>
            <ac:spMk id="8" creationId="{6D297C07-C086-1CE3-E14C-0E5CD038BF09}"/>
          </ac:spMkLst>
        </pc:spChg>
        <pc:spChg chg="add del mod">
          <ac:chgData name="James Raub" userId="b207dbbd95f9c3af" providerId="LiveId" clId="{690F953D-F9ED-4AFB-8038-3923BF13EF87}" dt="2022-11-27T06:29:25.828" v="1625" actId="478"/>
          <ac:spMkLst>
            <pc:docMk/>
            <pc:sldMk cId="3965455570" sldId="459"/>
            <ac:spMk id="9" creationId="{0FDDD1BA-C5FC-268B-3118-0D07B0CFF3F1}"/>
          </ac:spMkLst>
        </pc:spChg>
        <pc:spChg chg="add mod">
          <ac:chgData name="James Raub" userId="b207dbbd95f9c3af" providerId="LiveId" clId="{690F953D-F9ED-4AFB-8038-3923BF13EF87}" dt="2022-11-28T15:21:01.734" v="7877" actId="164"/>
          <ac:spMkLst>
            <pc:docMk/>
            <pc:sldMk cId="3965455570" sldId="459"/>
            <ac:spMk id="9" creationId="{4B4A6247-B805-C5D9-04C0-692853B3BB92}"/>
          </ac:spMkLst>
        </pc:spChg>
        <pc:spChg chg="add mod">
          <ac:chgData name="James Raub" userId="b207dbbd95f9c3af" providerId="LiveId" clId="{690F953D-F9ED-4AFB-8038-3923BF13EF87}" dt="2022-11-28T15:21:20.942" v="7880" actId="164"/>
          <ac:spMkLst>
            <pc:docMk/>
            <pc:sldMk cId="3965455570" sldId="459"/>
            <ac:spMk id="13" creationId="{A3D0811E-8E43-31BE-415C-ECCA5AA9A71F}"/>
          </ac:spMkLst>
        </pc:spChg>
        <pc:spChg chg="del">
          <ac:chgData name="James Raub" userId="b207dbbd95f9c3af" providerId="LiveId" clId="{690F953D-F9ED-4AFB-8038-3923BF13EF87}" dt="2022-11-27T06:29:13.184" v="1623" actId="478"/>
          <ac:spMkLst>
            <pc:docMk/>
            <pc:sldMk cId="3965455570" sldId="459"/>
            <ac:spMk id="18" creationId="{C730250F-912F-0D17-53FD-6723A537EECD}"/>
          </ac:spMkLst>
        </pc:spChg>
        <pc:spChg chg="add del mod ord">
          <ac:chgData name="James Raub" userId="b207dbbd95f9c3af" providerId="LiveId" clId="{690F953D-F9ED-4AFB-8038-3923BF13EF87}" dt="2022-11-27T06:30:02.286" v="1630" actId="478"/>
          <ac:spMkLst>
            <pc:docMk/>
            <pc:sldMk cId="3965455570" sldId="459"/>
            <ac:spMk id="20" creationId="{DEA506A1-55B9-F46C-78B5-97A0812BCD05}"/>
          </ac:spMkLst>
        </pc:spChg>
        <pc:spChg chg="add mod ord topLvl">
          <ac:chgData name="James Raub" userId="b207dbbd95f9c3af" providerId="LiveId" clId="{690F953D-F9ED-4AFB-8038-3923BF13EF87}" dt="2022-11-28T07:18:44.638" v="7091"/>
          <ac:spMkLst>
            <pc:docMk/>
            <pc:sldMk cId="3965455570" sldId="459"/>
            <ac:spMk id="25" creationId="{137C8FCE-FBE3-C434-8782-C12CCC024478}"/>
          </ac:spMkLst>
        </pc:spChg>
        <pc:spChg chg="mod">
          <ac:chgData name="James Raub" userId="b207dbbd95f9c3af" providerId="LiveId" clId="{690F953D-F9ED-4AFB-8038-3923BF13EF87}" dt="2022-11-28T15:24:34.121" v="7943" actId="165"/>
          <ac:spMkLst>
            <pc:docMk/>
            <pc:sldMk cId="3965455570" sldId="459"/>
            <ac:spMk id="26" creationId="{C50BB82A-BDAE-7CA0-481A-3443FA0D77B7}"/>
          </ac:spMkLst>
        </pc:spChg>
        <pc:spChg chg="mod">
          <ac:chgData name="James Raub" userId="b207dbbd95f9c3af" providerId="LiveId" clId="{690F953D-F9ED-4AFB-8038-3923BF13EF87}" dt="2022-11-28T14:59:04.010" v="7429" actId="554"/>
          <ac:spMkLst>
            <pc:docMk/>
            <pc:sldMk cId="3965455570" sldId="459"/>
            <ac:spMk id="34" creationId="{2CA73046-AC95-8848-9BAA-55F188FD8079}"/>
          </ac:spMkLst>
        </pc:spChg>
        <pc:spChg chg="mod ord">
          <ac:chgData name="James Raub" userId="b207dbbd95f9c3af" providerId="LiveId" clId="{690F953D-F9ED-4AFB-8038-3923BF13EF87}" dt="2022-11-28T15:29:38.173" v="8167" actId="1037"/>
          <ac:spMkLst>
            <pc:docMk/>
            <pc:sldMk cId="3965455570" sldId="459"/>
            <ac:spMk id="35" creationId="{FC99F840-8871-9F03-C65A-AF8BC158B6F9}"/>
          </ac:spMkLst>
        </pc:spChg>
        <pc:spChg chg="del ord">
          <ac:chgData name="James Raub" userId="b207dbbd95f9c3af" providerId="LiveId" clId="{690F953D-F9ED-4AFB-8038-3923BF13EF87}" dt="2022-11-27T06:34:34.292" v="1771" actId="478"/>
          <ac:spMkLst>
            <pc:docMk/>
            <pc:sldMk cId="3965455570" sldId="459"/>
            <ac:spMk id="43" creationId="{79261F6C-6EA6-0693-FA01-D82CA6734E2D}"/>
          </ac:spMkLst>
        </pc:spChg>
        <pc:spChg chg="del ord">
          <ac:chgData name="James Raub" userId="b207dbbd95f9c3af" providerId="LiveId" clId="{690F953D-F9ED-4AFB-8038-3923BF13EF87}" dt="2022-11-27T06:34:07.257" v="1767" actId="478"/>
          <ac:spMkLst>
            <pc:docMk/>
            <pc:sldMk cId="3965455570" sldId="459"/>
            <ac:spMk id="46" creationId="{0AECD9D8-8805-314C-AB22-378DAB3E81FC}"/>
          </ac:spMkLst>
        </pc:spChg>
        <pc:spChg chg="mod ord topLvl">
          <ac:chgData name="James Raub" userId="b207dbbd95f9c3af" providerId="LiveId" clId="{690F953D-F9ED-4AFB-8038-3923BF13EF87}" dt="2022-11-28T15:27:21.166" v="7977" actId="164"/>
          <ac:spMkLst>
            <pc:docMk/>
            <pc:sldMk cId="3965455570" sldId="459"/>
            <ac:spMk id="47" creationId="{08431217-092F-6D3F-9E2D-E4BBE5E1293E}"/>
          </ac:spMkLst>
        </pc:spChg>
        <pc:spChg chg="del mod">
          <ac:chgData name="James Raub" userId="b207dbbd95f9c3af" providerId="LiveId" clId="{690F953D-F9ED-4AFB-8038-3923BF13EF87}" dt="2022-11-27T16:26:00.519" v="2981" actId="478"/>
          <ac:spMkLst>
            <pc:docMk/>
            <pc:sldMk cId="3965455570" sldId="459"/>
            <ac:spMk id="50" creationId="{537B6D81-1447-4C6B-1015-4FF1A2AFD2F2}"/>
          </ac:spMkLst>
        </pc:spChg>
        <pc:spChg chg="add del mod">
          <ac:chgData name="James Raub" userId="b207dbbd95f9c3af" providerId="LiveId" clId="{690F953D-F9ED-4AFB-8038-3923BF13EF87}" dt="2022-11-27T16:10:02.397" v="2605" actId="478"/>
          <ac:spMkLst>
            <pc:docMk/>
            <pc:sldMk cId="3965455570" sldId="459"/>
            <ac:spMk id="57" creationId="{B6FF669C-2284-26C6-7607-B21105CFD8B8}"/>
          </ac:spMkLst>
        </pc:spChg>
        <pc:spChg chg="mod">
          <ac:chgData name="James Raub" userId="b207dbbd95f9c3af" providerId="LiveId" clId="{690F953D-F9ED-4AFB-8038-3923BF13EF87}" dt="2022-11-28T15:24:39.699" v="7944"/>
          <ac:spMkLst>
            <pc:docMk/>
            <pc:sldMk cId="3965455570" sldId="459"/>
            <ac:spMk id="57" creationId="{D3DB649C-FC3E-10A1-19D7-D79D68DD84EE}"/>
          </ac:spMkLst>
        </pc:spChg>
        <pc:spChg chg="add mod">
          <ac:chgData name="James Raub" userId="b207dbbd95f9c3af" providerId="LiveId" clId="{690F953D-F9ED-4AFB-8038-3923BF13EF87}" dt="2022-11-28T15:26:13.386" v="7970" actId="552"/>
          <ac:spMkLst>
            <pc:docMk/>
            <pc:sldMk cId="3965455570" sldId="459"/>
            <ac:spMk id="59" creationId="{7EE3967C-6755-668D-BD3D-F59BD30BDDF3}"/>
          </ac:spMkLst>
        </pc:spChg>
        <pc:spChg chg="add mod">
          <ac:chgData name="James Raub" userId="b207dbbd95f9c3af" providerId="LiveId" clId="{690F953D-F9ED-4AFB-8038-3923BF13EF87}" dt="2022-11-27T06:34:20.134" v="1768" actId="164"/>
          <ac:spMkLst>
            <pc:docMk/>
            <pc:sldMk cId="3965455570" sldId="459"/>
            <ac:spMk id="62" creationId="{14E801BF-E6F3-7416-2920-D9F8FCD24018}"/>
          </ac:spMkLst>
        </pc:spChg>
        <pc:spChg chg="mod">
          <ac:chgData name="James Raub" userId="b207dbbd95f9c3af" providerId="LiveId" clId="{690F953D-F9ED-4AFB-8038-3923BF13EF87}" dt="2022-11-28T14:54:06.674" v="7310"/>
          <ac:spMkLst>
            <pc:docMk/>
            <pc:sldMk cId="3965455570" sldId="459"/>
            <ac:spMk id="2050" creationId="{347CA35E-FF79-0658-9B03-7B889230F463}"/>
          </ac:spMkLst>
        </pc:spChg>
        <pc:spChg chg="mod ord topLvl">
          <ac:chgData name="James Raub" userId="b207dbbd95f9c3af" providerId="LiveId" clId="{690F953D-F9ED-4AFB-8038-3923BF13EF87}" dt="2022-11-28T15:27:21.166" v="7977" actId="164"/>
          <ac:spMkLst>
            <pc:docMk/>
            <pc:sldMk cId="3965455570" sldId="459"/>
            <ac:spMk id="2052" creationId="{2CBAD655-6A01-0432-5957-DB742E0AF4DA}"/>
          </ac:spMkLst>
        </pc:spChg>
        <pc:spChg chg="del mod">
          <ac:chgData name="James Raub" userId="b207dbbd95f9c3af" providerId="LiveId" clId="{690F953D-F9ED-4AFB-8038-3923BF13EF87}" dt="2022-11-27T16:26:00.519" v="2981" actId="478"/>
          <ac:spMkLst>
            <pc:docMk/>
            <pc:sldMk cId="3965455570" sldId="459"/>
            <ac:spMk id="2057" creationId="{AB91EC85-BC65-1F6C-08CC-F3AE23A88106}"/>
          </ac:spMkLst>
        </pc:spChg>
        <pc:spChg chg="mod">
          <ac:chgData name="James Raub" userId="b207dbbd95f9c3af" providerId="LiveId" clId="{690F953D-F9ED-4AFB-8038-3923BF13EF87}" dt="2022-11-28T15:25:22.742" v="7952"/>
          <ac:spMkLst>
            <pc:docMk/>
            <pc:sldMk cId="3965455570" sldId="459"/>
            <ac:spMk id="2062" creationId="{044BB3E9-5D00-F5AE-F755-4D40A297CDD5}"/>
          </ac:spMkLst>
        </pc:spChg>
        <pc:spChg chg="del mod">
          <ac:chgData name="James Raub" userId="b207dbbd95f9c3af" providerId="LiveId" clId="{690F953D-F9ED-4AFB-8038-3923BF13EF87}" dt="2022-11-27T16:26:00.519" v="2981" actId="478"/>
          <ac:spMkLst>
            <pc:docMk/>
            <pc:sldMk cId="3965455570" sldId="459"/>
            <ac:spMk id="2070" creationId="{5354EB1C-00D3-7F0F-D875-F3341C6B342A}"/>
          </ac:spMkLst>
        </pc:spChg>
        <pc:spChg chg="del mod">
          <ac:chgData name="James Raub" userId="b207dbbd95f9c3af" providerId="LiveId" clId="{690F953D-F9ED-4AFB-8038-3923BF13EF87}" dt="2022-11-27T16:26:00.519" v="2981" actId="478"/>
          <ac:spMkLst>
            <pc:docMk/>
            <pc:sldMk cId="3965455570" sldId="459"/>
            <ac:spMk id="2086" creationId="{ECF329F5-BE06-AD25-EC8F-EB6A91F9AA51}"/>
          </ac:spMkLst>
        </pc:spChg>
        <pc:spChg chg="mod">
          <ac:chgData name="James Raub" userId="b207dbbd95f9c3af" providerId="LiveId" clId="{690F953D-F9ED-4AFB-8038-3923BF13EF87}" dt="2022-11-28T15:27:52.325" v="7985" actId="20577"/>
          <ac:spMkLst>
            <pc:docMk/>
            <pc:sldMk cId="3965455570" sldId="459"/>
            <ac:spMk id="2087" creationId="{7B5AE113-9C4A-9064-3511-32151904ED8A}"/>
          </ac:spMkLst>
        </pc:spChg>
        <pc:spChg chg="del mod">
          <ac:chgData name="James Raub" userId="b207dbbd95f9c3af" providerId="LiveId" clId="{690F953D-F9ED-4AFB-8038-3923BF13EF87}" dt="2022-11-27T16:26:00.519" v="2981" actId="478"/>
          <ac:spMkLst>
            <pc:docMk/>
            <pc:sldMk cId="3965455570" sldId="459"/>
            <ac:spMk id="2087" creationId="{F8864E81-39E0-A870-CF34-77CEBF33C9E2}"/>
          </ac:spMkLst>
        </pc:spChg>
        <pc:spChg chg="mod topLvl">
          <ac:chgData name="James Raub" userId="b207dbbd95f9c3af" providerId="LiveId" clId="{690F953D-F9ED-4AFB-8038-3923BF13EF87}" dt="2022-11-28T15:26:13.386" v="7970" actId="552"/>
          <ac:spMkLst>
            <pc:docMk/>
            <pc:sldMk cId="3965455570" sldId="459"/>
            <ac:spMk id="2094" creationId="{C4C2EBFA-ED82-7DFC-F575-069ED56815B9}"/>
          </ac:spMkLst>
        </pc:spChg>
        <pc:spChg chg="del mod">
          <ac:chgData name="James Raub" userId="b207dbbd95f9c3af" providerId="LiveId" clId="{690F953D-F9ED-4AFB-8038-3923BF13EF87}" dt="2022-11-27T16:26:04.738" v="2982" actId="478"/>
          <ac:spMkLst>
            <pc:docMk/>
            <pc:sldMk cId="3965455570" sldId="459"/>
            <ac:spMk id="2100" creationId="{A4F106AD-4A49-55D3-6566-6620BD098496}"/>
          </ac:spMkLst>
        </pc:spChg>
        <pc:spChg chg="mod">
          <ac:chgData name="James Raub" userId="b207dbbd95f9c3af" providerId="LiveId" clId="{690F953D-F9ED-4AFB-8038-3923BF13EF87}" dt="2022-11-28T15:27:38.043" v="7982"/>
          <ac:spMkLst>
            <pc:docMk/>
            <pc:sldMk cId="3965455570" sldId="459"/>
            <ac:spMk id="2100" creationId="{BF4F5AC9-F864-A2F8-1583-5681A125F8D7}"/>
          </ac:spMkLst>
        </pc:spChg>
        <pc:spChg chg="mod">
          <ac:chgData name="James Raub" userId="b207dbbd95f9c3af" providerId="LiveId" clId="{690F953D-F9ED-4AFB-8038-3923BF13EF87}" dt="2022-11-27T23:24:37.931" v="3559" actId="164"/>
          <ac:spMkLst>
            <pc:docMk/>
            <pc:sldMk cId="3965455570" sldId="459"/>
            <ac:spMk id="2101" creationId="{31F61C97-7CC2-4FE6-3691-339989579F68}"/>
          </ac:spMkLst>
        </pc:spChg>
        <pc:spChg chg="del mod">
          <ac:chgData name="James Raub" userId="b207dbbd95f9c3af" providerId="LiveId" clId="{690F953D-F9ED-4AFB-8038-3923BF13EF87}" dt="2022-11-27T16:26:00.519" v="2981" actId="478"/>
          <ac:spMkLst>
            <pc:docMk/>
            <pc:sldMk cId="3965455570" sldId="459"/>
            <ac:spMk id="2102" creationId="{230E7A3A-A72D-7A24-D70D-A9607450860E}"/>
          </ac:spMkLst>
        </pc:spChg>
        <pc:spChg chg="del mod">
          <ac:chgData name="James Raub" userId="b207dbbd95f9c3af" providerId="LiveId" clId="{690F953D-F9ED-4AFB-8038-3923BF13EF87}" dt="2022-11-27T16:26:00.519" v="2981" actId="478"/>
          <ac:spMkLst>
            <pc:docMk/>
            <pc:sldMk cId="3965455570" sldId="459"/>
            <ac:spMk id="2103" creationId="{D7E81538-7FE0-9BF7-8E97-75CE6544242E}"/>
          </ac:spMkLst>
        </pc:spChg>
        <pc:spChg chg="mod">
          <ac:chgData name="James Raub" userId="b207dbbd95f9c3af" providerId="LiveId" clId="{690F953D-F9ED-4AFB-8038-3923BF13EF87}" dt="2022-11-27T23:24:37.931" v="3559" actId="164"/>
          <ac:spMkLst>
            <pc:docMk/>
            <pc:sldMk cId="3965455570" sldId="459"/>
            <ac:spMk id="2108" creationId="{5BAB9038-1905-EC13-61EB-0B2876593251}"/>
          </ac:spMkLst>
        </pc:spChg>
        <pc:spChg chg="mod topLvl">
          <ac:chgData name="James Raub" userId="b207dbbd95f9c3af" providerId="LiveId" clId="{690F953D-F9ED-4AFB-8038-3923BF13EF87}" dt="2022-11-28T03:44:11.998" v="4243" actId="165"/>
          <ac:spMkLst>
            <pc:docMk/>
            <pc:sldMk cId="3965455570" sldId="459"/>
            <ac:spMk id="2115" creationId="{B1F92B04-FDBB-56E4-C529-90137D75A34E}"/>
          </ac:spMkLst>
        </pc:spChg>
        <pc:spChg chg="add del mod">
          <ac:chgData name="James Raub" userId="b207dbbd95f9c3af" providerId="LiveId" clId="{690F953D-F9ED-4AFB-8038-3923BF13EF87}" dt="2022-11-27T06:43:25.276" v="1983" actId="478"/>
          <ac:spMkLst>
            <pc:docMk/>
            <pc:sldMk cId="3965455570" sldId="459"/>
            <ac:spMk id="2117" creationId="{B3583258-B875-2FF6-6839-24977DBEF784}"/>
          </ac:spMkLst>
        </pc:spChg>
        <pc:spChg chg="add del mod">
          <ac:chgData name="James Raub" userId="b207dbbd95f9c3af" providerId="LiveId" clId="{690F953D-F9ED-4AFB-8038-3923BF13EF87}" dt="2022-11-27T06:43:25.276" v="1983" actId="478"/>
          <ac:spMkLst>
            <pc:docMk/>
            <pc:sldMk cId="3965455570" sldId="459"/>
            <ac:spMk id="2121" creationId="{8D648FAB-63FF-046B-4585-D41575C21452}"/>
          </ac:spMkLst>
        </pc:spChg>
        <pc:spChg chg="mod">
          <ac:chgData name="James Raub" userId="b207dbbd95f9c3af" providerId="LiveId" clId="{690F953D-F9ED-4AFB-8038-3923BF13EF87}" dt="2022-11-28T15:27:38.043" v="7982"/>
          <ac:spMkLst>
            <pc:docMk/>
            <pc:sldMk cId="3965455570" sldId="459"/>
            <ac:spMk id="2121" creationId="{E7985D8C-5B8B-8B57-DBE9-D47F983B67B5}"/>
          </ac:spMkLst>
        </pc:spChg>
        <pc:spChg chg="add del mod">
          <ac:chgData name="James Raub" userId="b207dbbd95f9c3af" providerId="LiveId" clId="{690F953D-F9ED-4AFB-8038-3923BF13EF87}" dt="2022-11-27T06:43:25.276" v="1983" actId="478"/>
          <ac:spMkLst>
            <pc:docMk/>
            <pc:sldMk cId="3965455570" sldId="459"/>
            <ac:spMk id="2122" creationId="{DD3AD856-34D5-8646-5528-8326FBFFE4E0}"/>
          </ac:spMkLst>
        </pc:spChg>
        <pc:spChg chg="mod">
          <ac:chgData name="James Raub" userId="b207dbbd95f9c3af" providerId="LiveId" clId="{690F953D-F9ED-4AFB-8038-3923BF13EF87}" dt="2022-11-28T14:59:04.010" v="7429" actId="554"/>
          <ac:spMkLst>
            <pc:docMk/>
            <pc:sldMk cId="3965455570" sldId="459"/>
            <ac:spMk id="2123" creationId="{F471097D-868B-0185-AB9C-21EBBE3439C5}"/>
          </ac:spMkLst>
        </pc:spChg>
        <pc:spChg chg="add del mod">
          <ac:chgData name="James Raub" userId="b207dbbd95f9c3af" providerId="LiveId" clId="{690F953D-F9ED-4AFB-8038-3923BF13EF87}" dt="2022-11-27T06:43:25.276" v="1983" actId="478"/>
          <ac:spMkLst>
            <pc:docMk/>
            <pc:sldMk cId="3965455570" sldId="459"/>
            <ac:spMk id="2124" creationId="{7AF9056A-DFC3-2FF0-375C-D5080793EBAF}"/>
          </ac:spMkLst>
        </pc:spChg>
        <pc:spChg chg="mod">
          <ac:chgData name="James Raub" userId="b207dbbd95f9c3af" providerId="LiveId" clId="{690F953D-F9ED-4AFB-8038-3923BF13EF87}" dt="2022-11-28T15:27:38.043" v="7982"/>
          <ac:spMkLst>
            <pc:docMk/>
            <pc:sldMk cId="3965455570" sldId="459"/>
            <ac:spMk id="2124" creationId="{EDD3D7E8-8D93-B6CB-FE32-13886BD6C584}"/>
          </ac:spMkLst>
        </pc:spChg>
        <pc:spChg chg="mod">
          <ac:chgData name="James Raub" userId="b207dbbd95f9c3af" providerId="LiveId" clId="{690F953D-F9ED-4AFB-8038-3923BF13EF87}" dt="2022-11-28T14:59:04.010" v="7429" actId="554"/>
          <ac:spMkLst>
            <pc:docMk/>
            <pc:sldMk cId="3965455570" sldId="459"/>
            <ac:spMk id="2128" creationId="{78B47317-FB5E-1A93-6403-B97769D81697}"/>
          </ac:spMkLst>
        </pc:spChg>
        <pc:spChg chg="mod">
          <ac:chgData name="James Raub" userId="b207dbbd95f9c3af" providerId="LiveId" clId="{690F953D-F9ED-4AFB-8038-3923BF13EF87}" dt="2022-11-28T15:28:09.671" v="7990"/>
          <ac:spMkLst>
            <pc:docMk/>
            <pc:sldMk cId="3965455570" sldId="459"/>
            <ac:spMk id="2129" creationId="{0B456CAC-3036-880B-5D3F-1081626B4843}"/>
          </ac:spMkLst>
        </pc:spChg>
        <pc:spChg chg="mod">
          <ac:chgData name="James Raub" userId="b207dbbd95f9c3af" providerId="LiveId" clId="{690F953D-F9ED-4AFB-8038-3923BF13EF87}" dt="2022-11-27T06:41:46.879" v="1910"/>
          <ac:spMkLst>
            <pc:docMk/>
            <pc:sldMk cId="3965455570" sldId="459"/>
            <ac:spMk id="2131" creationId="{0A85C222-DA6C-B9C6-12B6-19C0E371A13D}"/>
          </ac:spMkLst>
        </pc:spChg>
        <pc:spChg chg="mod">
          <ac:chgData name="James Raub" userId="b207dbbd95f9c3af" providerId="LiveId" clId="{690F953D-F9ED-4AFB-8038-3923BF13EF87}" dt="2022-11-28T15:28:20.666" v="7993" actId="20577"/>
          <ac:spMkLst>
            <pc:docMk/>
            <pc:sldMk cId="3965455570" sldId="459"/>
            <ac:spMk id="2131" creationId="{EBA2248C-7C13-36DB-2D8B-2C5AB968AA38}"/>
          </ac:spMkLst>
        </pc:spChg>
        <pc:spChg chg="mod">
          <ac:chgData name="James Raub" userId="b207dbbd95f9c3af" providerId="LiveId" clId="{690F953D-F9ED-4AFB-8038-3923BF13EF87}" dt="2022-11-27T06:41:46.879" v="1910"/>
          <ac:spMkLst>
            <pc:docMk/>
            <pc:sldMk cId="3965455570" sldId="459"/>
            <ac:spMk id="2132" creationId="{234D0AC2-E744-F680-7D0F-07A08AE8EC4B}"/>
          </ac:spMkLst>
        </pc:spChg>
        <pc:spChg chg="mod">
          <ac:chgData name="James Raub" userId="b207dbbd95f9c3af" providerId="LiveId" clId="{690F953D-F9ED-4AFB-8038-3923BF13EF87}" dt="2022-11-28T15:28:09.671" v="7990"/>
          <ac:spMkLst>
            <pc:docMk/>
            <pc:sldMk cId="3965455570" sldId="459"/>
            <ac:spMk id="2135" creationId="{0DCAADD2-E87E-75B0-7B67-77B41F6BBBD6}"/>
          </ac:spMkLst>
        </pc:spChg>
        <pc:spChg chg="mod">
          <ac:chgData name="James Raub" userId="b207dbbd95f9c3af" providerId="LiveId" clId="{690F953D-F9ED-4AFB-8038-3923BF13EF87}" dt="2022-11-27T06:41:46.879" v="1910"/>
          <ac:spMkLst>
            <pc:docMk/>
            <pc:sldMk cId="3965455570" sldId="459"/>
            <ac:spMk id="2135" creationId="{C700F1D0-5BF1-29A4-060E-FF4278E08000}"/>
          </ac:spMkLst>
        </pc:spChg>
        <pc:spChg chg="mod">
          <ac:chgData name="James Raub" userId="b207dbbd95f9c3af" providerId="LiveId" clId="{690F953D-F9ED-4AFB-8038-3923BF13EF87}" dt="2022-11-28T15:28:09.671" v="7990"/>
          <ac:spMkLst>
            <pc:docMk/>
            <pc:sldMk cId="3965455570" sldId="459"/>
            <ac:spMk id="2137" creationId="{32FBD0BB-E571-73AD-D342-0EE47FB520D7}"/>
          </ac:spMkLst>
        </pc:spChg>
        <pc:spChg chg="mod">
          <ac:chgData name="James Raub" userId="b207dbbd95f9c3af" providerId="LiveId" clId="{690F953D-F9ED-4AFB-8038-3923BF13EF87}" dt="2022-11-27T06:41:46.879" v="1910"/>
          <ac:spMkLst>
            <pc:docMk/>
            <pc:sldMk cId="3965455570" sldId="459"/>
            <ac:spMk id="2137" creationId="{7E0B86CA-66E0-8823-FEA1-B63EE5FC99E8}"/>
          </ac:spMkLst>
        </pc:spChg>
        <pc:spChg chg="mod">
          <ac:chgData name="James Raub" userId="b207dbbd95f9c3af" providerId="LiveId" clId="{690F953D-F9ED-4AFB-8038-3923BF13EF87}" dt="2022-11-27T06:41:46.879" v="1910"/>
          <ac:spMkLst>
            <pc:docMk/>
            <pc:sldMk cId="3965455570" sldId="459"/>
            <ac:spMk id="2138" creationId="{A8BF4FCE-9A49-037C-7C89-82F9CB60A135}"/>
          </ac:spMkLst>
        </pc:spChg>
        <pc:spChg chg="del mod topLvl">
          <ac:chgData name="James Raub" userId="b207dbbd95f9c3af" providerId="LiveId" clId="{690F953D-F9ED-4AFB-8038-3923BF13EF87}" dt="2022-11-28T15:37:15.759" v="8356" actId="478"/>
          <ac:spMkLst>
            <pc:docMk/>
            <pc:sldMk cId="3965455570" sldId="459"/>
            <ac:spMk id="2139" creationId="{66F62937-129F-7679-873A-B5EAA0AEB488}"/>
          </ac:spMkLst>
        </pc:spChg>
        <pc:spChg chg="del mod topLvl">
          <ac:chgData name="James Raub" userId="b207dbbd95f9c3af" providerId="LiveId" clId="{690F953D-F9ED-4AFB-8038-3923BF13EF87}" dt="2022-11-28T15:36:00.233" v="8266" actId="478"/>
          <ac:spMkLst>
            <pc:docMk/>
            <pc:sldMk cId="3965455570" sldId="459"/>
            <ac:spMk id="2140" creationId="{D4E5AC3C-2158-DF4E-6605-D077420C6177}"/>
          </ac:spMkLst>
        </pc:spChg>
        <pc:spChg chg="mod">
          <ac:chgData name="James Raub" userId="b207dbbd95f9c3af" providerId="LiveId" clId="{690F953D-F9ED-4AFB-8038-3923BF13EF87}" dt="2022-11-27T06:41:46.879" v="1910"/>
          <ac:spMkLst>
            <pc:docMk/>
            <pc:sldMk cId="3965455570" sldId="459"/>
            <ac:spMk id="2142" creationId="{08622A40-0D5F-C09C-4640-2A83D8C15915}"/>
          </ac:spMkLst>
        </pc:spChg>
        <pc:spChg chg="mod">
          <ac:chgData name="James Raub" userId="b207dbbd95f9c3af" providerId="LiveId" clId="{690F953D-F9ED-4AFB-8038-3923BF13EF87}" dt="2022-11-28T15:35:54.068" v="8264" actId="165"/>
          <ac:spMkLst>
            <pc:docMk/>
            <pc:sldMk cId="3965455570" sldId="459"/>
            <ac:spMk id="2144" creationId="{71AA1356-5A3D-241C-0F8C-3DBF29F6F55C}"/>
          </ac:spMkLst>
        </pc:spChg>
        <pc:spChg chg="mod">
          <ac:chgData name="James Raub" userId="b207dbbd95f9c3af" providerId="LiveId" clId="{690F953D-F9ED-4AFB-8038-3923BF13EF87}" dt="2022-11-27T06:41:46.879" v="1910"/>
          <ac:spMkLst>
            <pc:docMk/>
            <pc:sldMk cId="3965455570" sldId="459"/>
            <ac:spMk id="2144" creationId="{85C168F5-0B12-D148-22E5-2E4CA65BD49A}"/>
          </ac:spMkLst>
        </pc:spChg>
        <pc:spChg chg="mod">
          <ac:chgData name="James Raub" userId="b207dbbd95f9c3af" providerId="LiveId" clId="{690F953D-F9ED-4AFB-8038-3923BF13EF87}" dt="2022-11-27T06:41:46.879" v="1910"/>
          <ac:spMkLst>
            <pc:docMk/>
            <pc:sldMk cId="3965455570" sldId="459"/>
            <ac:spMk id="2145" creationId="{525A7AD9-AD2C-43AC-65D1-B2BF5F82FE6A}"/>
          </ac:spMkLst>
        </pc:spChg>
        <pc:spChg chg="mod">
          <ac:chgData name="James Raub" userId="b207dbbd95f9c3af" providerId="LiveId" clId="{690F953D-F9ED-4AFB-8038-3923BF13EF87}" dt="2022-11-28T15:35:54.068" v="8264" actId="165"/>
          <ac:spMkLst>
            <pc:docMk/>
            <pc:sldMk cId="3965455570" sldId="459"/>
            <ac:spMk id="2146" creationId="{81C9464F-C6FA-2B8B-C775-2FD45E86C2A9}"/>
          </ac:spMkLst>
        </pc:spChg>
        <pc:spChg chg="add del mod">
          <ac:chgData name="James Raub" userId="b207dbbd95f9c3af" providerId="LiveId" clId="{690F953D-F9ED-4AFB-8038-3923BF13EF87}" dt="2022-11-27T06:43:25.276" v="1983" actId="478"/>
          <ac:spMkLst>
            <pc:docMk/>
            <pc:sldMk cId="3965455570" sldId="459"/>
            <ac:spMk id="2148" creationId="{298D28F6-502D-AD9F-71F1-C4B68AEF40F8}"/>
          </ac:spMkLst>
        </pc:spChg>
        <pc:spChg chg="mod">
          <ac:chgData name="James Raub" userId="b207dbbd95f9c3af" providerId="LiveId" clId="{690F953D-F9ED-4AFB-8038-3923BF13EF87}" dt="2022-11-28T15:35:31.511" v="8262"/>
          <ac:spMkLst>
            <pc:docMk/>
            <pc:sldMk cId="3965455570" sldId="459"/>
            <ac:spMk id="2149" creationId="{1A0E8ECF-8223-91F8-768B-CCD84064835E}"/>
          </ac:spMkLst>
        </pc:spChg>
        <pc:spChg chg="add del mod">
          <ac:chgData name="James Raub" userId="b207dbbd95f9c3af" providerId="LiveId" clId="{690F953D-F9ED-4AFB-8038-3923BF13EF87}" dt="2022-11-27T06:43:25.276" v="1983" actId="478"/>
          <ac:spMkLst>
            <pc:docMk/>
            <pc:sldMk cId="3965455570" sldId="459"/>
            <ac:spMk id="2149" creationId="{9778894F-022C-DB9B-822E-0E993161D777}"/>
          </ac:spMkLst>
        </pc:spChg>
        <pc:spChg chg="add mod">
          <ac:chgData name="James Raub" userId="b207dbbd95f9c3af" providerId="LiveId" clId="{690F953D-F9ED-4AFB-8038-3923BF13EF87}" dt="2022-11-27T23:24:14.101" v="3557" actId="164"/>
          <ac:spMkLst>
            <pc:docMk/>
            <pc:sldMk cId="3965455570" sldId="459"/>
            <ac:spMk id="2150" creationId="{47A46E25-1041-A272-A7FA-BAA9644DB9D4}"/>
          </ac:spMkLst>
        </pc:spChg>
        <pc:spChg chg="add del mod">
          <ac:chgData name="James Raub" userId="b207dbbd95f9c3af" providerId="LiveId" clId="{690F953D-F9ED-4AFB-8038-3923BF13EF87}" dt="2022-11-27T06:45:14.127" v="2048" actId="478"/>
          <ac:spMkLst>
            <pc:docMk/>
            <pc:sldMk cId="3965455570" sldId="459"/>
            <ac:spMk id="2151" creationId="{6EECF87B-28D9-064F-674C-754026461393}"/>
          </ac:spMkLst>
        </pc:spChg>
        <pc:spChg chg="add del mod">
          <ac:chgData name="James Raub" userId="b207dbbd95f9c3af" providerId="LiveId" clId="{690F953D-F9ED-4AFB-8038-3923BF13EF87}" dt="2022-11-27T16:16:08.751" v="2677" actId="478"/>
          <ac:spMkLst>
            <pc:docMk/>
            <pc:sldMk cId="3965455570" sldId="459"/>
            <ac:spMk id="2152" creationId="{E8540A87-CAB8-337E-9C5C-8B2C4E6CAD0E}"/>
          </ac:spMkLst>
        </pc:spChg>
        <pc:spChg chg="add del mod">
          <ac:chgData name="James Raub" userId="b207dbbd95f9c3af" providerId="LiveId" clId="{690F953D-F9ED-4AFB-8038-3923BF13EF87}" dt="2022-11-27T16:15:59.140" v="2676" actId="478"/>
          <ac:spMkLst>
            <pc:docMk/>
            <pc:sldMk cId="3965455570" sldId="459"/>
            <ac:spMk id="2153" creationId="{CF6E7F9A-1503-5C11-5904-8770E1A688D6}"/>
          </ac:spMkLst>
        </pc:spChg>
        <pc:spChg chg="mod">
          <ac:chgData name="James Raub" userId="b207dbbd95f9c3af" providerId="LiveId" clId="{690F953D-F9ED-4AFB-8038-3923BF13EF87}" dt="2022-11-27T06:43:27.026" v="1984"/>
          <ac:spMkLst>
            <pc:docMk/>
            <pc:sldMk cId="3965455570" sldId="459"/>
            <ac:spMk id="2156" creationId="{F51CE392-EDC5-F074-F6C3-677D5D015B3B}"/>
          </ac:spMkLst>
        </pc:spChg>
        <pc:spChg chg="mod">
          <ac:chgData name="James Raub" userId="b207dbbd95f9c3af" providerId="LiveId" clId="{690F953D-F9ED-4AFB-8038-3923BF13EF87}" dt="2022-11-27T06:43:27.026" v="1984"/>
          <ac:spMkLst>
            <pc:docMk/>
            <pc:sldMk cId="3965455570" sldId="459"/>
            <ac:spMk id="2157" creationId="{E0416423-723F-A2BF-54CB-8AA9C4B273E3}"/>
          </ac:spMkLst>
        </pc:spChg>
        <pc:spChg chg="mod">
          <ac:chgData name="James Raub" userId="b207dbbd95f9c3af" providerId="LiveId" clId="{690F953D-F9ED-4AFB-8038-3923BF13EF87}" dt="2022-11-27T06:43:27.026" v="1984"/>
          <ac:spMkLst>
            <pc:docMk/>
            <pc:sldMk cId="3965455570" sldId="459"/>
            <ac:spMk id="2160" creationId="{56C577CA-4D14-B68C-CB37-4A26AC1A5639}"/>
          </ac:spMkLst>
        </pc:spChg>
        <pc:spChg chg="mod">
          <ac:chgData name="James Raub" userId="b207dbbd95f9c3af" providerId="LiveId" clId="{690F953D-F9ED-4AFB-8038-3923BF13EF87}" dt="2022-11-27T06:43:27.026" v="1984"/>
          <ac:spMkLst>
            <pc:docMk/>
            <pc:sldMk cId="3965455570" sldId="459"/>
            <ac:spMk id="2162" creationId="{7A46040E-FA35-F567-D6F1-FD098C241E36}"/>
          </ac:spMkLst>
        </pc:spChg>
        <pc:spChg chg="mod">
          <ac:chgData name="James Raub" userId="b207dbbd95f9c3af" providerId="LiveId" clId="{690F953D-F9ED-4AFB-8038-3923BF13EF87}" dt="2022-11-27T06:43:27.026" v="1984"/>
          <ac:spMkLst>
            <pc:docMk/>
            <pc:sldMk cId="3965455570" sldId="459"/>
            <ac:spMk id="2163" creationId="{6E920BA6-2A3B-FB36-44C4-EE13ED4F480A}"/>
          </ac:spMkLst>
        </pc:spChg>
        <pc:spChg chg="mod">
          <ac:chgData name="James Raub" userId="b207dbbd95f9c3af" providerId="LiveId" clId="{690F953D-F9ED-4AFB-8038-3923BF13EF87}" dt="2022-11-27T06:43:27.026" v="1984"/>
          <ac:spMkLst>
            <pc:docMk/>
            <pc:sldMk cId="3965455570" sldId="459"/>
            <ac:spMk id="2167" creationId="{B13F9D5F-04CD-5F52-4399-5258F66B3AF1}"/>
          </ac:spMkLst>
        </pc:spChg>
        <pc:spChg chg="mod">
          <ac:chgData name="James Raub" userId="b207dbbd95f9c3af" providerId="LiveId" clId="{690F953D-F9ED-4AFB-8038-3923BF13EF87}" dt="2022-11-27T06:43:27.026" v="1984"/>
          <ac:spMkLst>
            <pc:docMk/>
            <pc:sldMk cId="3965455570" sldId="459"/>
            <ac:spMk id="2169" creationId="{76976DCF-2B1F-337B-137B-433C7AFC6A16}"/>
          </ac:spMkLst>
        </pc:spChg>
        <pc:spChg chg="mod">
          <ac:chgData name="James Raub" userId="b207dbbd95f9c3af" providerId="LiveId" clId="{690F953D-F9ED-4AFB-8038-3923BF13EF87}" dt="2022-11-27T06:43:27.026" v="1984"/>
          <ac:spMkLst>
            <pc:docMk/>
            <pc:sldMk cId="3965455570" sldId="459"/>
            <ac:spMk id="2170" creationId="{809772BA-CF51-73C7-8B84-F0AFAB1A0988}"/>
          </ac:spMkLst>
        </pc:spChg>
        <pc:spChg chg="add mod">
          <ac:chgData name="James Raub" userId="b207dbbd95f9c3af" providerId="LiveId" clId="{690F953D-F9ED-4AFB-8038-3923BF13EF87}" dt="2022-11-28T07:18:50.921" v="7092"/>
          <ac:spMkLst>
            <pc:docMk/>
            <pc:sldMk cId="3965455570" sldId="459"/>
            <ac:spMk id="2173" creationId="{916D4573-240A-8504-0FC0-372611F4F8A9}"/>
          </ac:spMkLst>
        </pc:spChg>
        <pc:spChg chg="add mod">
          <ac:chgData name="James Raub" userId="b207dbbd95f9c3af" providerId="LiveId" clId="{690F953D-F9ED-4AFB-8038-3923BF13EF87}" dt="2022-11-28T07:18:50.921" v="7092"/>
          <ac:spMkLst>
            <pc:docMk/>
            <pc:sldMk cId="3965455570" sldId="459"/>
            <ac:spMk id="2174" creationId="{745854E9-F113-732E-3CC1-9326CB0A13E8}"/>
          </ac:spMkLst>
        </pc:spChg>
        <pc:spChg chg="add mod">
          <ac:chgData name="James Raub" userId="b207dbbd95f9c3af" providerId="LiveId" clId="{690F953D-F9ED-4AFB-8038-3923BF13EF87}" dt="2022-11-27T23:24:14.101" v="3557" actId="164"/>
          <ac:spMkLst>
            <pc:docMk/>
            <pc:sldMk cId="3965455570" sldId="459"/>
            <ac:spMk id="2175" creationId="{82C836C2-E93A-584C-BB4C-3772317AC03C}"/>
          </ac:spMkLst>
        </pc:spChg>
        <pc:spChg chg="del mod">
          <ac:chgData name="James Raub" userId="b207dbbd95f9c3af" providerId="LiveId" clId="{690F953D-F9ED-4AFB-8038-3923BF13EF87}" dt="2022-11-28T15:27:35.165" v="7981" actId="478"/>
          <ac:spMkLst>
            <pc:docMk/>
            <pc:sldMk cId="3965455570" sldId="459"/>
            <ac:spMk id="31748" creationId="{8741AAE1-9F5D-38FC-1CB6-3E2B053A052D}"/>
          </ac:spMkLst>
        </pc:spChg>
        <pc:spChg chg="del mod">
          <ac:chgData name="James Raub" userId="b207dbbd95f9c3af" providerId="LiveId" clId="{690F953D-F9ED-4AFB-8038-3923BF13EF87}" dt="2022-11-28T15:27:33.031" v="7980" actId="478"/>
          <ac:spMkLst>
            <pc:docMk/>
            <pc:sldMk cId="3965455570" sldId="459"/>
            <ac:spMk id="31749" creationId="{6C9A7422-F9DE-967F-3A40-145D95C6F371}"/>
          </ac:spMkLst>
        </pc:spChg>
        <pc:spChg chg="add mod topLvl">
          <ac:chgData name="James Raub" userId="b207dbbd95f9c3af" providerId="LiveId" clId="{690F953D-F9ED-4AFB-8038-3923BF13EF87}" dt="2022-11-28T03:43:59.421" v="4241" actId="165"/>
          <ac:spMkLst>
            <pc:docMk/>
            <pc:sldMk cId="3965455570" sldId="459"/>
            <ac:spMk id="31750" creationId="{CFC07233-AB73-E81F-7907-6F51BD5FDFA1}"/>
          </ac:spMkLst>
        </pc:spChg>
        <pc:spChg chg="add del mod">
          <ac:chgData name="James Raub" userId="b207dbbd95f9c3af" providerId="LiveId" clId="{690F953D-F9ED-4AFB-8038-3923BF13EF87}" dt="2022-11-27T15:46:52.007" v="2379" actId="478"/>
          <ac:spMkLst>
            <pc:docMk/>
            <pc:sldMk cId="3965455570" sldId="459"/>
            <ac:spMk id="31751" creationId="{2B7577EC-C4A1-5D87-FAF6-5B4E550C06E6}"/>
          </ac:spMkLst>
        </pc:spChg>
        <pc:spChg chg="add mod">
          <ac:chgData name="James Raub" userId="b207dbbd95f9c3af" providerId="LiveId" clId="{690F953D-F9ED-4AFB-8038-3923BF13EF87}" dt="2022-11-27T23:24:37.931" v="3559" actId="164"/>
          <ac:spMkLst>
            <pc:docMk/>
            <pc:sldMk cId="3965455570" sldId="459"/>
            <ac:spMk id="31752" creationId="{152E12F6-166C-F580-E9EE-774076FDAFF4}"/>
          </ac:spMkLst>
        </pc:spChg>
        <pc:spChg chg="add mod">
          <ac:chgData name="James Raub" userId="b207dbbd95f9c3af" providerId="LiveId" clId="{690F953D-F9ED-4AFB-8038-3923BF13EF87}" dt="2022-11-27T23:24:37.931" v="3559" actId="164"/>
          <ac:spMkLst>
            <pc:docMk/>
            <pc:sldMk cId="3965455570" sldId="459"/>
            <ac:spMk id="31753" creationId="{2C7FF64B-64A9-456D-8729-157661739264}"/>
          </ac:spMkLst>
        </pc:spChg>
        <pc:spChg chg="add mod">
          <ac:chgData name="James Raub" userId="b207dbbd95f9c3af" providerId="LiveId" clId="{690F953D-F9ED-4AFB-8038-3923BF13EF87}" dt="2022-11-28T04:07:24.563" v="4662"/>
          <ac:spMkLst>
            <pc:docMk/>
            <pc:sldMk cId="3965455570" sldId="459"/>
            <ac:spMk id="31754" creationId="{737FBB82-8D17-28EE-AF74-13EDDA085E57}"/>
          </ac:spMkLst>
        </pc:spChg>
        <pc:spChg chg="add mod">
          <ac:chgData name="James Raub" userId="b207dbbd95f9c3af" providerId="LiveId" clId="{690F953D-F9ED-4AFB-8038-3923BF13EF87}" dt="2022-11-27T23:24:37.931" v="3559" actId="164"/>
          <ac:spMkLst>
            <pc:docMk/>
            <pc:sldMk cId="3965455570" sldId="459"/>
            <ac:spMk id="31755" creationId="{8394ED51-F188-11F8-5269-A8CBF8DD1A74}"/>
          </ac:spMkLst>
        </pc:spChg>
        <pc:spChg chg="add del mod">
          <ac:chgData name="James Raub" userId="b207dbbd95f9c3af" providerId="LiveId" clId="{690F953D-F9ED-4AFB-8038-3923BF13EF87}" dt="2022-11-27T16:09:33.424" v="2568"/>
          <ac:spMkLst>
            <pc:docMk/>
            <pc:sldMk cId="3965455570" sldId="459"/>
            <ac:spMk id="31756" creationId="{43479AEB-DFF7-D8E8-C49C-7EA51E344639}"/>
          </ac:spMkLst>
        </pc:spChg>
        <pc:spChg chg="add mod">
          <ac:chgData name="James Raub" userId="b207dbbd95f9c3af" providerId="LiveId" clId="{690F953D-F9ED-4AFB-8038-3923BF13EF87}" dt="2022-11-28T04:07:32.689" v="4666"/>
          <ac:spMkLst>
            <pc:docMk/>
            <pc:sldMk cId="3965455570" sldId="459"/>
            <ac:spMk id="31757" creationId="{6168DC1D-E9D0-97FF-5939-F09104029070}"/>
          </ac:spMkLst>
        </pc:spChg>
        <pc:spChg chg="del mod">
          <ac:chgData name="James Raub" userId="b207dbbd95f9c3af" providerId="LiveId" clId="{690F953D-F9ED-4AFB-8038-3923BF13EF87}" dt="2022-11-28T15:28:06.492" v="7988" actId="478"/>
          <ac:spMkLst>
            <pc:docMk/>
            <pc:sldMk cId="3965455570" sldId="459"/>
            <ac:spMk id="31761" creationId="{67DFA4C8-3A09-FA8D-3C92-8A8AA4CF7861}"/>
          </ac:spMkLst>
        </pc:spChg>
        <pc:spChg chg="del mod">
          <ac:chgData name="James Raub" userId="b207dbbd95f9c3af" providerId="LiveId" clId="{690F953D-F9ED-4AFB-8038-3923BF13EF87}" dt="2022-11-28T15:28:03.748" v="7987" actId="478"/>
          <ac:spMkLst>
            <pc:docMk/>
            <pc:sldMk cId="3965455570" sldId="459"/>
            <ac:spMk id="31762" creationId="{C716A195-7423-859F-3D6E-4F5323907351}"/>
          </ac:spMkLst>
        </pc:spChg>
        <pc:spChg chg="add mod">
          <ac:chgData name="James Raub" userId="b207dbbd95f9c3af" providerId="LiveId" clId="{690F953D-F9ED-4AFB-8038-3923BF13EF87}" dt="2022-11-27T23:24:14.101" v="3557" actId="164"/>
          <ac:spMkLst>
            <pc:docMk/>
            <pc:sldMk cId="3965455570" sldId="459"/>
            <ac:spMk id="31763" creationId="{1F193624-E53D-B120-7F4F-4EFC444BD865}"/>
          </ac:spMkLst>
        </pc:spChg>
        <pc:spChg chg="mod">
          <ac:chgData name="James Raub" userId="b207dbbd95f9c3af" providerId="LiveId" clId="{690F953D-F9ED-4AFB-8038-3923BF13EF87}" dt="2022-11-27T16:18:53.334" v="2806"/>
          <ac:spMkLst>
            <pc:docMk/>
            <pc:sldMk cId="3965455570" sldId="459"/>
            <ac:spMk id="31767" creationId="{2F47819D-7E19-B981-90A5-A154E16BF04A}"/>
          </ac:spMkLst>
        </pc:spChg>
        <pc:spChg chg="mod">
          <ac:chgData name="James Raub" userId="b207dbbd95f9c3af" providerId="LiveId" clId="{690F953D-F9ED-4AFB-8038-3923BF13EF87}" dt="2022-11-27T16:24:38.360" v="2973" actId="20577"/>
          <ac:spMkLst>
            <pc:docMk/>
            <pc:sldMk cId="3965455570" sldId="459"/>
            <ac:spMk id="31768" creationId="{FF25E52B-59F7-70A4-B4F0-AAC7A20F6A47}"/>
          </ac:spMkLst>
        </pc:spChg>
        <pc:spChg chg="add mod">
          <ac:chgData name="James Raub" userId="b207dbbd95f9c3af" providerId="LiveId" clId="{690F953D-F9ED-4AFB-8038-3923BF13EF87}" dt="2022-11-27T23:24:14.101" v="3557" actId="164"/>
          <ac:spMkLst>
            <pc:docMk/>
            <pc:sldMk cId="3965455570" sldId="459"/>
            <ac:spMk id="31769" creationId="{C491D2D4-F3D3-2BEE-3D06-7F70B881AC5E}"/>
          </ac:spMkLst>
        </pc:spChg>
        <pc:spChg chg="add mod">
          <ac:chgData name="James Raub" userId="b207dbbd95f9c3af" providerId="LiveId" clId="{690F953D-F9ED-4AFB-8038-3923BF13EF87}" dt="2022-11-28T06:52:04.817" v="6741"/>
          <ac:spMkLst>
            <pc:docMk/>
            <pc:sldMk cId="3965455570" sldId="459"/>
            <ac:spMk id="31771" creationId="{19647802-1FDF-C2AF-7D48-D026DB2FC442}"/>
          </ac:spMkLst>
        </pc:spChg>
        <pc:spChg chg="add mod">
          <ac:chgData name="James Raub" userId="b207dbbd95f9c3af" providerId="LiveId" clId="{690F953D-F9ED-4AFB-8038-3923BF13EF87}" dt="2022-11-28T06:52:09.161" v="6742"/>
          <ac:spMkLst>
            <pc:docMk/>
            <pc:sldMk cId="3965455570" sldId="459"/>
            <ac:spMk id="31772" creationId="{3D7C15B7-95F4-1081-A974-36D1FBACF3C5}"/>
          </ac:spMkLst>
        </pc:spChg>
        <pc:grpChg chg="add mod">
          <ac:chgData name="James Raub" userId="b207dbbd95f9c3af" providerId="LiveId" clId="{690F953D-F9ED-4AFB-8038-3923BF13EF87}" dt="2022-11-28T15:21:01.734" v="7877" actId="164"/>
          <ac:grpSpMkLst>
            <pc:docMk/>
            <pc:sldMk cId="3965455570" sldId="459"/>
            <ac:grpSpMk id="16" creationId="{3FF5EC3C-3D19-BAD1-0C3F-BA36542F09F2}"/>
          </ac:grpSpMkLst>
        </pc:grpChg>
        <pc:grpChg chg="add mod">
          <ac:chgData name="James Raub" userId="b207dbbd95f9c3af" providerId="LiveId" clId="{690F953D-F9ED-4AFB-8038-3923BF13EF87}" dt="2022-11-28T15:21:20.942" v="7880" actId="164"/>
          <ac:grpSpMkLst>
            <pc:docMk/>
            <pc:sldMk cId="3965455570" sldId="459"/>
            <ac:grpSpMk id="17" creationId="{571AD296-3573-872B-9062-3B754A754C00}"/>
          </ac:grpSpMkLst>
        </pc:grpChg>
        <pc:grpChg chg="add mod topLvl">
          <ac:chgData name="James Raub" userId="b207dbbd95f9c3af" providerId="LiveId" clId="{690F953D-F9ED-4AFB-8038-3923BF13EF87}" dt="2022-11-28T15:26:03.041" v="7958" actId="552"/>
          <ac:grpSpMkLst>
            <pc:docMk/>
            <pc:sldMk cId="3965455570" sldId="459"/>
            <ac:grpSpMk id="18" creationId="{942930CA-5353-BEED-1FE2-B64975A600D2}"/>
          </ac:grpSpMkLst>
        </pc:grpChg>
        <pc:grpChg chg="add mod">
          <ac:chgData name="James Raub" userId="b207dbbd95f9c3af" providerId="LiveId" clId="{690F953D-F9ED-4AFB-8038-3923BF13EF87}" dt="2022-11-28T15:27:21.166" v="7977" actId="164"/>
          <ac:grpSpMkLst>
            <pc:docMk/>
            <pc:sldMk cId="3965455570" sldId="459"/>
            <ac:grpSpMk id="27" creationId="{28094CBC-C118-1C6E-5D3B-6CE5859B8682}"/>
          </ac:grpSpMkLst>
        </pc:grpChg>
        <pc:grpChg chg="add del mod">
          <ac:chgData name="James Raub" userId="b207dbbd95f9c3af" providerId="LiveId" clId="{690F953D-F9ED-4AFB-8038-3923BF13EF87}" dt="2022-11-28T15:24:34.121" v="7943" actId="165"/>
          <ac:grpSpMkLst>
            <pc:docMk/>
            <pc:sldMk cId="3965455570" sldId="459"/>
            <ac:grpSpMk id="43" creationId="{E363B9E0-97FA-BEDC-4B1A-D79EFE5EBF3B}"/>
          </ac:grpSpMkLst>
        </pc:grpChg>
        <pc:grpChg chg="add mod">
          <ac:chgData name="James Raub" userId="b207dbbd95f9c3af" providerId="LiveId" clId="{690F953D-F9ED-4AFB-8038-3923BF13EF87}" dt="2022-11-28T15:27:21.166" v="7977" actId="164"/>
          <ac:grpSpMkLst>
            <pc:docMk/>
            <pc:sldMk cId="3965455570" sldId="459"/>
            <ac:grpSpMk id="46" creationId="{3890841A-8213-7BEC-6496-B9C0843F0E73}"/>
          </ac:grpSpMkLst>
        </pc:grpChg>
        <pc:grpChg chg="add del mod topLvl">
          <ac:chgData name="James Raub" userId="b207dbbd95f9c3af" providerId="LiveId" clId="{690F953D-F9ED-4AFB-8038-3923BF13EF87}" dt="2022-11-28T15:26:50.947" v="7971" actId="165"/>
          <ac:grpSpMkLst>
            <pc:docMk/>
            <pc:sldMk cId="3965455570" sldId="459"/>
            <ac:grpSpMk id="55" creationId="{66EF7720-0759-8C2E-AC02-2D2A0A77885E}"/>
          </ac:grpSpMkLst>
        </pc:grpChg>
        <pc:grpChg chg="add mod">
          <ac:chgData name="James Raub" userId="b207dbbd95f9c3af" providerId="LiveId" clId="{690F953D-F9ED-4AFB-8038-3923BF13EF87}" dt="2022-11-28T15:26:03.041" v="7958" actId="552"/>
          <ac:grpSpMkLst>
            <pc:docMk/>
            <pc:sldMk cId="3965455570" sldId="459"/>
            <ac:grpSpMk id="62" creationId="{F279206F-BF4B-C399-5E42-215630CD4622}"/>
          </ac:grpSpMkLst>
        </pc:grpChg>
        <pc:grpChg chg="add del mod">
          <ac:chgData name="James Raub" userId="b207dbbd95f9c3af" providerId="LiveId" clId="{690F953D-F9ED-4AFB-8038-3923BF13EF87}" dt="2022-11-27T06:36:44.137" v="1850" actId="478"/>
          <ac:grpSpMkLst>
            <pc:docMk/>
            <pc:sldMk cId="3965455570" sldId="459"/>
            <ac:grpSpMk id="2062" creationId="{64B415B3-C038-A0EA-7B0F-650E09401DB3}"/>
          </ac:grpSpMkLst>
        </pc:grpChg>
        <pc:grpChg chg="add mod">
          <ac:chgData name="James Raub" userId="b207dbbd95f9c3af" providerId="LiveId" clId="{690F953D-F9ED-4AFB-8038-3923BF13EF87}" dt="2022-11-28T15:27:21.166" v="7977" actId="164"/>
          <ac:grpSpMkLst>
            <pc:docMk/>
            <pc:sldMk cId="3965455570" sldId="459"/>
            <ac:grpSpMk id="2070" creationId="{8720844F-0807-CC71-9478-2DE9636FD3A4}"/>
          </ac:grpSpMkLst>
        </pc:grpChg>
        <pc:grpChg chg="add mod">
          <ac:chgData name="James Raub" userId="b207dbbd95f9c3af" providerId="LiveId" clId="{690F953D-F9ED-4AFB-8038-3923BF13EF87}" dt="2022-11-28T15:27:46.733" v="7983" actId="1076"/>
          <ac:grpSpMkLst>
            <pc:docMk/>
            <pc:sldMk cId="3965455570" sldId="459"/>
            <ac:grpSpMk id="2086" creationId="{D4B1FE62-60FF-FDCB-7F81-092AD9E669A4}"/>
          </ac:grpSpMkLst>
        </pc:grpChg>
        <pc:grpChg chg="add del mod topLvl">
          <ac:chgData name="James Raub" userId="b207dbbd95f9c3af" providerId="LiveId" clId="{690F953D-F9ED-4AFB-8038-3923BF13EF87}" dt="2022-11-28T15:22:38.385" v="7895" actId="478"/>
          <ac:grpSpMkLst>
            <pc:docMk/>
            <pc:sldMk cId="3965455570" sldId="459"/>
            <ac:grpSpMk id="2088" creationId="{DC51C986-CCEC-F843-A938-D6FCDB57305A}"/>
          </ac:grpSpMkLst>
        </pc:grpChg>
        <pc:grpChg chg="mod">
          <ac:chgData name="James Raub" userId="b207dbbd95f9c3af" providerId="LiveId" clId="{690F953D-F9ED-4AFB-8038-3923BF13EF87}" dt="2022-11-28T15:27:38.043" v="7982"/>
          <ac:grpSpMkLst>
            <pc:docMk/>
            <pc:sldMk cId="3965455570" sldId="459"/>
            <ac:grpSpMk id="2102" creationId="{1029F187-C331-A675-F57D-767FFC6D9C59}"/>
          </ac:grpSpMkLst>
        </pc:grpChg>
        <pc:grpChg chg="mod">
          <ac:chgData name="James Raub" userId="b207dbbd95f9c3af" providerId="LiveId" clId="{690F953D-F9ED-4AFB-8038-3923BF13EF87}" dt="2022-11-28T15:27:38.043" v="7982"/>
          <ac:grpSpMkLst>
            <pc:docMk/>
            <pc:sldMk cId="3965455570" sldId="459"/>
            <ac:grpSpMk id="2103" creationId="{AE970B1C-57E5-6468-1588-5D7E13294102}"/>
          </ac:grpSpMkLst>
        </pc:grpChg>
        <pc:grpChg chg="add del mod topLvl">
          <ac:chgData name="James Raub" userId="b207dbbd95f9c3af" providerId="LiveId" clId="{690F953D-F9ED-4AFB-8038-3923BF13EF87}" dt="2022-11-28T15:25:30.881" v="7954" actId="478"/>
          <ac:grpSpMkLst>
            <pc:docMk/>
            <pc:sldMk cId="3965455570" sldId="459"/>
            <ac:grpSpMk id="2104" creationId="{4CCA566D-DA64-11E5-CC79-D1AB879D7C6E}"/>
          </ac:grpSpMkLst>
        </pc:grpChg>
        <pc:grpChg chg="add mod">
          <ac:chgData name="James Raub" userId="b207dbbd95f9c3af" providerId="LiveId" clId="{690F953D-F9ED-4AFB-8038-3923BF13EF87}" dt="2022-11-28T15:28:15.817" v="7991" actId="1076"/>
          <ac:grpSpMkLst>
            <pc:docMk/>
            <pc:sldMk cId="3965455570" sldId="459"/>
            <ac:grpSpMk id="2125" creationId="{5C9D3F3D-8F84-CD68-6218-DBC23B451DE3}"/>
          </ac:grpSpMkLst>
        </pc:grpChg>
        <pc:grpChg chg="add del mod">
          <ac:chgData name="James Raub" userId="b207dbbd95f9c3af" providerId="LiveId" clId="{690F953D-F9ED-4AFB-8038-3923BF13EF87}" dt="2022-11-27T06:43:25.276" v="1983" actId="478"/>
          <ac:grpSpMkLst>
            <pc:docMk/>
            <pc:sldMk cId="3965455570" sldId="459"/>
            <ac:grpSpMk id="2125" creationId="{5DCAC6D4-501A-9DA9-A0F2-92591BF25F7A}"/>
          </ac:grpSpMkLst>
        </pc:grpChg>
        <pc:grpChg chg="mod">
          <ac:chgData name="James Raub" userId="b207dbbd95f9c3af" providerId="LiveId" clId="{690F953D-F9ED-4AFB-8038-3923BF13EF87}" dt="2022-11-28T15:28:09.671" v="7990"/>
          <ac:grpSpMkLst>
            <pc:docMk/>
            <pc:sldMk cId="3965455570" sldId="459"/>
            <ac:grpSpMk id="2132" creationId="{D76B4C35-E00E-0C0D-6733-6AB81CE27325}"/>
          </ac:grpSpMkLst>
        </pc:grpChg>
        <pc:grpChg chg="mod">
          <ac:chgData name="James Raub" userId="b207dbbd95f9c3af" providerId="LiveId" clId="{690F953D-F9ED-4AFB-8038-3923BF13EF87}" dt="2022-11-28T15:28:09.671" v="7990"/>
          <ac:grpSpMkLst>
            <pc:docMk/>
            <pc:sldMk cId="3965455570" sldId="459"/>
            <ac:grpSpMk id="2133" creationId="{EEB28055-908E-C55C-55FF-4F0E13213749}"/>
          </ac:grpSpMkLst>
        </pc:grpChg>
        <pc:grpChg chg="add del mod">
          <ac:chgData name="James Raub" userId="b207dbbd95f9c3af" providerId="LiveId" clId="{690F953D-F9ED-4AFB-8038-3923BF13EF87}" dt="2022-11-27T06:43:25.276" v="1983" actId="478"/>
          <ac:grpSpMkLst>
            <pc:docMk/>
            <pc:sldMk cId="3965455570" sldId="459"/>
            <ac:grpSpMk id="2134" creationId="{4D37F1B8-0D87-99D5-7DD8-4D23CDAF8B78}"/>
          </ac:grpSpMkLst>
        </pc:grpChg>
        <pc:grpChg chg="add del mod">
          <ac:chgData name="James Raub" userId="b207dbbd95f9c3af" providerId="LiveId" clId="{690F953D-F9ED-4AFB-8038-3923BF13EF87}" dt="2022-11-28T15:35:54.068" v="8264" actId="165"/>
          <ac:grpSpMkLst>
            <pc:docMk/>
            <pc:sldMk cId="3965455570" sldId="459"/>
            <ac:grpSpMk id="2138" creationId="{D612ADC4-85DA-D331-F92A-E396D662AABE}"/>
          </ac:grpSpMkLst>
        </pc:grpChg>
        <pc:grpChg chg="mod topLvl">
          <ac:chgData name="James Raub" userId="b207dbbd95f9c3af" providerId="LiveId" clId="{690F953D-F9ED-4AFB-8038-3923BF13EF87}" dt="2022-11-28T15:37:05.914" v="8355" actId="1037"/>
          <ac:grpSpMkLst>
            <pc:docMk/>
            <pc:sldMk cId="3965455570" sldId="459"/>
            <ac:grpSpMk id="2141" creationId="{759C2A75-D7F4-0386-A31B-413E8D838C62}"/>
          </ac:grpSpMkLst>
        </pc:grpChg>
        <pc:grpChg chg="add del mod">
          <ac:chgData name="James Raub" userId="b207dbbd95f9c3af" providerId="LiveId" clId="{690F953D-F9ED-4AFB-8038-3923BF13EF87}" dt="2022-11-27T06:43:25.276" v="1983" actId="478"/>
          <ac:grpSpMkLst>
            <pc:docMk/>
            <pc:sldMk cId="3965455570" sldId="459"/>
            <ac:grpSpMk id="2141" creationId="{C6C348CA-26E8-9A4A-3AF1-A9B06440D510}"/>
          </ac:grpSpMkLst>
        </pc:grpChg>
        <pc:grpChg chg="del mod topLvl">
          <ac:chgData name="James Raub" userId="b207dbbd95f9c3af" providerId="LiveId" clId="{690F953D-F9ED-4AFB-8038-3923BF13EF87}" dt="2022-11-28T15:37:15.759" v="8356" actId="478"/>
          <ac:grpSpMkLst>
            <pc:docMk/>
            <pc:sldMk cId="3965455570" sldId="459"/>
            <ac:grpSpMk id="2142" creationId="{14E6CE98-D39E-D265-CA36-CE43600F902C}"/>
          </ac:grpSpMkLst>
        </pc:grpChg>
        <pc:grpChg chg="add mod">
          <ac:chgData name="James Raub" userId="b207dbbd95f9c3af" providerId="LiveId" clId="{690F953D-F9ED-4AFB-8038-3923BF13EF87}" dt="2022-11-28T15:36:45.823" v="8276" actId="1076"/>
          <ac:grpSpMkLst>
            <pc:docMk/>
            <pc:sldMk cId="3965455570" sldId="459"/>
            <ac:grpSpMk id="2147" creationId="{A3C39B41-FAA3-630C-DF93-0D9B972BD2DB}"/>
          </ac:grpSpMkLst>
        </pc:grpChg>
        <pc:grpChg chg="add del mod">
          <ac:chgData name="James Raub" userId="b207dbbd95f9c3af" providerId="LiveId" clId="{690F953D-F9ED-4AFB-8038-3923BF13EF87}" dt="2022-11-27T06:44:40.999" v="2016" actId="478"/>
          <ac:grpSpMkLst>
            <pc:docMk/>
            <pc:sldMk cId="3965455570" sldId="459"/>
            <ac:grpSpMk id="2154" creationId="{22E7F951-2834-61B4-F5C8-9A862E0014EF}"/>
          </ac:grpSpMkLst>
        </pc:grpChg>
        <pc:grpChg chg="add del mod">
          <ac:chgData name="James Raub" userId="b207dbbd95f9c3af" providerId="LiveId" clId="{690F953D-F9ED-4AFB-8038-3923BF13EF87}" dt="2022-11-27T06:48:53.114" v="2215" actId="478"/>
          <ac:grpSpMkLst>
            <pc:docMk/>
            <pc:sldMk cId="3965455570" sldId="459"/>
            <ac:grpSpMk id="2159" creationId="{D36921FB-3E5A-0353-B47F-1F2E61B492CF}"/>
          </ac:grpSpMkLst>
        </pc:grpChg>
        <pc:grpChg chg="add del mod">
          <ac:chgData name="James Raub" userId="b207dbbd95f9c3af" providerId="LiveId" clId="{690F953D-F9ED-4AFB-8038-3923BF13EF87}" dt="2022-11-27T06:48:55.396" v="2216" actId="478"/>
          <ac:grpSpMkLst>
            <pc:docMk/>
            <pc:sldMk cId="3965455570" sldId="459"/>
            <ac:grpSpMk id="2166" creationId="{5416A343-A53A-5E14-B115-3C968550A906}"/>
          </ac:grpSpMkLst>
        </pc:grpChg>
        <pc:grpChg chg="add del mod">
          <ac:chgData name="James Raub" userId="b207dbbd95f9c3af" providerId="LiveId" clId="{690F953D-F9ED-4AFB-8038-3923BF13EF87}" dt="2022-11-28T15:27:33.031" v="7980" actId="478"/>
          <ac:grpSpMkLst>
            <pc:docMk/>
            <pc:sldMk cId="3965455570" sldId="459"/>
            <ac:grpSpMk id="31744" creationId="{FAE7BC0F-9319-41C9-043E-76FF24F8F9E0}"/>
          </ac:grpSpMkLst>
        </pc:grpChg>
        <pc:grpChg chg="add del mod">
          <ac:chgData name="James Raub" userId="b207dbbd95f9c3af" providerId="LiveId" clId="{690F953D-F9ED-4AFB-8038-3923BF13EF87}" dt="2022-11-28T15:28:06.492" v="7988" actId="478"/>
          <ac:grpSpMkLst>
            <pc:docMk/>
            <pc:sldMk cId="3965455570" sldId="459"/>
            <ac:grpSpMk id="31758" creationId="{795CE076-45CC-0A3D-190D-F866DF0CD8FB}"/>
          </ac:grpSpMkLst>
        </pc:grpChg>
        <pc:grpChg chg="add mod">
          <ac:chgData name="James Raub" userId="b207dbbd95f9c3af" providerId="LiveId" clId="{690F953D-F9ED-4AFB-8038-3923BF13EF87}" dt="2022-11-27T16:24:45.423" v="2974" actId="164"/>
          <ac:grpSpMkLst>
            <pc:docMk/>
            <pc:sldMk cId="3965455570" sldId="459"/>
            <ac:grpSpMk id="31764" creationId="{34CD26AB-85E0-E474-6188-0DB70B910C17}"/>
          </ac:grpSpMkLst>
        </pc:grpChg>
        <pc:grpChg chg="add del mod">
          <ac:chgData name="James Raub" userId="b207dbbd95f9c3af" providerId="LiveId" clId="{690F953D-F9ED-4AFB-8038-3923BF13EF87}" dt="2022-11-28T15:36:21.897" v="8272" actId="478"/>
          <ac:grpSpMkLst>
            <pc:docMk/>
            <pc:sldMk cId="3965455570" sldId="459"/>
            <ac:grpSpMk id="31770" creationId="{DAD330CF-7BC9-6C80-B582-0C32D97D4966}"/>
          </ac:grpSpMkLst>
        </pc:grpChg>
        <pc:grpChg chg="add mod">
          <ac:chgData name="James Raub" userId="b207dbbd95f9c3af" providerId="LiveId" clId="{690F953D-F9ED-4AFB-8038-3923BF13EF87}" dt="2022-11-27T23:24:14.101" v="3557" actId="164"/>
          <ac:grpSpMkLst>
            <pc:docMk/>
            <pc:sldMk cId="3965455570" sldId="459"/>
            <ac:grpSpMk id="31773" creationId="{EC87A4AC-3EA3-E149-8750-B729DC298717}"/>
          </ac:grpSpMkLst>
        </pc:grpChg>
        <pc:grpChg chg="add del mod">
          <ac:chgData name="James Raub" userId="b207dbbd95f9c3af" providerId="LiveId" clId="{690F953D-F9ED-4AFB-8038-3923BF13EF87}" dt="2022-11-28T03:43:59.421" v="4241" actId="165"/>
          <ac:grpSpMkLst>
            <pc:docMk/>
            <pc:sldMk cId="3965455570" sldId="459"/>
            <ac:grpSpMk id="31774" creationId="{DAA7B9BA-402C-852C-AEF2-A2C866111D85}"/>
          </ac:grpSpMkLst>
        </pc:grpChg>
        <pc:grpChg chg="add mod">
          <ac:chgData name="James Raub" userId="b207dbbd95f9c3af" providerId="LiveId" clId="{690F953D-F9ED-4AFB-8038-3923BF13EF87}" dt="2022-11-27T23:24:37.931" v="3559" actId="164"/>
          <ac:grpSpMkLst>
            <pc:docMk/>
            <pc:sldMk cId="3965455570" sldId="459"/>
            <ac:grpSpMk id="31775" creationId="{2E03207A-D388-E6DC-9DB2-82E46C0E6BC5}"/>
          </ac:grpSpMkLst>
        </pc:grpChg>
        <pc:picChg chg="del ord">
          <ac:chgData name="James Raub" userId="b207dbbd95f9c3af" providerId="LiveId" clId="{690F953D-F9ED-4AFB-8038-3923BF13EF87}" dt="2022-11-27T06:34:29.182" v="1770" actId="478"/>
          <ac:picMkLst>
            <pc:docMk/>
            <pc:sldMk cId="3965455570" sldId="459"/>
            <ac:picMk id="13" creationId="{07544E42-66F6-4F34-7ADB-171FDFBF71E9}"/>
          </ac:picMkLst>
        </pc:picChg>
        <pc:picChg chg="del mod ord topLvl">
          <ac:chgData name="James Raub" userId="b207dbbd95f9c3af" providerId="LiveId" clId="{690F953D-F9ED-4AFB-8038-3923BF13EF87}" dt="2022-11-28T15:24:48.435" v="7947" actId="478"/>
          <ac:picMkLst>
            <pc:docMk/>
            <pc:sldMk cId="3965455570" sldId="459"/>
            <ac:picMk id="14" creationId="{45CEA0DE-D3DF-13C0-ABC2-B2192B631721}"/>
          </ac:picMkLst>
        </pc:picChg>
        <pc:picChg chg="del mod ord topLvl">
          <ac:chgData name="James Raub" userId="b207dbbd95f9c3af" providerId="LiveId" clId="{690F953D-F9ED-4AFB-8038-3923BF13EF87}" dt="2022-11-28T15:24:46.686" v="7946" actId="478"/>
          <ac:picMkLst>
            <pc:docMk/>
            <pc:sldMk cId="3965455570" sldId="459"/>
            <ac:picMk id="15" creationId="{69E22CF1-B76B-5AC3-9497-8AB0D44940FF}"/>
          </ac:picMkLst>
        </pc:picChg>
        <pc:picChg chg="del ord">
          <ac:chgData name="James Raub" userId="b207dbbd95f9c3af" providerId="LiveId" clId="{690F953D-F9ED-4AFB-8038-3923BF13EF87}" dt="2022-11-27T06:34:03.647" v="1766" actId="478"/>
          <ac:picMkLst>
            <pc:docMk/>
            <pc:sldMk cId="3965455570" sldId="459"/>
            <ac:picMk id="16" creationId="{4E3530FF-693C-8A05-E28C-3DD6B92BEE8A}"/>
          </ac:picMkLst>
        </pc:picChg>
        <pc:picChg chg="del mod">
          <ac:chgData name="James Raub" userId="b207dbbd95f9c3af" providerId="LiveId" clId="{690F953D-F9ED-4AFB-8038-3923BF13EF87}" dt="2022-11-27T16:26:00.519" v="2981" actId="478"/>
          <ac:picMkLst>
            <pc:docMk/>
            <pc:sldMk cId="3965455570" sldId="459"/>
            <ac:picMk id="17" creationId="{974239BD-5237-C2E7-D863-A8CEAA472153}"/>
          </ac:picMkLst>
        </pc:picChg>
        <pc:picChg chg="mod">
          <ac:chgData name="James Raub" userId="b207dbbd95f9c3af" providerId="LiveId" clId="{690F953D-F9ED-4AFB-8038-3923BF13EF87}" dt="2022-11-28T15:24:34.121" v="7943" actId="165"/>
          <ac:picMkLst>
            <pc:docMk/>
            <pc:sldMk cId="3965455570" sldId="459"/>
            <ac:picMk id="20" creationId="{F0EFE1B0-0B02-3A90-552D-913BA488FE89}"/>
          </ac:picMkLst>
        </pc:picChg>
        <pc:picChg chg="del mod">
          <ac:chgData name="James Raub" userId="b207dbbd95f9c3af" providerId="LiveId" clId="{690F953D-F9ED-4AFB-8038-3923BF13EF87}" dt="2022-11-27T16:26:00.519" v="2981" actId="478"/>
          <ac:picMkLst>
            <pc:docMk/>
            <pc:sldMk cId="3965455570" sldId="459"/>
            <ac:picMk id="26" creationId="{7D4DCD2B-C5BF-5A3F-4584-B40466A3C723}"/>
          </ac:picMkLst>
        </pc:picChg>
        <pc:picChg chg="del mod">
          <ac:chgData name="James Raub" userId="b207dbbd95f9c3af" providerId="LiveId" clId="{690F953D-F9ED-4AFB-8038-3923BF13EF87}" dt="2022-11-27T16:26:00.519" v="2981" actId="478"/>
          <ac:picMkLst>
            <pc:docMk/>
            <pc:sldMk cId="3965455570" sldId="459"/>
            <ac:picMk id="27" creationId="{CB05B4EE-5917-6F5D-7EEC-01588457A084}"/>
          </ac:picMkLst>
        </pc:picChg>
        <pc:picChg chg="mod">
          <ac:chgData name="James Raub" userId="b207dbbd95f9c3af" providerId="LiveId" clId="{690F953D-F9ED-4AFB-8038-3923BF13EF87}" dt="2022-11-28T15:29:38.173" v="8167" actId="1037"/>
          <ac:picMkLst>
            <pc:docMk/>
            <pc:sldMk cId="3965455570" sldId="459"/>
            <ac:picMk id="29" creationId="{851B7FE8-7CEE-ECD4-A010-53C4AA8D602D}"/>
          </ac:picMkLst>
        </pc:picChg>
        <pc:picChg chg="del mod">
          <ac:chgData name="James Raub" userId="b207dbbd95f9c3af" providerId="LiveId" clId="{690F953D-F9ED-4AFB-8038-3923BF13EF87}" dt="2022-11-27T16:26:00.519" v="2981" actId="478"/>
          <ac:picMkLst>
            <pc:docMk/>
            <pc:sldMk cId="3965455570" sldId="459"/>
            <ac:picMk id="29" creationId="{CAE0F49A-8E3E-B8CE-CA19-64B7AB8A93D3}"/>
          </ac:picMkLst>
        </pc:picChg>
        <pc:picChg chg="del mod">
          <ac:chgData name="James Raub" userId="b207dbbd95f9c3af" providerId="LiveId" clId="{690F953D-F9ED-4AFB-8038-3923BF13EF87}" dt="2022-11-27T16:26:00.519" v="2981" actId="478"/>
          <ac:picMkLst>
            <pc:docMk/>
            <pc:sldMk cId="3965455570" sldId="459"/>
            <ac:picMk id="35" creationId="{6544DB41-5E69-CC0E-6895-DB58E2D62E35}"/>
          </ac:picMkLst>
        </pc:picChg>
        <pc:picChg chg="mod">
          <ac:chgData name="James Raub" userId="b207dbbd95f9c3af" providerId="LiveId" clId="{690F953D-F9ED-4AFB-8038-3923BF13EF87}" dt="2022-11-28T15:21:01.734" v="7877" actId="164"/>
          <ac:picMkLst>
            <pc:docMk/>
            <pc:sldMk cId="3965455570" sldId="459"/>
            <ac:picMk id="37" creationId="{D9E6024A-3419-1C73-D2DA-4A4D12099AAE}"/>
          </ac:picMkLst>
        </pc:picChg>
        <pc:picChg chg="mod">
          <ac:chgData name="James Raub" userId="b207dbbd95f9c3af" providerId="LiveId" clId="{690F953D-F9ED-4AFB-8038-3923BF13EF87}" dt="2022-11-28T15:21:20.942" v="7880" actId="164"/>
          <ac:picMkLst>
            <pc:docMk/>
            <pc:sldMk cId="3965455570" sldId="459"/>
            <ac:picMk id="39" creationId="{38E672E7-2436-9F91-5580-7DEE6E6DDE96}"/>
          </ac:picMkLst>
        </pc:picChg>
        <pc:picChg chg="mod">
          <ac:chgData name="James Raub" userId="b207dbbd95f9c3af" providerId="LiveId" clId="{690F953D-F9ED-4AFB-8038-3923BF13EF87}" dt="2022-11-28T15:24:39.699" v="7944"/>
          <ac:picMkLst>
            <pc:docMk/>
            <pc:sldMk cId="3965455570" sldId="459"/>
            <ac:picMk id="50" creationId="{8F5A2522-2425-9995-C2AF-B5DB4BAA06BF}"/>
          </ac:picMkLst>
        </pc:picChg>
        <pc:picChg chg="add mod">
          <ac:chgData name="James Raub" userId="b207dbbd95f9c3af" providerId="LiveId" clId="{690F953D-F9ED-4AFB-8038-3923BF13EF87}" dt="2022-11-27T06:34:20.134" v="1768" actId="164"/>
          <ac:picMkLst>
            <pc:docMk/>
            <pc:sldMk cId="3965455570" sldId="459"/>
            <ac:picMk id="59" creationId="{1F8DBEB6-3C25-54AC-789D-344C6DDC2481}"/>
          </ac:picMkLst>
        </pc:picChg>
        <pc:picChg chg="mod">
          <ac:chgData name="James Raub" userId="b207dbbd95f9c3af" providerId="LiveId" clId="{690F953D-F9ED-4AFB-8038-3923BF13EF87}" dt="2022-11-28T15:25:22.742" v="7952"/>
          <ac:picMkLst>
            <pc:docMk/>
            <pc:sldMk cId="3965455570" sldId="459"/>
            <ac:picMk id="2057" creationId="{ABBDA693-E55C-F5E6-D76D-3238F4D2B305}"/>
          </ac:picMkLst>
        </pc:picChg>
        <pc:picChg chg="mod">
          <ac:chgData name="James Raub" userId="b207dbbd95f9c3af" providerId="LiveId" clId="{690F953D-F9ED-4AFB-8038-3923BF13EF87}" dt="2022-11-28T14:53:44.781" v="7305" actId="1076"/>
          <ac:picMkLst>
            <pc:docMk/>
            <pc:sldMk cId="3965455570" sldId="459"/>
            <ac:picMk id="2068" creationId="{C0FCA18D-BA14-7098-40B9-85632E8DC668}"/>
          </ac:picMkLst>
        </pc:picChg>
        <pc:picChg chg="del mod topLvl">
          <ac:chgData name="James Raub" userId="b207dbbd95f9c3af" providerId="LiveId" clId="{690F953D-F9ED-4AFB-8038-3923BF13EF87}" dt="2022-11-28T15:22:38.385" v="7895" actId="478"/>
          <ac:picMkLst>
            <pc:docMk/>
            <pc:sldMk cId="3965455570" sldId="459"/>
            <ac:picMk id="2092" creationId="{34A983D9-F632-DA7A-46FE-C8C4DE1613B6}"/>
          </ac:picMkLst>
        </pc:picChg>
        <pc:picChg chg="del mod">
          <ac:chgData name="James Raub" userId="b207dbbd95f9c3af" providerId="LiveId" clId="{690F953D-F9ED-4AFB-8038-3923BF13EF87}" dt="2022-11-28T15:36:21.897" v="8272" actId="478"/>
          <ac:picMkLst>
            <pc:docMk/>
            <pc:sldMk cId="3965455570" sldId="459"/>
            <ac:picMk id="2098" creationId="{0C10C47E-778A-0FDA-DDED-F4F74AA0DACE}"/>
          </ac:picMkLst>
        </pc:picChg>
        <pc:picChg chg="mod topLvl">
          <ac:chgData name="James Raub" userId="b207dbbd95f9c3af" providerId="LiveId" clId="{690F953D-F9ED-4AFB-8038-3923BF13EF87}" dt="2022-11-28T03:44:11.998" v="4243" actId="165"/>
          <ac:picMkLst>
            <pc:docMk/>
            <pc:sldMk cId="3965455570" sldId="459"/>
            <ac:picMk id="2112" creationId="{4842AB45-8849-690C-398B-4EF9982F4014}"/>
          </ac:picMkLst>
        </pc:picChg>
        <pc:picChg chg="mod">
          <ac:chgData name="James Raub" userId="b207dbbd95f9c3af" providerId="LiveId" clId="{690F953D-F9ED-4AFB-8038-3923BF13EF87}" dt="2022-11-28T15:27:38.043" v="7982"/>
          <ac:picMkLst>
            <pc:docMk/>
            <pc:sldMk cId="3965455570" sldId="459"/>
            <ac:picMk id="2117" creationId="{27C047DB-89A2-92B4-0F86-431F41E17F12}"/>
          </ac:picMkLst>
        </pc:picChg>
        <pc:picChg chg="mod">
          <ac:chgData name="James Raub" userId="b207dbbd95f9c3af" providerId="LiveId" clId="{690F953D-F9ED-4AFB-8038-3923BF13EF87}" dt="2022-11-28T15:27:38.043" v="7982"/>
          <ac:picMkLst>
            <pc:docMk/>
            <pc:sldMk cId="3965455570" sldId="459"/>
            <ac:picMk id="2122" creationId="{BC9B5B93-ED12-B611-D619-8DA284FEB0E4}"/>
          </ac:picMkLst>
        </pc:picChg>
        <pc:picChg chg="mod">
          <ac:chgData name="James Raub" userId="b207dbbd95f9c3af" providerId="LiveId" clId="{690F953D-F9ED-4AFB-8038-3923BF13EF87}" dt="2022-11-27T06:41:46.879" v="1910"/>
          <ac:picMkLst>
            <pc:docMk/>
            <pc:sldMk cId="3965455570" sldId="459"/>
            <ac:picMk id="2129" creationId="{A86317CF-EE7A-8AB6-CB8C-AA7ED98F26AE}"/>
          </ac:picMkLst>
        </pc:picChg>
        <pc:picChg chg="mod">
          <ac:chgData name="James Raub" userId="b207dbbd95f9c3af" providerId="LiveId" clId="{690F953D-F9ED-4AFB-8038-3923BF13EF87}" dt="2022-11-27T06:41:46.879" v="1910"/>
          <ac:picMkLst>
            <pc:docMk/>
            <pc:sldMk cId="3965455570" sldId="459"/>
            <ac:picMk id="2133" creationId="{94FEE5AD-AC12-2A65-1639-71DE995FF61C}"/>
          </ac:picMkLst>
        </pc:picChg>
        <pc:picChg chg="mod">
          <ac:chgData name="James Raub" userId="b207dbbd95f9c3af" providerId="LiveId" clId="{690F953D-F9ED-4AFB-8038-3923BF13EF87}" dt="2022-11-28T15:28:09.671" v="7990"/>
          <ac:picMkLst>
            <pc:docMk/>
            <pc:sldMk cId="3965455570" sldId="459"/>
            <ac:picMk id="2134" creationId="{023E1388-36D6-B7DA-76B8-E4DA359981DB}"/>
          </ac:picMkLst>
        </pc:picChg>
        <pc:picChg chg="mod">
          <ac:chgData name="James Raub" userId="b207dbbd95f9c3af" providerId="LiveId" clId="{690F953D-F9ED-4AFB-8038-3923BF13EF87}" dt="2022-11-28T15:28:09.671" v="7990"/>
          <ac:picMkLst>
            <pc:docMk/>
            <pc:sldMk cId="3965455570" sldId="459"/>
            <ac:picMk id="2136" creationId="{6E0129BA-F023-B95F-656B-F730B210C265}"/>
          </ac:picMkLst>
        </pc:picChg>
        <pc:picChg chg="mod">
          <ac:chgData name="James Raub" userId="b207dbbd95f9c3af" providerId="LiveId" clId="{690F953D-F9ED-4AFB-8038-3923BF13EF87}" dt="2022-11-27T06:41:46.879" v="1910"/>
          <ac:picMkLst>
            <pc:docMk/>
            <pc:sldMk cId="3965455570" sldId="459"/>
            <ac:picMk id="2136" creationId="{756924EA-0A86-DFCD-C1C4-83D3329A6153}"/>
          </ac:picMkLst>
        </pc:picChg>
        <pc:picChg chg="mod">
          <ac:chgData name="James Raub" userId="b207dbbd95f9c3af" providerId="LiveId" clId="{690F953D-F9ED-4AFB-8038-3923BF13EF87}" dt="2022-11-27T06:41:46.879" v="1910"/>
          <ac:picMkLst>
            <pc:docMk/>
            <pc:sldMk cId="3965455570" sldId="459"/>
            <ac:picMk id="2139" creationId="{BC75B94D-C673-FBA1-FD10-F84D7B520033}"/>
          </ac:picMkLst>
        </pc:picChg>
        <pc:picChg chg="mod">
          <ac:chgData name="James Raub" userId="b207dbbd95f9c3af" providerId="LiveId" clId="{690F953D-F9ED-4AFB-8038-3923BF13EF87}" dt="2022-11-27T06:41:46.879" v="1910"/>
          <ac:picMkLst>
            <pc:docMk/>
            <pc:sldMk cId="3965455570" sldId="459"/>
            <ac:picMk id="2140" creationId="{06014684-315E-A2E6-40B4-81C63717C6B0}"/>
          </ac:picMkLst>
        </pc:picChg>
        <pc:picChg chg="mod">
          <ac:chgData name="James Raub" userId="b207dbbd95f9c3af" providerId="LiveId" clId="{690F953D-F9ED-4AFB-8038-3923BF13EF87}" dt="2022-11-28T15:35:54.068" v="8264" actId="165"/>
          <ac:picMkLst>
            <pc:docMk/>
            <pc:sldMk cId="3965455570" sldId="459"/>
            <ac:picMk id="2143" creationId="{1C70033A-9A8D-11C9-F27C-22D10CD0DF89}"/>
          </ac:picMkLst>
        </pc:picChg>
        <pc:picChg chg="mod">
          <ac:chgData name="James Raub" userId="b207dbbd95f9c3af" providerId="LiveId" clId="{690F953D-F9ED-4AFB-8038-3923BF13EF87}" dt="2022-11-27T06:41:46.879" v="1910"/>
          <ac:picMkLst>
            <pc:docMk/>
            <pc:sldMk cId="3965455570" sldId="459"/>
            <ac:picMk id="2143" creationId="{B4937EE8-3779-D7F9-DE67-9ECD9121FF05}"/>
          </ac:picMkLst>
        </pc:picChg>
        <pc:picChg chg="mod">
          <ac:chgData name="James Raub" userId="b207dbbd95f9c3af" providerId="LiveId" clId="{690F953D-F9ED-4AFB-8038-3923BF13EF87}" dt="2022-11-28T15:35:54.068" v="8264" actId="165"/>
          <ac:picMkLst>
            <pc:docMk/>
            <pc:sldMk cId="3965455570" sldId="459"/>
            <ac:picMk id="2145" creationId="{90AC6698-6C3A-325D-9C5F-3286D06D76F1}"/>
          </ac:picMkLst>
        </pc:picChg>
        <pc:picChg chg="mod">
          <ac:chgData name="James Raub" userId="b207dbbd95f9c3af" providerId="LiveId" clId="{690F953D-F9ED-4AFB-8038-3923BF13EF87}" dt="2022-11-27T06:41:46.879" v="1910"/>
          <ac:picMkLst>
            <pc:docMk/>
            <pc:sldMk cId="3965455570" sldId="459"/>
            <ac:picMk id="2146" creationId="{0F2879ED-438A-1B04-4257-084C18545970}"/>
          </ac:picMkLst>
        </pc:picChg>
        <pc:picChg chg="mod">
          <ac:chgData name="James Raub" userId="b207dbbd95f9c3af" providerId="LiveId" clId="{690F953D-F9ED-4AFB-8038-3923BF13EF87}" dt="2022-11-27T06:41:46.879" v="1910"/>
          <ac:picMkLst>
            <pc:docMk/>
            <pc:sldMk cId="3965455570" sldId="459"/>
            <ac:picMk id="2147" creationId="{AAD01359-3762-5D45-12F2-B4C3D0CDA338}"/>
          </ac:picMkLst>
        </pc:picChg>
        <pc:picChg chg="mod">
          <ac:chgData name="James Raub" userId="b207dbbd95f9c3af" providerId="LiveId" clId="{690F953D-F9ED-4AFB-8038-3923BF13EF87}" dt="2022-11-28T15:35:31.511" v="8262"/>
          <ac:picMkLst>
            <pc:docMk/>
            <pc:sldMk cId="3965455570" sldId="459"/>
            <ac:picMk id="2148" creationId="{91A18C76-29F6-EA6A-BAB8-2F0DEB8CD812}"/>
          </ac:picMkLst>
        </pc:picChg>
        <pc:picChg chg="mod">
          <ac:chgData name="James Raub" userId="b207dbbd95f9c3af" providerId="LiveId" clId="{690F953D-F9ED-4AFB-8038-3923BF13EF87}" dt="2022-11-27T06:43:27.026" v="1984"/>
          <ac:picMkLst>
            <pc:docMk/>
            <pc:sldMk cId="3965455570" sldId="459"/>
            <ac:picMk id="2155" creationId="{43DB709F-21E0-2897-7F23-A7FDF6243ED6}"/>
          </ac:picMkLst>
        </pc:picChg>
        <pc:picChg chg="mod">
          <ac:chgData name="James Raub" userId="b207dbbd95f9c3af" providerId="LiveId" clId="{690F953D-F9ED-4AFB-8038-3923BF13EF87}" dt="2022-11-27T06:43:27.026" v="1984"/>
          <ac:picMkLst>
            <pc:docMk/>
            <pc:sldMk cId="3965455570" sldId="459"/>
            <ac:picMk id="2158" creationId="{F02B9F90-D07D-B04D-34F1-EB67CFA2F337}"/>
          </ac:picMkLst>
        </pc:picChg>
        <pc:picChg chg="mod">
          <ac:chgData name="James Raub" userId="b207dbbd95f9c3af" providerId="LiveId" clId="{690F953D-F9ED-4AFB-8038-3923BF13EF87}" dt="2022-11-27T06:43:27.026" v="1984"/>
          <ac:picMkLst>
            <pc:docMk/>
            <pc:sldMk cId="3965455570" sldId="459"/>
            <ac:picMk id="2161" creationId="{E4C392EE-7434-C365-E93D-63416FE94309}"/>
          </ac:picMkLst>
        </pc:picChg>
        <pc:picChg chg="mod">
          <ac:chgData name="James Raub" userId="b207dbbd95f9c3af" providerId="LiveId" clId="{690F953D-F9ED-4AFB-8038-3923BF13EF87}" dt="2022-11-27T06:43:27.026" v="1984"/>
          <ac:picMkLst>
            <pc:docMk/>
            <pc:sldMk cId="3965455570" sldId="459"/>
            <ac:picMk id="2164" creationId="{425E5B3D-7278-3812-5FCF-D57F3FFEBE64}"/>
          </ac:picMkLst>
        </pc:picChg>
        <pc:picChg chg="mod">
          <ac:chgData name="James Raub" userId="b207dbbd95f9c3af" providerId="LiveId" clId="{690F953D-F9ED-4AFB-8038-3923BF13EF87}" dt="2022-11-27T06:43:27.026" v="1984"/>
          <ac:picMkLst>
            <pc:docMk/>
            <pc:sldMk cId="3965455570" sldId="459"/>
            <ac:picMk id="2165" creationId="{35E1706F-AACD-4041-3393-C65B34BEB787}"/>
          </ac:picMkLst>
        </pc:picChg>
        <pc:picChg chg="mod">
          <ac:chgData name="James Raub" userId="b207dbbd95f9c3af" providerId="LiveId" clId="{690F953D-F9ED-4AFB-8038-3923BF13EF87}" dt="2022-11-27T06:43:27.026" v="1984"/>
          <ac:picMkLst>
            <pc:docMk/>
            <pc:sldMk cId="3965455570" sldId="459"/>
            <ac:picMk id="2168" creationId="{91BBDAC5-CE52-D4D2-D5C8-D90067E4DE96}"/>
          </ac:picMkLst>
        </pc:picChg>
        <pc:picChg chg="mod">
          <ac:chgData name="James Raub" userId="b207dbbd95f9c3af" providerId="LiveId" clId="{690F953D-F9ED-4AFB-8038-3923BF13EF87}" dt="2022-11-27T06:43:27.026" v="1984"/>
          <ac:picMkLst>
            <pc:docMk/>
            <pc:sldMk cId="3965455570" sldId="459"/>
            <ac:picMk id="2171" creationId="{4CFC8D67-35E1-9876-D62C-586660DDEC7B}"/>
          </ac:picMkLst>
        </pc:picChg>
        <pc:picChg chg="mod">
          <ac:chgData name="James Raub" userId="b207dbbd95f9c3af" providerId="LiveId" clId="{690F953D-F9ED-4AFB-8038-3923BF13EF87}" dt="2022-11-27T06:43:27.026" v="1984"/>
          <ac:picMkLst>
            <pc:docMk/>
            <pc:sldMk cId="3965455570" sldId="459"/>
            <ac:picMk id="2172" creationId="{D8511C12-79D3-DACB-4582-CAFC34117108}"/>
          </ac:picMkLst>
        </pc:picChg>
        <pc:picChg chg="del mod">
          <ac:chgData name="James Raub" userId="b207dbbd95f9c3af" providerId="LiveId" clId="{690F953D-F9ED-4AFB-8038-3923BF13EF87}" dt="2022-11-28T15:27:31.157" v="7979" actId="478"/>
          <ac:picMkLst>
            <pc:docMk/>
            <pc:sldMk cId="3965455570" sldId="459"/>
            <ac:picMk id="31745" creationId="{0E9E5FF4-6C55-1F8D-DECC-867A3FFA68D6}"/>
          </ac:picMkLst>
        </pc:picChg>
        <pc:picChg chg="del mod">
          <ac:chgData name="James Raub" userId="b207dbbd95f9c3af" providerId="LiveId" clId="{690F953D-F9ED-4AFB-8038-3923BF13EF87}" dt="2022-11-28T15:27:29.487" v="7978" actId="478"/>
          <ac:picMkLst>
            <pc:docMk/>
            <pc:sldMk cId="3965455570" sldId="459"/>
            <ac:picMk id="31747" creationId="{20465ABA-B3A5-8F52-A956-FFD7044622E3}"/>
          </ac:picMkLst>
        </pc:picChg>
        <pc:picChg chg="del mod">
          <ac:chgData name="James Raub" userId="b207dbbd95f9c3af" providerId="LiveId" clId="{690F953D-F9ED-4AFB-8038-3923BF13EF87}" dt="2022-11-28T15:28:08.020" v="7989" actId="478"/>
          <ac:picMkLst>
            <pc:docMk/>
            <pc:sldMk cId="3965455570" sldId="459"/>
            <ac:picMk id="31759" creationId="{504FD48D-2AAB-E139-5333-D7755C46786E}"/>
          </ac:picMkLst>
        </pc:picChg>
        <pc:picChg chg="del mod">
          <ac:chgData name="James Raub" userId="b207dbbd95f9c3af" providerId="LiveId" clId="{690F953D-F9ED-4AFB-8038-3923BF13EF87}" dt="2022-11-28T15:28:02.237" v="7986" actId="478"/>
          <ac:picMkLst>
            <pc:docMk/>
            <pc:sldMk cId="3965455570" sldId="459"/>
            <ac:picMk id="31760" creationId="{70724395-AE3D-61B0-BFEE-C7568DC17D2C}"/>
          </ac:picMkLst>
        </pc:picChg>
        <pc:picChg chg="del mod">
          <ac:chgData name="James Raub" userId="b207dbbd95f9c3af" providerId="LiveId" clId="{690F953D-F9ED-4AFB-8038-3923BF13EF87}" dt="2022-11-28T15:36:13.297" v="8269" actId="478"/>
          <ac:picMkLst>
            <pc:docMk/>
            <pc:sldMk cId="3965455570" sldId="459"/>
            <ac:picMk id="31765" creationId="{DCB98BB2-5378-474C-662B-685432D02854}"/>
          </ac:picMkLst>
        </pc:picChg>
        <pc:picChg chg="del mod">
          <ac:chgData name="James Raub" userId="b207dbbd95f9c3af" providerId="LiveId" clId="{690F953D-F9ED-4AFB-8038-3923BF13EF87}" dt="2022-11-27T16:22:35.510" v="2971" actId="478"/>
          <ac:picMkLst>
            <pc:docMk/>
            <pc:sldMk cId="3965455570" sldId="459"/>
            <ac:picMk id="31766" creationId="{2D246BE0-36F7-FFE1-4B8A-E34E3A649C47}"/>
          </ac:picMkLst>
        </pc:picChg>
      </pc:sldChg>
      <pc:sldChg chg="del">
        <pc:chgData name="James Raub" userId="b207dbbd95f9c3af" providerId="LiveId" clId="{690F953D-F9ED-4AFB-8038-3923BF13EF87}" dt="2022-11-26T23:41:16.141" v="0" actId="47"/>
        <pc:sldMkLst>
          <pc:docMk/>
          <pc:sldMk cId="278193424" sldId="517"/>
        </pc:sldMkLst>
      </pc:sldChg>
      <pc:sldChg chg="del">
        <pc:chgData name="James Raub" userId="b207dbbd95f9c3af" providerId="LiveId" clId="{690F953D-F9ED-4AFB-8038-3923BF13EF87}" dt="2022-11-26T23:41:16.141" v="0" actId="47"/>
        <pc:sldMkLst>
          <pc:docMk/>
          <pc:sldMk cId="3148184989" sldId="518"/>
        </pc:sldMkLst>
      </pc:sldChg>
      <pc:sldChg chg="del">
        <pc:chgData name="James Raub" userId="b207dbbd95f9c3af" providerId="LiveId" clId="{690F953D-F9ED-4AFB-8038-3923BF13EF87}" dt="2022-11-26T23:41:16.141" v="0" actId="47"/>
        <pc:sldMkLst>
          <pc:docMk/>
          <pc:sldMk cId="2904653134" sldId="519"/>
        </pc:sldMkLst>
      </pc:sldChg>
      <pc:sldChg chg="del">
        <pc:chgData name="James Raub" userId="b207dbbd95f9c3af" providerId="LiveId" clId="{690F953D-F9ED-4AFB-8038-3923BF13EF87}" dt="2022-11-26T23:41:16.141" v="0" actId="47"/>
        <pc:sldMkLst>
          <pc:docMk/>
          <pc:sldMk cId="2405220526" sldId="520"/>
        </pc:sldMkLst>
      </pc:sldChg>
      <pc:sldChg chg="del">
        <pc:chgData name="James Raub" userId="b207dbbd95f9c3af" providerId="LiveId" clId="{690F953D-F9ED-4AFB-8038-3923BF13EF87}" dt="2022-11-26T23:41:16.141" v="0" actId="47"/>
        <pc:sldMkLst>
          <pc:docMk/>
          <pc:sldMk cId="187842718" sldId="521"/>
        </pc:sldMkLst>
      </pc:sldChg>
      <pc:sldChg chg="del">
        <pc:chgData name="James Raub" userId="b207dbbd95f9c3af" providerId="LiveId" clId="{690F953D-F9ED-4AFB-8038-3923BF13EF87}" dt="2022-11-26T23:41:16.141" v="0" actId="47"/>
        <pc:sldMkLst>
          <pc:docMk/>
          <pc:sldMk cId="3251942013" sldId="532"/>
        </pc:sldMkLst>
      </pc:sldChg>
      <pc:sldChg chg="del">
        <pc:chgData name="James Raub" userId="b207dbbd95f9c3af" providerId="LiveId" clId="{690F953D-F9ED-4AFB-8038-3923BF13EF87}" dt="2022-11-26T23:41:16.141" v="0" actId="47"/>
        <pc:sldMkLst>
          <pc:docMk/>
          <pc:sldMk cId="1034831502" sldId="536"/>
        </pc:sldMkLst>
      </pc:sldChg>
      <pc:sldChg chg="del">
        <pc:chgData name="James Raub" userId="b207dbbd95f9c3af" providerId="LiveId" clId="{690F953D-F9ED-4AFB-8038-3923BF13EF87}" dt="2022-11-26T23:41:16.141" v="0" actId="47"/>
        <pc:sldMkLst>
          <pc:docMk/>
          <pc:sldMk cId="1269953984" sldId="537"/>
        </pc:sldMkLst>
      </pc:sldChg>
      <pc:sldChg chg="del">
        <pc:chgData name="James Raub" userId="b207dbbd95f9c3af" providerId="LiveId" clId="{690F953D-F9ED-4AFB-8038-3923BF13EF87}" dt="2022-11-26T23:41:16.141" v="0" actId="47"/>
        <pc:sldMkLst>
          <pc:docMk/>
          <pc:sldMk cId="1676084598" sldId="538"/>
        </pc:sldMkLst>
      </pc:sldChg>
      <pc:sldChg chg="del">
        <pc:chgData name="James Raub" userId="b207dbbd95f9c3af" providerId="LiveId" clId="{690F953D-F9ED-4AFB-8038-3923BF13EF87}" dt="2022-11-26T23:41:16.141" v="0" actId="47"/>
        <pc:sldMkLst>
          <pc:docMk/>
          <pc:sldMk cId="2454650036" sldId="539"/>
        </pc:sldMkLst>
      </pc:sldChg>
      <pc:sldChg chg="del">
        <pc:chgData name="James Raub" userId="b207dbbd95f9c3af" providerId="LiveId" clId="{690F953D-F9ED-4AFB-8038-3923BF13EF87}" dt="2022-11-26T23:41:16.141" v="0" actId="47"/>
        <pc:sldMkLst>
          <pc:docMk/>
          <pc:sldMk cId="1376490494" sldId="541"/>
        </pc:sldMkLst>
      </pc:sldChg>
      <pc:sldChg chg="del">
        <pc:chgData name="James Raub" userId="b207dbbd95f9c3af" providerId="LiveId" clId="{690F953D-F9ED-4AFB-8038-3923BF13EF87}" dt="2022-11-26T23:41:16.141" v="0" actId="47"/>
        <pc:sldMkLst>
          <pc:docMk/>
          <pc:sldMk cId="3671470044" sldId="542"/>
        </pc:sldMkLst>
      </pc:sldChg>
      <pc:sldChg chg="del">
        <pc:chgData name="James Raub" userId="b207dbbd95f9c3af" providerId="LiveId" clId="{690F953D-F9ED-4AFB-8038-3923BF13EF87}" dt="2022-11-26T23:41:16.141" v="0" actId="47"/>
        <pc:sldMkLst>
          <pc:docMk/>
          <pc:sldMk cId="2025846257" sldId="601"/>
        </pc:sldMkLst>
      </pc:sldChg>
      <pc:sldChg chg="del">
        <pc:chgData name="James Raub" userId="b207dbbd95f9c3af" providerId="LiveId" clId="{690F953D-F9ED-4AFB-8038-3923BF13EF87}" dt="2022-11-26T23:41:16.141" v="0" actId="47"/>
        <pc:sldMkLst>
          <pc:docMk/>
          <pc:sldMk cId="2496498956" sldId="602"/>
        </pc:sldMkLst>
      </pc:sldChg>
      <pc:sldChg chg="del">
        <pc:chgData name="James Raub" userId="b207dbbd95f9c3af" providerId="LiveId" clId="{690F953D-F9ED-4AFB-8038-3923BF13EF87}" dt="2022-11-26T23:41:16.141" v="0" actId="47"/>
        <pc:sldMkLst>
          <pc:docMk/>
          <pc:sldMk cId="3485987945" sldId="621"/>
        </pc:sldMkLst>
      </pc:sldChg>
      <pc:sldChg chg="addSp delSp modSp mod">
        <pc:chgData name="James Raub" userId="b207dbbd95f9c3af" providerId="LiveId" clId="{690F953D-F9ED-4AFB-8038-3923BF13EF87}" dt="2022-11-28T15:44:03.189" v="8633" actId="164"/>
        <pc:sldMkLst>
          <pc:docMk/>
          <pc:sldMk cId="884669806" sldId="626"/>
        </pc:sldMkLst>
        <pc:spChg chg="mod">
          <ac:chgData name="James Raub" userId="b207dbbd95f9c3af" providerId="LiveId" clId="{690F953D-F9ED-4AFB-8038-3923BF13EF87}" dt="2022-11-28T15:08:59.311" v="7551"/>
          <ac:spMkLst>
            <pc:docMk/>
            <pc:sldMk cId="884669806" sldId="626"/>
            <ac:spMk id="5" creationId="{3D6D3355-9E31-B9D2-5149-CC66C602B4A5}"/>
          </ac:spMkLst>
        </pc:spChg>
        <pc:spChg chg="mod">
          <ac:chgData name="James Raub" userId="b207dbbd95f9c3af" providerId="LiveId" clId="{690F953D-F9ED-4AFB-8038-3923BF13EF87}" dt="2022-11-28T15:09:01.430" v="7552"/>
          <ac:spMkLst>
            <pc:docMk/>
            <pc:sldMk cId="884669806" sldId="626"/>
            <ac:spMk id="6" creationId="{D46892DF-739B-92D5-80F7-254D8FD29180}"/>
          </ac:spMkLst>
        </pc:spChg>
        <pc:spChg chg="mod">
          <ac:chgData name="James Raub" userId="b207dbbd95f9c3af" providerId="LiveId" clId="{690F953D-F9ED-4AFB-8038-3923BF13EF87}" dt="2022-11-28T15:10:49.030" v="7646" actId="6549"/>
          <ac:spMkLst>
            <pc:docMk/>
            <pc:sldMk cId="884669806" sldId="626"/>
            <ac:spMk id="7" creationId="{7E3E782D-BFB0-1063-8F8D-F107A99E28CF}"/>
          </ac:spMkLst>
        </pc:spChg>
        <pc:spChg chg="mod">
          <ac:chgData name="James Raub" userId="b207dbbd95f9c3af" providerId="LiveId" clId="{690F953D-F9ED-4AFB-8038-3923BF13EF87}" dt="2022-11-28T15:10:28.523" v="7643" actId="1036"/>
          <ac:spMkLst>
            <pc:docMk/>
            <pc:sldMk cId="884669806" sldId="626"/>
            <ac:spMk id="8" creationId="{6D297C07-C086-1CE3-E14C-0E5CD038BF09}"/>
          </ac:spMkLst>
        </pc:spChg>
        <pc:spChg chg="del">
          <ac:chgData name="James Raub" userId="b207dbbd95f9c3af" providerId="LiveId" clId="{690F953D-F9ED-4AFB-8038-3923BF13EF87}" dt="2022-11-28T06:40:31.066" v="6462" actId="478"/>
          <ac:spMkLst>
            <pc:docMk/>
            <pc:sldMk cId="884669806" sldId="626"/>
            <ac:spMk id="23" creationId="{43750E4D-6E28-F349-A22A-CA5CBF3FA2A3}"/>
          </ac:spMkLst>
        </pc:spChg>
        <pc:spChg chg="add mod">
          <ac:chgData name="James Raub" userId="b207dbbd95f9c3af" providerId="LiveId" clId="{690F953D-F9ED-4AFB-8038-3923BF13EF87}" dt="2022-11-28T15:44:03.189" v="8633" actId="164"/>
          <ac:spMkLst>
            <pc:docMk/>
            <pc:sldMk cId="884669806" sldId="626"/>
            <ac:spMk id="23" creationId="{88A3E3A0-109D-CECD-7194-339E9CAFB1C4}"/>
          </ac:spMkLst>
        </pc:spChg>
        <pc:spChg chg="add mod">
          <ac:chgData name="James Raub" userId="b207dbbd95f9c3af" providerId="LiveId" clId="{690F953D-F9ED-4AFB-8038-3923BF13EF87}" dt="2022-11-28T07:14:19.910" v="7004" actId="554"/>
          <ac:spMkLst>
            <pc:docMk/>
            <pc:sldMk cId="884669806" sldId="626"/>
            <ac:spMk id="25" creationId="{E79D9758-8F39-D754-8DFD-AA0AB7662665}"/>
          </ac:spMkLst>
        </pc:spChg>
        <pc:spChg chg="add mod">
          <ac:chgData name="James Raub" userId="b207dbbd95f9c3af" providerId="LiveId" clId="{690F953D-F9ED-4AFB-8038-3923BF13EF87}" dt="2022-11-28T06:28:52.169" v="6124" actId="1076"/>
          <ac:spMkLst>
            <pc:docMk/>
            <pc:sldMk cId="884669806" sldId="626"/>
            <ac:spMk id="27" creationId="{2763EA19-A528-42FC-475B-1A7F4E1EC440}"/>
          </ac:spMkLst>
        </pc:spChg>
        <pc:spChg chg="add mod">
          <ac:chgData name="James Raub" userId="b207dbbd95f9c3af" providerId="LiveId" clId="{690F953D-F9ED-4AFB-8038-3923BF13EF87}" dt="2022-11-28T06:33:55.915" v="6251" actId="120"/>
          <ac:spMkLst>
            <pc:docMk/>
            <pc:sldMk cId="884669806" sldId="626"/>
            <ac:spMk id="28" creationId="{409DD788-EE77-D41C-DC4B-3D2397B88C59}"/>
          </ac:spMkLst>
        </pc:spChg>
        <pc:spChg chg="add mod">
          <ac:chgData name="James Raub" userId="b207dbbd95f9c3af" providerId="LiveId" clId="{690F953D-F9ED-4AFB-8038-3923BF13EF87}" dt="2022-11-28T15:43:55.293" v="8632" actId="164"/>
          <ac:spMkLst>
            <pc:docMk/>
            <pc:sldMk cId="884669806" sldId="626"/>
            <ac:spMk id="29" creationId="{8225136B-9519-31E2-0A93-94C975C9D468}"/>
          </ac:spMkLst>
        </pc:spChg>
        <pc:spChg chg="del">
          <ac:chgData name="James Raub" userId="b207dbbd95f9c3af" providerId="LiveId" clId="{690F953D-F9ED-4AFB-8038-3923BF13EF87}" dt="2022-11-28T07:08:35.406" v="6837" actId="478"/>
          <ac:spMkLst>
            <pc:docMk/>
            <pc:sldMk cId="884669806" sldId="626"/>
            <ac:spMk id="29" creationId="{A4DCE4BE-1614-6F51-3299-2CA4F7BFAE4A}"/>
          </ac:spMkLst>
        </pc:spChg>
        <pc:spChg chg="add mod">
          <ac:chgData name="James Raub" userId="b207dbbd95f9c3af" providerId="LiveId" clId="{690F953D-F9ED-4AFB-8038-3923BF13EF87}" dt="2022-11-28T06:29:32.982" v="6141" actId="1035"/>
          <ac:spMkLst>
            <pc:docMk/>
            <pc:sldMk cId="884669806" sldId="626"/>
            <ac:spMk id="30" creationId="{A92DA938-78DD-3A51-7550-CA3A801F96EA}"/>
          </ac:spMkLst>
        </pc:spChg>
        <pc:spChg chg="add mod">
          <ac:chgData name="James Raub" userId="b207dbbd95f9c3af" providerId="LiveId" clId="{690F953D-F9ED-4AFB-8038-3923BF13EF87}" dt="2022-11-28T06:34:06.822" v="6260" actId="1038"/>
          <ac:spMkLst>
            <pc:docMk/>
            <pc:sldMk cId="884669806" sldId="626"/>
            <ac:spMk id="31" creationId="{8394FC03-732E-7CFC-DC5C-0E2A2815409B}"/>
          </ac:spMkLst>
        </pc:spChg>
        <pc:spChg chg="add mod">
          <ac:chgData name="James Raub" userId="b207dbbd95f9c3af" providerId="LiveId" clId="{690F953D-F9ED-4AFB-8038-3923BF13EF87}" dt="2022-11-28T15:43:26.322" v="8628" actId="164"/>
          <ac:spMkLst>
            <pc:docMk/>
            <pc:sldMk cId="884669806" sldId="626"/>
            <ac:spMk id="33" creationId="{864856A4-8975-86FD-995C-C4B0B89DC477}"/>
          </ac:spMkLst>
        </pc:spChg>
        <pc:spChg chg="mod">
          <ac:chgData name="James Raub" userId="b207dbbd95f9c3af" providerId="LiveId" clId="{690F953D-F9ED-4AFB-8038-3923BF13EF87}" dt="2022-11-28T05:26:36.950" v="5712"/>
          <ac:spMkLst>
            <pc:docMk/>
            <pc:sldMk cId="884669806" sldId="626"/>
            <ac:spMk id="33" creationId="{95C0DF0A-D4F1-5ACD-91D3-FA0B74DDBED8}"/>
          </ac:spMkLst>
        </pc:spChg>
        <pc:spChg chg="mod">
          <ac:chgData name="James Raub" userId="b207dbbd95f9c3af" providerId="LiveId" clId="{690F953D-F9ED-4AFB-8038-3923BF13EF87}" dt="2022-11-28T05:26:36.950" v="5712"/>
          <ac:spMkLst>
            <pc:docMk/>
            <pc:sldMk cId="884669806" sldId="626"/>
            <ac:spMk id="34" creationId="{E9107244-1CC8-41E6-F331-139311B63D59}"/>
          </ac:spMkLst>
        </pc:spChg>
        <pc:spChg chg="mod">
          <ac:chgData name="James Raub" userId="b207dbbd95f9c3af" providerId="LiveId" clId="{690F953D-F9ED-4AFB-8038-3923BF13EF87}" dt="2022-11-28T05:50:54.989" v="6067" actId="20577"/>
          <ac:spMkLst>
            <pc:docMk/>
            <pc:sldMk cId="884669806" sldId="626"/>
            <ac:spMk id="39" creationId="{31886BD3-3E48-F017-7D6A-07E692FDFD2D}"/>
          </ac:spMkLst>
        </pc:spChg>
        <pc:spChg chg="mod">
          <ac:chgData name="James Raub" userId="b207dbbd95f9c3af" providerId="LiveId" clId="{690F953D-F9ED-4AFB-8038-3923BF13EF87}" dt="2022-11-28T06:53:54.017" v="6754"/>
          <ac:spMkLst>
            <pc:docMk/>
            <pc:sldMk cId="884669806" sldId="626"/>
            <ac:spMk id="41" creationId="{1899AC00-EC4A-3A2C-B951-7534E6F05B53}"/>
          </ac:spMkLst>
        </pc:spChg>
        <pc:spChg chg="add mod">
          <ac:chgData name="James Raub" userId="b207dbbd95f9c3af" providerId="LiveId" clId="{690F953D-F9ED-4AFB-8038-3923BF13EF87}" dt="2022-11-28T05:45:40.551" v="5948" actId="20577"/>
          <ac:spMkLst>
            <pc:docMk/>
            <pc:sldMk cId="884669806" sldId="626"/>
            <ac:spMk id="46" creationId="{30E2F623-DCA3-E936-CACA-CA5B32539D24}"/>
          </ac:spMkLst>
        </pc:spChg>
        <pc:spChg chg="del">
          <ac:chgData name="James Raub" userId="b207dbbd95f9c3af" providerId="LiveId" clId="{690F953D-F9ED-4AFB-8038-3923BF13EF87}" dt="2022-11-28T06:28:32.136" v="6122" actId="478"/>
          <ac:spMkLst>
            <pc:docMk/>
            <pc:sldMk cId="884669806" sldId="626"/>
            <ac:spMk id="56" creationId="{580E5ECB-A84D-8FDB-5F8F-7B3FFDF7F46D}"/>
          </ac:spMkLst>
        </pc:spChg>
        <pc:spChg chg="add mod">
          <ac:chgData name="James Raub" userId="b207dbbd95f9c3af" providerId="LiveId" clId="{690F953D-F9ED-4AFB-8038-3923BF13EF87}" dt="2022-11-28T06:26:55.389" v="6112" actId="164"/>
          <ac:spMkLst>
            <pc:docMk/>
            <pc:sldMk cId="884669806" sldId="626"/>
            <ac:spMk id="62" creationId="{D9285E42-ED2D-03D3-DF9D-58A9F81593AB}"/>
          </ac:spMkLst>
        </pc:spChg>
        <pc:spChg chg="add mod">
          <ac:chgData name="James Raub" userId="b207dbbd95f9c3af" providerId="LiveId" clId="{690F953D-F9ED-4AFB-8038-3923BF13EF87}" dt="2022-11-28T06:51:28.628" v="6737"/>
          <ac:spMkLst>
            <pc:docMk/>
            <pc:sldMk cId="884669806" sldId="626"/>
            <ac:spMk id="2048" creationId="{AE624CB2-4D10-E15B-DFC0-2C0B2416F4CC}"/>
          </ac:spMkLst>
        </pc:spChg>
        <pc:spChg chg="mod">
          <ac:chgData name="James Raub" userId="b207dbbd95f9c3af" providerId="LiveId" clId="{690F953D-F9ED-4AFB-8038-3923BF13EF87}" dt="2022-11-28T06:27:22.362" v="6114"/>
          <ac:spMkLst>
            <pc:docMk/>
            <pc:sldMk cId="884669806" sldId="626"/>
            <ac:spMk id="2053" creationId="{FDAE589C-9994-64F1-9426-E54A02DCC8C1}"/>
          </ac:spMkLst>
        </pc:spChg>
        <pc:spChg chg="del mod">
          <ac:chgData name="James Raub" userId="b207dbbd95f9c3af" providerId="LiveId" clId="{690F953D-F9ED-4AFB-8038-3923BF13EF87}" dt="2022-11-28T06:27:56.383" v="6119" actId="478"/>
          <ac:spMkLst>
            <pc:docMk/>
            <pc:sldMk cId="884669806" sldId="626"/>
            <ac:spMk id="2054" creationId="{B854E111-D7E1-885F-64B7-A218A2E37BF0}"/>
          </ac:spMkLst>
        </pc:spChg>
        <pc:spChg chg="mod">
          <ac:chgData name="James Raub" userId="b207dbbd95f9c3af" providerId="LiveId" clId="{690F953D-F9ED-4AFB-8038-3923BF13EF87}" dt="2022-11-28T06:30:49.162" v="6150"/>
          <ac:spMkLst>
            <pc:docMk/>
            <pc:sldMk cId="884669806" sldId="626"/>
            <ac:spMk id="2059" creationId="{5402FBBF-A489-71C0-1286-B0E4AE8E9B9B}"/>
          </ac:spMkLst>
        </pc:spChg>
        <pc:spChg chg="mod">
          <ac:chgData name="James Raub" userId="b207dbbd95f9c3af" providerId="LiveId" clId="{690F953D-F9ED-4AFB-8038-3923BF13EF87}" dt="2022-11-28T06:30:49.162" v="6150"/>
          <ac:spMkLst>
            <pc:docMk/>
            <pc:sldMk cId="884669806" sldId="626"/>
            <ac:spMk id="2060" creationId="{2CFF40BB-871C-9617-CA86-4C3282C59CA8}"/>
          </ac:spMkLst>
        </pc:spChg>
        <pc:spChg chg="add mod">
          <ac:chgData name="James Raub" userId="b207dbbd95f9c3af" providerId="LiveId" clId="{690F953D-F9ED-4AFB-8038-3923BF13EF87}" dt="2022-11-28T06:34:11.026" v="6262" actId="403"/>
          <ac:spMkLst>
            <pc:docMk/>
            <pc:sldMk cId="884669806" sldId="626"/>
            <ac:spMk id="2061" creationId="{0DC6B6BE-0A5C-2896-61E5-DFC8948DAA6A}"/>
          </ac:spMkLst>
        </pc:spChg>
        <pc:spChg chg="add mod">
          <ac:chgData name="James Raub" userId="b207dbbd95f9c3af" providerId="LiveId" clId="{690F953D-F9ED-4AFB-8038-3923BF13EF87}" dt="2022-11-28T07:14:19.910" v="7004" actId="554"/>
          <ac:spMkLst>
            <pc:docMk/>
            <pc:sldMk cId="884669806" sldId="626"/>
            <ac:spMk id="2062" creationId="{38095D05-58F3-04D7-6653-7CBF45D81400}"/>
          </ac:spMkLst>
        </pc:spChg>
        <pc:spChg chg="mod">
          <ac:chgData name="James Raub" userId="b207dbbd95f9c3af" providerId="LiveId" clId="{690F953D-F9ED-4AFB-8038-3923BF13EF87}" dt="2022-11-28T15:08:32.554" v="7547" actId="554"/>
          <ac:spMkLst>
            <pc:docMk/>
            <pc:sldMk cId="884669806" sldId="626"/>
            <ac:spMk id="2064" creationId="{C1655763-B0D7-882D-1981-6A45467D8915}"/>
          </ac:spMkLst>
        </pc:spChg>
        <pc:spChg chg="mod">
          <ac:chgData name="James Raub" userId="b207dbbd95f9c3af" providerId="LiveId" clId="{690F953D-F9ED-4AFB-8038-3923BF13EF87}" dt="2022-11-28T15:08:40.072" v="7548" actId="1038"/>
          <ac:spMkLst>
            <pc:docMk/>
            <pc:sldMk cId="884669806" sldId="626"/>
            <ac:spMk id="2075" creationId="{568214B1-FEBC-A3AB-4C02-B88D4AFD3F10}"/>
          </ac:spMkLst>
        </pc:spChg>
        <pc:spChg chg="mod">
          <ac:chgData name="James Raub" userId="b207dbbd95f9c3af" providerId="LiveId" clId="{690F953D-F9ED-4AFB-8038-3923BF13EF87}" dt="2022-11-28T15:08:40.072" v="7548" actId="1038"/>
          <ac:spMkLst>
            <pc:docMk/>
            <pc:sldMk cId="884669806" sldId="626"/>
            <ac:spMk id="2076" creationId="{AC672FF6-ADFF-ED40-E345-80197A8EDE6E}"/>
          </ac:spMkLst>
        </pc:spChg>
        <pc:spChg chg="mod">
          <ac:chgData name="James Raub" userId="b207dbbd95f9c3af" providerId="LiveId" clId="{690F953D-F9ED-4AFB-8038-3923BF13EF87}" dt="2022-11-28T06:36:58.208" v="6358" actId="20577"/>
          <ac:spMkLst>
            <pc:docMk/>
            <pc:sldMk cId="884669806" sldId="626"/>
            <ac:spMk id="2085" creationId="{9B76710D-061A-95E9-1F5F-D4BF203543D7}"/>
          </ac:spMkLst>
        </pc:spChg>
        <pc:spChg chg="mod">
          <ac:chgData name="James Raub" userId="b207dbbd95f9c3af" providerId="LiveId" clId="{690F953D-F9ED-4AFB-8038-3923BF13EF87}" dt="2022-11-28T06:37:01.146" v="6360" actId="20577"/>
          <ac:spMkLst>
            <pc:docMk/>
            <pc:sldMk cId="884669806" sldId="626"/>
            <ac:spMk id="2086" creationId="{4A4EF138-3CA1-5E96-5D79-17FE7A92A304}"/>
          </ac:spMkLst>
        </pc:spChg>
        <pc:spChg chg="mod topLvl">
          <ac:chgData name="James Raub" userId="b207dbbd95f9c3af" providerId="LiveId" clId="{690F953D-F9ED-4AFB-8038-3923BF13EF87}" dt="2022-11-28T06:38:30.292" v="6418" actId="164"/>
          <ac:spMkLst>
            <pc:docMk/>
            <pc:sldMk cId="884669806" sldId="626"/>
            <ac:spMk id="2095" creationId="{EAE245FE-7E13-A188-8F78-F4FC49D6ED75}"/>
          </ac:spMkLst>
        </pc:spChg>
        <pc:spChg chg="mod">
          <ac:chgData name="James Raub" userId="b207dbbd95f9c3af" providerId="LiveId" clId="{690F953D-F9ED-4AFB-8038-3923BF13EF87}" dt="2022-11-28T06:35:36.891" v="6263"/>
          <ac:spMkLst>
            <pc:docMk/>
            <pc:sldMk cId="884669806" sldId="626"/>
            <ac:spMk id="2104" creationId="{3AD0FB26-7DA7-B32A-FE6B-341C81021103}"/>
          </ac:spMkLst>
        </pc:spChg>
        <pc:spChg chg="add mod">
          <ac:chgData name="James Raub" userId="b207dbbd95f9c3af" providerId="LiveId" clId="{690F953D-F9ED-4AFB-8038-3923BF13EF87}" dt="2022-11-28T06:40:48.131" v="6532" actId="1035"/>
          <ac:spMkLst>
            <pc:docMk/>
            <pc:sldMk cId="884669806" sldId="626"/>
            <ac:spMk id="2120" creationId="{A05E4D06-C5B9-FECD-DF27-E7D7659D9413}"/>
          </ac:spMkLst>
        </pc:spChg>
        <pc:spChg chg="add mod">
          <ac:chgData name="James Raub" userId="b207dbbd95f9c3af" providerId="LiveId" clId="{690F953D-F9ED-4AFB-8038-3923BF13EF87}" dt="2022-11-28T06:40:48.131" v="6532" actId="1035"/>
          <ac:spMkLst>
            <pc:docMk/>
            <pc:sldMk cId="884669806" sldId="626"/>
            <ac:spMk id="2121" creationId="{BB542A92-7ACE-7B1A-B406-2F063E22DA54}"/>
          </ac:spMkLst>
        </pc:spChg>
        <pc:spChg chg="del">
          <ac:chgData name="James Raub" userId="b207dbbd95f9c3af" providerId="LiveId" clId="{690F953D-F9ED-4AFB-8038-3923BF13EF87}" dt="2022-11-28T06:40:35.678" v="6463" actId="478"/>
          <ac:spMkLst>
            <pc:docMk/>
            <pc:sldMk cId="884669806" sldId="626"/>
            <ac:spMk id="2123" creationId="{B9C3A59A-83F7-AEE8-F74C-C48D37EFF76E}"/>
          </ac:spMkLst>
        </pc:spChg>
        <pc:spChg chg="del">
          <ac:chgData name="James Raub" userId="b207dbbd95f9c3af" providerId="LiveId" clId="{690F953D-F9ED-4AFB-8038-3923BF13EF87}" dt="2022-11-28T06:40:35.678" v="6463" actId="478"/>
          <ac:spMkLst>
            <pc:docMk/>
            <pc:sldMk cId="884669806" sldId="626"/>
            <ac:spMk id="2125" creationId="{6E14BFC4-1AC4-5241-F576-C70DFA6D7EE2}"/>
          </ac:spMkLst>
        </pc:spChg>
        <pc:spChg chg="del">
          <ac:chgData name="James Raub" userId="b207dbbd95f9c3af" providerId="LiveId" clId="{690F953D-F9ED-4AFB-8038-3923BF13EF87}" dt="2022-11-28T06:40:35.678" v="6463" actId="478"/>
          <ac:spMkLst>
            <pc:docMk/>
            <pc:sldMk cId="884669806" sldId="626"/>
            <ac:spMk id="2128" creationId="{7EDFF72E-C6F2-9A27-66A8-28A87CC7BD06}"/>
          </ac:spMkLst>
        </pc:spChg>
        <pc:spChg chg="add mod">
          <ac:chgData name="James Raub" userId="b207dbbd95f9c3af" providerId="LiveId" clId="{690F953D-F9ED-4AFB-8038-3923BF13EF87}" dt="2022-11-28T07:15:59.847" v="7069" actId="1036"/>
          <ac:spMkLst>
            <pc:docMk/>
            <pc:sldMk cId="884669806" sldId="626"/>
            <ac:spMk id="2129" creationId="{8929858E-D61A-9115-698D-D99076A89F73}"/>
          </ac:spMkLst>
        </pc:spChg>
        <pc:spChg chg="add mod">
          <ac:chgData name="James Raub" userId="b207dbbd95f9c3af" providerId="LiveId" clId="{690F953D-F9ED-4AFB-8038-3923BF13EF87}" dt="2022-11-28T06:40:48.131" v="6532" actId="1035"/>
          <ac:spMkLst>
            <pc:docMk/>
            <pc:sldMk cId="884669806" sldId="626"/>
            <ac:spMk id="2132" creationId="{7FA7E14F-0126-097A-6708-A6358D987B4F}"/>
          </ac:spMkLst>
        </pc:spChg>
        <pc:spChg chg="add mod">
          <ac:chgData name="James Raub" userId="b207dbbd95f9c3af" providerId="LiveId" clId="{690F953D-F9ED-4AFB-8038-3923BF13EF87}" dt="2022-11-28T06:40:48.131" v="6532" actId="1035"/>
          <ac:spMkLst>
            <pc:docMk/>
            <pc:sldMk cId="884669806" sldId="626"/>
            <ac:spMk id="2133" creationId="{47679A1C-0516-BC85-7F5E-B7E67BEEB963}"/>
          </ac:spMkLst>
        </pc:spChg>
        <pc:spChg chg="mod">
          <ac:chgData name="James Raub" userId="b207dbbd95f9c3af" providerId="LiveId" clId="{690F953D-F9ED-4AFB-8038-3923BF13EF87}" dt="2022-11-28T15:09:04.351" v="7553"/>
          <ac:spMkLst>
            <pc:docMk/>
            <pc:sldMk cId="884669806" sldId="626"/>
            <ac:spMk id="2148" creationId="{409F67FC-A1E4-4791-99FC-85CFF0ABBFFD}"/>
          </ac:spMkLst>
        </pc:spChg>
        <pc:spChg chg="del">
          <ac:chgData name="James Raub" userId="b207dbbd95f9c3af" providerId="LiveId" clId="{690F953D-F9ED-4AFB-8038-3923BF13EF87}" dt="2022-11-28T06:28:28.775" v="6121" actId="478"/>
          <ac:spMkLst>
            <pc:docMk/>
            <pc:sldMk cId="884669806" sldId="626"/>
            <ac:spMk id="2149" creationId="{FFEB0425-8364-43D2-5128-9D2302D2A2B9}"/>
          </ac:spMkLst>
        </pc:spChg>
        <pc:spChg chg="del">
          <ac:chgData name="James Raub" userId="b207dbbd95f9c3af" providerId="LiveId" clId="{690F953D-F9ED-4AFB-8038-3923BF13EF87}" dt="2022-11-28T06:40:35.678" v="6463" actId="478"/>
          <ac:spMkLst>
            <pc:docMk/>
            <pc:sldMk cId="884669806" sldId="626"/>
            <ac:spMk id="2150" creationId="{24271301-4AB0-945C-4AE7-10060CE340E2}"/>
          </ac:spMkLst>
        </pc:spChg>
        <pc:spChg chg="del">
          <ac:chgData name="James Raub" userId="b207dbbd95f9c3af" providerId="LiveId" clId="{690F953D-F9ED-4AFB-8038-3923BF13EF87}" dt="2022-11-28T06:40:35.678" v="6463" actId="478"/>
          <ac:spMkLst>
            <pc:docMk/>
            <pc:sldMk cId="884669806" sldId="626"/>
            <ac:spMk id="2151" creationId="{FCB33312-77F9-B6B2-DA38-5D40ADEF1B3E}"/>
          </ac:spMkLst>
        </pc:spChg>
        <pc:spChg chg="del">
          <ac:chgData name="James Raub" userId="b207dbbd95f9c3af" providerId="LiveId" clId="{690F953D-F9ED-4AFB-8038-3923BF13EF87}" dt="2022-11-28T06:23:18.300" v="6076" actId="478"/>
          <ac:spMkLst>
            <pc:docMk/>
            <pc:sldMk cId="884669806" sldId="626"/>
            <ac:spMk id="2152" creationId="{B800C056-210A-CCA6-6A7A-6A02C86DD78E}"/>
          </ac:spMkLst>
        </pc:spChg>
        <pc:spChg chg="del">
          <ac:chgData name="James Raub" userId="b207dbbd95f9c3af" providerId="LiveId" clId="{690F953D-F9ED-4AFB-8038-3923BF13EF87}" dt="2022-11-28T07:13:00.920" v="6981" actId="478"/>
          <ac:spMkLst>
            <pc:docMk/>
            <pc:sldMk cId="884669806" sldId="626"/>
            <ac:spMk id="2153" creationId="{D7639ABB-32BA-3AEC-ECBD-F07A0456A4F2}"/>
          </ac:spMkLst>
        </pc:spChg>
        <pc:spChg chg="del">
          <ac:chgData name="James Raub" userId="b207dbbd95f9c3af" providerId="LiveId" clId="{690F953D-F9ED-4AFB-8038-3923BF13EF87}" dt="2022-11-28T06:28:34.403" v="6123" actId="478"/>
          <ac:spMkLst>
            <pc:docMk/>
            <pc:sldMk cId="884669806" sldId="626"/>
            <ac:spMk id="2154" creationId="{FF23CBD9-C077-2A09-B8E7-E1FEF0A3E787}"/>
          </ac:spMkLst>
        </pc:spChg>
        <pc:spChg chg="del">
          <ac:chgData name="James Raub" userId="b207dbbd95f9c3af" providerId="LiveId" clId="{690F953D-F9ED-4AFB-8038-3923BF13EF87}" dt="2022-11-28T07:12:59.513" v="6980" actId="478"/>
          <ac:spMkLst>
            <pc:docMk/>
            <pc:sldMk cId="884669806" sldId="626"/>
            <ac:spMk id="2155" creationId="{806C5C57-2843-41A5-CE2C-58A8247D3320}"/>
          </ac:spMkLst>
        </pc:spChg>
        <pc:spChg chg="del">
          <ac:chgData name="James Raub" userId="b207dbbd95f9c3af" providerId="LiveId" clId="{690F953D-F9ED-4AFB-8038-3923BF13EF87}" dt="2022-11-28T07:13:07.139" v="6985" actId="478"/>
          <ac:spMkLst>
            <pc:docMk/>
            <pc:sldMk cId="884669806" sldId="626"/>
            <ac:spMk id="2156" creationId="{CC8A7265-9EAA-2C94-FC09-135ECE7E7DDD}"/>
          </ac:spMkLst>
        </pc:spChg>
        <pc:spChg chg="del">
          <ac:chgData name="James Raub" userId="b207dbbd95f9c3af" providerId="LiveId" clId="{690F953D-F9ED-4AFB-8038-3923BF13EF87}" dt="2022-11-28T07:13:05.983" v="6984" actId="478"/>
          <ac:spMkLst>
            <pc:docMk/>
            <pc:sldMk cId="884669806" sldId="626"/>
            <ac:spMk id="2157" creationId="{BA91D09C-173C-CC6B-52C2-7762B7A685C1}"/>
          </ac:spMkLst>
        </pc:spChg>
        <pc:spChg chg="del">
          <ac:chgData name="James Raub" userId="b207dbbd95f9c3af" providerId="LiveId" clId="{690F953D-F9ED-4AFB-8038-3923BF13EF87}" dt="2022-11-28T07:13:02.810" v="6982" actId="478"/>
          <ac:spMkLst>
            <pc:docMk/>
            <pc:sldMk cId="884669806" sldId="626"/>
            <ac:spMk id="2158" creationId="{A482068E-26F6-A06B-6F43-B38873EC3B2B}"/>
          </ac:spMkLst>
        </pc:spChg>
        <pc:spChg chg="del">
          <ac:chgData name="James Raub" userId="b207dbbd95f9c3af" providerId="LiveId" clId="{690F953D-F9ED-4AFB-8038-3923BF13EF87}" dt="2022-11-28T07:13:08.530" v="6986" actId="478"/>
          <ac:spMkLst>
            <pc:docMk/>
            <pc:sldMk cId="884669806" sldId="626"/>
            <ac:spMk id="2159" creationId="{52471D5A-30CA-B13C-1B16-01F4A52FD455}"/>
          </ac:spMkLst>
        </pc:spChg>
        <pc:spChg chg="del">
          <ac:chgData name="James Raub" userId="b207dbbd95f9c3af" providerId="LiveId" clId="{690F953D-F9ED-4AFB-8038-3923BF13EF87}" dt="2022-11-28T07:13:04.623" v="6983" actId="478"/>
          <ac:spMkLst>
            <pc:docMk/>
            <pc:sldMk cId="884669806" sldId="626"/>
            <ac:spMk id="2161" creationId="{D5A0BC88-329C-A1CF-4CB9-708D78AC906B}"/>
          </ac:spMkLst>
        </pc:spChg>
        <pc:spChg chg="mod">
          <ac:chgData name="James Raub" userId="b207dbbd95f9c3af" providerId="LiveId" clId="{690F953D-F9ED-4AFB-8038-3923BF13EF87}" dt="2022-11-28T06:37:11.943" v="6362"/>
          <ac:spMkLst>
            <pc:docMk/>
            <pc:sldMk cId="884669806" sldId="626"/>
            <ac:spMk id="2163" creationId="{E0E22011-3192-0B10-6AF8-86BD3E754C87}"/>
          </ac:spMkLst>
        </pc:spChg>
        <pc:spChg chg="mod">
          <ac:chgData name="James Raub" userId="b207dbbd95f9c3af" providerId="LiveId" clId="{690F953D-F9ED-4AFB-8038-3923BF13EF87}" dt="2022-11-28T06:37:11.943" v="6362"/>
          <ac:spMkLst>
            <pc:docMk/>
            <pc:sldMk cId="884669806" sldId="626"/>
            <ac:spMk id="2164" creationId="{322F92F5-0660-C029-3F55-8107A6144899}"/>
          </ac:spMkLst>
        </pc:spChg>
        <pc:spChg chg="mod topLvl">
          <ac:chgData name="James Raub" userId="b207dbbd95f9c3af" providerId="LiveId" clId="{690F953D-F9ED-4AFB-8038-3923BF13EF87}" dt="2022-11-28T07:14:19.910" v="7004" actId="554"/>
          <ac:spMkLst>
            <pc:docMk/>
            <pc:sldMk cId="884669806" sldId="626"/>
            <ac:spMk id="2171" creationId="{F32CD9B6-BF03-B624-BBE3-11D46C84F0AA}"/>
          </ac:spMkLst>
        </pc:spChg>
        <pc:spChg chg="del mod topLvl">
          <ac:chgData name="James Raub" userId="b207dbbd95f9c3af" providerId="LiveId" clId="{690F953D-F9ED-4AFB-8038-3923BF13EF87}" dt="2022-11-28T07:14:53.291" v="7010" actId="478"/>
          <ac:spMkLst>
            <pc:docMk/>
            <pc:sldMk cId="884669806" sldId="626"/>
            <ac:spMk id="2172" creationId="{9D09DC2E-A4AD-3B52-A714-0E3830504F53}"/>
          </ac:spMkLst>
        </pc:spChg>
        <pc:spChg chg="mod topLvl">
          <ac:chgData name="James Raub" userId="b207dbbd95f9c3af" providerId="LiveId" clId="{690F953D-F9ED-4AFB-8038-3923BF13EF87}" dt="2022-11-28T07:14:46.433" v="7009" actId="122"/>
          <ac:spMkLst>
            <pc:docMk/>
            <pc:sldMk cId="884669806" sldId="626"/>
            <ac:spMk id="2173" creationId="{6A8A7974-FB73-9E9B-EB55-EE2E7C18A858}"/>
          </ac:spMkLst>
        </pc:spChg>
        <pc:spChg chg="mod topLvl">
          <ac:chgData name="James Raub" userId="b207dbbd95f9c3af" providerId="LiveId" clId="{690F953D-F9ED-4AFB-8038-3923BF13EF87}" dt="2022-11-28T07:14:03.126" v="6992" actId="1076"/>
          <ac:spMkLst>
            <pc:docMk/>
            <pc:sldMk cId="884669806" sldId="626"/>
            <ac:spMk id="2174" creationId="{BD95D01A-2937-5686-8404-CB03C141A2B8}"/>
          </ac:spMkLst>
        </pc:spChg>
        <pc:spChg chg="mod topLvl">
          <ac:chgData name="James Raub" userId="b207dbbd95f9c3af" providerId="LiveId" clId="{690F953D-F9ED-4AFB-8038-3923BF13EF87}" dt="2022-11-28T07:14:03.126" v="6992" actId="1076"/>
          <ac:spMkLst>
            <pc:docMk/>
            <pc:sldMk cId="884669806" sldId="626"/>
            <ac:spMk id="2177" creationId="{634AF88D-DB11-C936-F2DB-6F500B143A4B}"/>
          </ac:spMkLst>
        </pc:spChg>
        <pc:spChg chg="mod topLvl">
          <ac:chgData name="James Raub" userId="b207dbbd95f9c3af" providerId="LiveId" clId="{690F953D-F9ED-4AFB-8038-3923BF13EF87}" dt="2022-11-28T07:15:59.847" v="7069" actId="1036"/>
          <ac:spMkLst>
            <pc:docMk/>
            <pc:sldMk cId="884669806" sldId="626"/>
            <ac:spMk id="2179" creationId="{A411DEF2-675B-6838-0A7A-BF45C1B8E6D2}"/>
          </ac:spMkLst>
        </pc:spChg>
        <pc:spChg chg="mod">
          <ac:chgData name="James Raub" userId="b207dbbd95f9c3af" providerId="LiveId" clId="{690F953D-F9ED-4AFB-8038-3923BF13EF87}" dt="2022-11-28T07:08:49.036" v="6839" actId="20577"/>
          <ac:spMkLst>
            <pc:docMk/>
            <pc:sldMk cId="884669806" sldId="626"/>
            <ac:spMk id="2183" creationId="{DFA17C16-4C51-AFBD-A5CB-F70265336EF4}"/>
          </ac:spMkLst>
        </pc:spChg>
        <pc:spChg chg="mod">
          <ac:chgData name="James Raub" userId="b207dbbd95f9c3af" providerId="LiveId" clId="{690F953D-F9ED-4AFB-8038-3923BF13EF87}" dt="2022-11-28T07:08:50.270" v="6840" actId="20577"/>
          <ac:spMkLst>
            <pc:docMk/>
            <pc:sldMk cId="884669806" sldId="626"/>
            <ac:spMk id="2184" creationId="{DA9F8DD9-94C2-060F-75A1-84C2CF23CBF7}"/>
          </ac:spMkLst>
        </pc:spChg>
        <pc:spChg chg="mod">
          <ac:chgData name="James Raub" userId="b207dbbd95f9c3af" providerId="LiveId" clId="{690F953D-F9ED-4AFB-8038-3923BF13EF87}" dt="2022-11-28T07:07:42.420" v="6832" actId="165"/>
          <ac:spMkLst>
            <pc:docMk/>
            <pc:sldMk cId="884669806" sldId="626"/>
            <ac:spMk id="2187" creationId="{81012DBD-CFD7-A057-5560-F59A5C1C4D31}"/>
          </ac:spMkLst>
        </pc:spChg>
        <pc:spChg chg="mod">
          <ac:chgData name="James Raub" userId="b207dbbd95f9c3af" providerId="LiveId" clId="{690F953D-F9ED-4AFB-8038-3923BF13EF87}" dt="2022-11-28T07:07:42.420" v="6832" actId="165"/>
          <ac:spMkLst>
            <pc:docMk/>
            <pc:sldMk cId="884669806" sldId="626"/>
            <ac:spMk id="2188" creationId="{3D2AB55F-66A8-0726-53AE-4E5274C438D3}"/>
          </ac:spMkLst>
        </pc:spChg>
        <pc:spChg chg="mod">
          <ac:chgData name="James Raub" userId="b207dbbd95f9c3af" providerId="LiveId" clId="{690F953D-F9ED-4AFB-8038-3923BF13EF87}" dt="2022-11-28T07:07:42.420" v="6832" actId="165"/>
          <ac:spMkLst>
            <pc:docMk/>
            <pc:sldMk cId="884669806" sldId="626"/>
            <ac:spMk id="2191" creationId="{21717D02-7099-83FC-1D2A-A342E7450138}"/>
          </ac:spMkLst>
        </pc:spChg>
        <pc:spChg chg="mod">
          <ac:chgData name="James Raub" userId="b207dbbd95f9c3af" providerId="LiveId" clId="{690F953D-F9ED-4AFB-8038-3923BF13EF87}" dt="2022-11-28T07:08:41.751" v="6838" actId="20577"/>
          <ac:spMkLst>
            <pc:docMk/>
            <pc:sldMk cId="884669806" sldId="626"/>
            <ac:spMk id="2192" creationId="{B11017B7-57A1-F803-BA7C-71F058BB7D74}"/>
          </ac:spMkLst>
        </pc:spChg>
        <pc:spChg chg="mod">
          <ac:chgData name="James Raub" userId="b207dbbd95f9c3af" providerId="LiveId" clId="{690F953D-F9ED-4AFB-8038-3923BF13EF87}" dt="2022-11-28T06:52:51.790" v="6745"/>
          <ac:spMkLst>
            <pc:docMk/>
            <pc:sldMk cId="884669806" sldId="626"/>
            <ac:spMk id="2196" creationId="{F8F4CEA3-7F8D-DA8E-198C-0A3C53432648}"/>
          </ac:spMkLst>
        </pc:spChg>
        <pc:spChg chg="mod">
          <ac:chgData name="James Raub" userId="b207dbbd95f9c3af" providerId="LiveId" clId="{690F953D-F9ED-4AFB-8038-3923BF13EF87}" dt="2022-11-28T06:52:51.790" v="6745"/>
          <ac:spMkLst>
            <pc:docMk/>
            <pc:sldMk cId="884669806" sldId="626"/>
            <ac:spMk id="2197" creationId="{A6DF66FE-68EA-0035-018C-5E3258D737CC}"/>
          </ac:spMkLst>
        </pc:spChg>
        <pc:spChg chg="mod">
          <ac:chgData name="James Raub" userId="b207dbbd95f9c3af" providerId="LiveId" clId="{690F953D-F9ED-4AFB-8038-3923BF13EF87}" dt="2022-11-28T06:53:41.312" v="6752"/>
          <ac:spMkLst>
            <pc:docMk/>
            <pc:sldMk cId="884669806" sldId="626"/>
            <ac:spMk id="2203" creationId="{F2B8CFCC-BE13-0915-832C-AA86745FB1D7}"/>
          </ac:spMkLst>
        </pc:spChg>
        <pc:spChg chg="mod">
          <ac:chgData name="James Raub" userId="b207dbbd95f9c3af" providerId="LiveId" clId="{690F953D-F9ED-4AFB-8038-3923BF13EF87}" dt="2022-11-28T06:53:41.312" v="6752"/>
          <ac:spMkLst>
            <pc:docMk/>
            <pc:sldMk cId="884669806" sldId="626"/>
            <ac:spMk id="2204" creationId="{CC3FF9B9-4B10-33DE-BCE9-32FAA4FB9D96}"/>
          </ac:spMkLst>
        </pc:spChg>
        <pc:spChg chg="mod">
          <ac:chgData name="James Raub" userId="b207dbbd95f9c3af" providerId="LiveId" clId="{690F953D-F9ED-4AFB-8038-3923BF13EF87}" dt="2022-11-28T07:07:47.468" v="6834"/>
          <ac:spMkLst>
            <pc:docMk/>
            <pc:sldMk cId="884669806" sldId="626"/>
            <ac:spMk id="2207" creationId="{0BACB1FA-F625-AFB4-9855-0FA276DE4A95}"/>
          </ac:spMkLst>
        </pc:spChg>
        <pc:spChg chg="mod">
          <ac:chgData name="James Raub" userId="b207dbbd95f9c3af" providerId="LiveId" clId="{690F953D-F9ED-4AFB-8038-3923BF13EF87}" dt="2022-11-28T07:07:47.468" v="6834"/>
          <ac:spMkLst>
            <pc:docMk/>
            <pc:sldMk cId="884669806" sldId="626"/>
            <ac:spMk id="2210" creationId="{76C60703-1620-3A56-B592-32E90178C863}"/>
          </ac:spMkLst>
        </pc:spChg>
        <pc:spChg chg="mod">
          <ac:chgData name="James Raub" userId="b207dbbd95f9c3af" providerId="LiveId" clId="{690F953D-F9ED-4AFB-8038-3923BF13EF87}" dt="2022-11-28T07:07:47.468" v="6834"/>
          <ac:spMkLst>
            <pc:docMk/>
            <pc:sldMk cId="884669806" sldId="626"/>
            <ac:spMk id="2211" creationId="{F79F6F08-71C6-5C12-2483-FEC798582A94}"/>
          </ac:spMkLst>
        </pc:spChg>
        <pc:spChg chg="add mod">
          <ac:chgData name="James Raub" userId="b207dbbd95f9c3af" providerId="LiveId" clId="{690F953D-F9ED-4AFB-8038-3923BF13EF87}" dt="2022-11-28T07:15:09.497" v="7063" actId="1038"/>
          <ac:spMkLst>
            <pc:docMk/>
            <pc:sldMk cId="884669806" sldId="626"/>
            <ac:spMk id="2217" creationId="{CE02BF64-340E-3E5B-80E0-510727F2B070}"/>
          </ac:spMkLst>
        </pc:spChg>
        <pc:grpChg chg="add del mod">
          <ac:chgData name="James Raub" userId="b207dbbd95f9c3af" providerId="LiveId" clId="{690F953D-F9ED-4AFB-8038-3923BF13EF87}" dt="2022-11-28T06:26:49.795" v="6111" actId="478"/>
          <ac:grpSpMkLst>
            <pc:docMk/>
            <pc:sldMk cId="884669806" sldId="626"/>
            <ac:grpSpMk id="32" creationId="{CFBD159B-7E1C-8652-2C6D-5D106B6F3CD9}"/>
          </ac:grpSpMkLst>
        </pc:grpChg>
        <pc:grpChg chg="add del mod">
          <ac:chgData name="James Raub" userId="b207dbbd95f9c3af" providerId="LiveId" clId="{690F953D-F9ED-4AFB-8038-3923BF13EF87}" dt="2022-11-28T15:43:32.279" v="8629" actId="478"/>
          <ac:grpSpMkLst>
            <pc:docMk/>
            <pc:sldMk cId="884669806" sldId="626"/>
            <ac:grpSpMk id="34" creationId="{37AE2AF1-9C46-B2F8-4D74-14D9A6A6B2AE}"/>
          </ac:grpSpMkLst>
        </pc:grpChg>
        <pc:grpChg chg="add mod">
          <ac:chgData name="James Raub" userId="b207dbbd95f9c3af" providerId="LiveId" clId="{690F953D-F9ED-4AFB-8038-3923BF13EF87}" dt="2022-11-28T06:33:32.958" v="6248" actId="12788"/>
          <ac:grpSpMkLst>
            <pc:docMk/>
            <pc:sldMk cId="884669806" sldId="626"/>
            <ac:grpSpMk id="35" creationId="{652B5FDA-71A3-2E57-9317-9F5B340C336D}"/>
          </ac:grpSpMkLst>
        </pc:grpChg>
        <pc:grpChg chg="add mod">
          <ac:chgData name="James Raub" userId="b207dbbd95f9c3af" providerId="LiveId" clId="{690F953D-F9ED-4AFB-8038-3923BF13EF87}" dt="2022-11-28T15:43:55.293" v="8632" actId="164"/>
          <ac:grpSpMkLst>
            <pc:docMk/>
            <pc:sldMk cId="884669806" sldId="626"/>
            <ac:grpSpMk id="47" creationId="{BD97034D-8552-D2B1-F0A8-469448583E05}"/>
          </ac:grpSpMkLst>
        </pc:grpChg>
        <pc:grpChg chg="add mod">
          <ac:chgData name="James Raub" userId="b207dbbd95f9c3af" providerId="LiveId" clId="{690F953D-F9ED-4AFB-8038-3923BF13EF87}" dt="2022-11-28T15:44:03.189" v="8633" actId="164"/>
          <ac:grpSpMkLst>
            <pc:docMk/>
            <pc:sldMk cId="884669806" sldId="626"/>
            <ac:grpSpMk id="51" creationId="{7DE13C58-08E2-883A-28B1-0B66C090002C}"/>
          </ac:grpSpMkLst>
        </pc:grpChg>
        <pc:grpChg chg="add mod">
          <ac:chgData name="James Raub" userId="b207dbbd95f9c3af" providerId="LiveId" clId="{690F953D-F9ED-4AFB-8038-3923BF13EF87}" dt="2022-11-28T06:53:29.609" v="6748" actId="164"/>
          <ac:grpSpMkLst>
            <pc:docMk/>
            <pc:sldMk cId="884669806" sldId="626"/>
            <ac:grpSpMk id="2050" creationId="{AA8585F4-E050-1CA6-265E-734F208469FA}"/>
          </ac:grpSpMkLst>
        </pc:grpChg>
        <pc:grpChg chg="add del mod">
          <ac:chgData name="James Raub" userId="b207dbbd95f9c3af" providerId="LiveId" clId="{690F953D-F9ED-4AFB-8038-3923BF13EF87}" dt="2022-11-28T06:30:52.616" v="6152" actId="478"/>
          <ac:grpSpMkLst>
            <pc:docMk/>
            <pc:sldMk cId="884669806" sldId="626"/>
            <ac:grpSpMk id="2051" creationId="{36F11069-DAF4-9B4B-46C7-AACA70612297}"/>
          </ac:grpSpMkLst>
        </pc:grpChg>
        <pc:grpChg chg="add del mod">
          <ac:chgData name="James Raub" userId="b207dbbd95f9c3af" providerId="LiveId" clId="{690F953D-F9ED-4AFB-8038-3923BF13EF87}" dt="2022-11-28T06:53:37.890" v="6751" actId="478"/>
          <ac:grpSpMkLst>
            <pc:docMk/>
            <pc:sldMk cId="884669806" sldId="626"/>
            <ac:grpSpMk id="2055" creationId="{E037A2EE-B50D-1567-A85D-13739F9DEBA8}"/>
          </ac:grpSpMkLst>
        </pc:grpChg>
        <pc:grpChg chg="add del mod">
          <ac:chgData name="James Raub" userId="b207dbbd95f9c3af" providerId="LiveId" clId="{690F953D-F9ED-4AFB-8038-3923BF13EF87}" dt="2022-11-28T06:39:19.406" v="6447" actId="478"/>
          <ac:grpSpMkLst>
            <pc:docMk/>
            <pc:sldMk cId="884669806" sldId="626"/>
            <ac:grpSpMk id="2063" creationId="{B1179CB2-4B93-B03A-313F-DE2494EDB21D}"/>
          </ac:grpSpMkLst>
        </pc:grpChg>
        <pc:grpChg chg="mod">
          <ac:chgData name="James Raub" userId="b207dbbd95f9c3af" providerId="LiveId" clId="{690F953D-F9ED-4AFB-8038-3923BF13EF87}" dt="2022-11-28T15:08:49.151" v="7549" actId="1038"/>
          <ac:grpSpMkLst>
            <pc:docMk/>
            <pc:sldMk cId="884669806" sldId="626"/>
            <ac:grpSpMk id="2074" creationId="{02AB66A6-07DE-5C1E-DDAE-1663079764A7}"/>
          </ac:grpSpMkLst>
        </pc:grpChg>
        <pc:grpChg chg="mod topLvl">
          <ac:chgData name="James Raub" userId="b207dbbd95f9c3af" providerId="LiveId" clId="{690F953D-F9ED-4AFB-8038-3923BF13EF87}" dt="2022-11-28T06:39:25.376" v="6448" actId="164"/>
          <ac:grpSpMkLst>
            <pc:docMk/>
            <pc:sldMk cId="884669806" sldId="626"/>
            <ac:grpSpMk id="2084" creationId="{9D092B0C-EB7D-5284-BE59-8A0C65A91350}"/>
          </ac:grpSpMkLst>
        </pc:grpChg>
        <pc:grpChg chg="add del mod">
          <ac:chgData name="James Raub" userId="b207dbbd95f9c3af" providerId="LiveId" clId="{690F953D-F9ED-4AFB-8038-3923BF13EF87}" dt="2022-11-28T06:38:25.542" v="6417" actId="478"/>
          <ac:grpSpMkLst>
            <pc:docMk/>
            <pc:sldMk cId="884669806" sldId="626"/>
            <ac:grpSpMk id="2092" creationId="{BDBBD8D1-7F12-9BC2-793F-78B257E562B6}"/>
          </ac:grpSpMkLst>
        </pc:grpChg>
        <pc:grpChg chg="add del mod">
          <ac:chgData name="James Raub" userId="b207dbbd95f9c3af" providerId="LiveId" clId="{690F953D-F9ED-4AFB-8038-3923BF13EF87}" dt="2022-11-28T06:37:08.787" v="6361" actId="478"/>
          <ac:grpSpMkLst>
            <pc:docMk/>
            <pc:sldMk cId="884669806" sldId="626"/>
            <ac:grpSpMk id="2096" creationId="{7616CA78-CA69-2BF6-23F6-4FA966F51D6C}"/>
          </ac:grpSpMkLst>
        </pc:grpChg>
        <pc:grpChg chg="add mod">
          <ac:chgData name="James Raub" userId="b207dbbd95f9c3af" providerId="LiveId" clId="{690F953D-F9ED-4AFB-8038-3923BF13EF87}" dt="2022-11-28T06:40:07.425" v="6461" actId="164"/>
          <ac:grpSpMkLst>
            <pc:docMk/>
            <pc:sldMk cId="884669806" sldId="626"/>
            <ac:grpSpMk id="2134" creationId="{16C0EB2E-0250-1405-05DC-48C22DB00EFA}"/>
          </ac:grpSpMkLst>
        </pc:grpChg>
        <pc:grpChg chg="mod">
          <ac:chgData name="James Raub" userId="b207dbbd95f9c3af" providerId="LiveId" clId="{690F953D-F9ED-4AFB-8038-3923BF13EF87}" dt="2022-11-28T06:37:11.943" v="6362"/>
          <ac:grpSpMkLst>
            <pc:docMk/>
            <pc:sldMk cId="884669806" sldId="626"/>
            <ac:grpSpMk id="2162" creationId="{09924D7F-5F21-B28E-B2D5-030ED8550035}"/>
          </ac:grpSpMkLst>
        </pc:grpChg>
        <pc:grpChg chg="add mod">
          <ac:chgData name="James Raub" userId="b207dbbd95f9c3af" providerId="LiveId" clId="{690F953D-F9ED-4AFB-8038-3923BF13EF87}" dt="2022-11-28T06:40:48.131" v="6532" actId="1035"/>
          <ac:grpSpMkLst>
            <pc:docMk/>
            <pc:sldMk cId="884669806" sldId="626"/>
            <ac:grpSpMk id="2165" creationId="{4FE6F6D4-6895-005D-411D-2A51B8A13DEC}"/>
          </ac:grpSpMkLst>
        </pc:grpChg>
        <pc:grpChg chg="add mod">
          <ac:chgData name="James Raub" userId="b207dbbd95f9c3af" providerId="LiveId" clId="{690F953D-F9ED-4AFB-8038-3923BF13EF87}" dt="2022-11-28T06:40:48.131" v="6532" actId="1035"/>
          <ac:grpSpMkLst>
            <pc:docMk/>
            <pc:sldMk cId="884669806" sldId="626"/>
            <ac:grpSpMk id="2167" creationId="{6668EFA2-25DD-518A-85A4-2AC2AE5E5253}"/>
          </ac:grpSpMkLst>
        </pc:grpChg>
        <pc:grpChg chg="add mod">
          <ac:chgData name="James Raub" userId="b207dbbd95f9c3af" providerId="LiveId" clId="{690F953D-F9ED-4AFB-8038-3923BF13EF87}" dt="2022-11-28T07:15:59.847" v="7069" actId="1036"/>
          <ac:grpSpMkLst>
            <pc:docMk/>
            <pc:sldMk cId="884669806" sldId="626"/>
            <ac:grpSpMk id="2169" creationId="{36723B50-64CE-5007-A727-8322CF39FC43}"/>
          </ac:grpSpMkLst>
        </pc:grpChg>
        <pc:grpChg chg="add del mod">
          <ac:chgData name="James Raub" userId="b207dbbd95f9c3af" providerId="LiveId" clId="{690F953D-F9ED-4AFB-8038-3923BF13EF87}" dt="2022-11-28T07:07:42.420" v="6832" actId="165"/>
          <ac:grpSpMkLst>
            <pc:docMk/>
            <pc:sldMk cId="884669806" sldId="626"/>
            <ac:grpSpMk id="2170" creationId="{60E7A0BC-2A22-66C2-9C7E-3B9FB8E9887D}"/>
          </ac:grpSpMkLst>
        </pc:grpChg>
        <pc:grpChg chg="mod topLvl">
          <ac:chgData name="James Raub" userId="b207dbbd95f9c3af" providerId="LiveId" clId="{690F953D-F9ED-4AFB-8038-3923BF13EF87}" dt="2022-11-28T07:13:31.781" v="6990" actId="164"/>
          <ac:grpSpMkLst>
            <pc:docMk/>
            <pc:sldMk cId="884669806" sldId="626"/>
            <ac:grpSpMk id="2175" creationId="{606FBA54-BCD3-BF28-1627-46833C5DD69E}"/>
          </ac:grpSpMkLst>
        </pc:grpChg>
        <pc:grpChg chg="del mod topLvl">
          <ac:chgData name="James Raub" userId="b207dbbd95f9c3af" providerId="LiveId" clId="{690F953D-F9ED-4AFB-8038-3923BF13EF87}" dt="2022-11-28T07:07:45.936" v="6833" actId="478"/>
          <ac:grpSpMkLst>
            <pc:docMk/>
            <pc:sldMk cId="884669806" sldId="626"/>
            <ac:grpSpMk id="2176" creationId="{61DF2F80-3903-C1C5-24C8-945BC8BA76F7}"/>
          </ac:grpSpMkLst>
        </pc:grpChg>
        <pc:grpChg chg="del mod topLvl">
          <ac:chgData name="James Raub" userId="b207dbbd95f9c3af" providerId="LiveId" clId="{690F953D-F9ED-4AFB-8038-3923BF13EF87}" dt="2022-11-28T07:12:46.932" v="6979" actId="478"/>
          <ac:grpSpMkLst>
            <pc:docMk/>
            <pc:sldMk cId="884669806" sldId="626"/>
            <ac:grpSpMk id="2178" creationId="{2914BA6F-7CD0-852F-EC96-81C1EA7C9F89}"/>
          </ac:grpSpMkLst>
        </pc:grpChg>
        <pc:grpChg chg="mod topLvl">
          <ac:chgData name="James Raub" userId="b207dbbd95f9c3af" providerId="LiveId" clId="{690F953D-F9ED-4AFB-8038-3923BF13EF87}" dt="2022-11-28T07:13:47.906" v="6991" actId="164"/>
          <ac:grpSpMkLst>
            <pc:docMk/>
            <pc:sldMk cId="884669806" sldId="626"/>
            <ac:grpSpMk id="2181" creationId="{F8579D1C-4AB0-6122-16B2-DEEB61B7F0AF}"/>
          </ac:grpSpMkLst>
        </pc:grpChg>
        <pc:grpChg chg="add del mod">
          <ac:chgData name="James Raub" userId="b207dbbd95f9c3af" providerId="LiveId" clId="{690F953D-F9ED-4AFB-8038-3923BF13EF87}" dt="2022-11-28T06:52:55.556" v="6747" actId="478"/>
          <ac:grpSpMkLst>
            <pc:docMk/>
            <pc:sldMk cId="884669806" sldId="626"/>
            <ac:grpSpMk id="2195" creationId="{024E9914-BF62-6A6C-2D06-AF0BE08F19AA}"/>
          </ac:grpSpMkLst>
        </pc:grpChg>
        <pc:grpChg chg="add mod">
          <ac:chgData name="James Raub" userId="b207dbbd95f9c3af" providerId="LiveId" clId="{690F953D-F9ED-4AFB-8038-3923BF13EF87}" dt="2022-11-28T06:53:33" v="6750" actId="1076"/>
          <ac:grpSpMkLst>
            <pc:docMk/>
            <pc:sldMk cId="884669806" sldId="626"/>
            <ac:grpSpMk id="2199" creationId="{87C5819E-C326-296A-9BD1-87E222EE75A7}"/>
          </ac:grpSpMkLst>
        </pc:grpChg>
        <pc:grpChg chg="add mod">
          <ac:chgData name="James Raub" userId="b207dbbd95f9c3af" providerId="LiveId" clId="{690F953D-F9ED-4AFB-8038-3923BF13EF87}" dt="2022-11-28T06:53:48.813" v="6753" actId="1076"/>
          <ac:grpSpMkLst>
            <pc:docMk/>
            <pc:sldMk cId="884669806" sldId="626"/>
            <ac:grpSpMk id="2200" creationId="{3A5DEF02-CDBC-527B-AD6C-03C0BCC71E4C}"/>
          </ac:grpSpMkLst>
        </pc:grpChg>
        <pc:grpChg chg="mod">
          <ac:chgData name="James Raub" userId="b207dbbd95f9c3af" providerId="LiveId" clId="{690F953D-F9ED-4AFB-8038-3923BF13EF87}" dt="2022-11-28T06:53:41.312" v="6752"/>
          <ac:grpSpMkLst>
            <pc:docMk/>
            <pc:sldMk cId="884669806" sldId="626"/>
            <ac:grpSpMk id="2201" creationId="{6DAB2B6D-8048-D900-1235-5B9AEDD37A01}"/>
          </ac:grpSpMkLst>
        </pc:grpChg>
        <pc:grpChg chg="add mod">
          <ac:chgData name="James Raub" userId="b207dbbd95f9c3af" providerId="LiveId" clId="{690F953D-F9ED-4AFB-8038-3923BF13EF87}" dt="2022-11-28T07:11:55.456" v="6954" actId="164"/>
          <ac:grpSpMkLst>
            <pc:docMk/>
            <pc:sldMk cId="884669806" sldId="626"/>
            <ac:grpSpMk id="2205" creationId="{0BCFCAAB-96BC-3978-2114-CF3E8E484324}"/>
          </ac:grpSpMkLst>
        </pc:grpChg>
        <pc:grpChg chg="add mod">
          <ac:chgData name="James Raub" userId="b207dbbd95f9c3af" providerId="LiveId" clId="{690F953D-F9ED-4AFB-8038-3923BF13EF87}" dt="2022-11-28T07:14:03.126" v="6992" actId="1076"/>
          <ac:grpSpMkLst>
            <pc:docMk/>
            <pc:sldMk cId="884669806" sldId="626"/>
            <ac:grpSpMk id="2214" creationId="{049A5DFF-E836-D0BF-D63F-660D8946A769}"/>
          </ac:grpSpMkLst>
        </pc:grpChg>
        <pc:grpChg chg="add mod">
          <ac:chgData name="James Raub" userId="b207dbbd95f9c3af" providerId="LiveId" clId="{690F953D-F9ED-4AFB-8038-3923BF13EF87}" dt="2022-11-28T07:14:03.126" v="6992" actId="1076"/>
          <ac:grpSpMkLst>
            <pc:docMk/>
            <pc:sldMk cId="884669806" sldId="626"/>
            <ac:grpSpMk id="2215" creationId="{37308F84-C00E-2247-E77A-1061056F6BA4}"/>
          </ac:grpSpMkLst>
        </pc:grpChg>
        <pc:grpChg chg="add mod">
          <ac:chgData name="James Raub" userId="b207dbbd95f9c3af" providerId="LiveId" clId="{690F953D-F9ED-4AFB-8038-3923BF13EF87}" dt="2022-11-28T07:15:59.847" v="7069" actId="1036"/>
          <ac:grpSpMkLst>
            <pc:docMk/>
            <pc:sldMk cId="884669806" sldId="626"/>
            <ac:grpSpMk id="2216" creationId="{767735F3-7140-447C-0321-C63D83EF88E4}"/>
          </ac:grpSpMkLst>
        </pc:grpChg>
        <pc:picChg chg="mod">
          <ac:chgData name="James Raub" userId="b207dbbd95f9c3af" providerId="LiveId" clId="{690F953D-F9ED-4AFB-8038-3923BF13EF87}" dt="2022-11-28T06:32:12.296" v="6162" actId="1076"/>
          <ac:picMkLst>
            <pc:docMk/>
            <pc:sldMk cId="884669806" sldId="626"/>
            <ac:picMk id="15" creationId="{B7FD6653-2639-0C9E-F500-8BF88815BF1C}"/>
          </ac:picMkLst>
        </pc:picChg>
        <pc:picChg chg="add mod">
          <ac:chgData name="James Raub" userId="b207dbbd95f9c3af" providerId="LiveId" clId="{690F953D-F9ED-4AFB-8038-3923BF13EF87}" dt="2022-11-28T15:43:26.322" v="8628" actId="164"/>
          <ac:picMkLst>
            <pc:docMk/>
            <pc:sldMk cId="884669806" sldId="626"/>
            <ac:picMk id="32" creationId="{C6FFF17E-2B3B-DF7C-ED5B-BB7FD34489C7}"/>
          </ac:picMkLst>
        </pc:picChg>
        <pc:picChg chg="add del mod">
          <ac:chgData name="James Raub" userId="b207dbbd95f9c3af" providerId="LiveId" clId="{690F953D-F9ED-4AFB-8038-3923BF13EF87}" dt="2022-11-28T06:22:43.276" v="6072" actId="478"/>
          <ac:picMkLst>
            <pc:docMk/>
            <pc:sldMk cId="884669806" sldId="626"/>
            <ac:picMk id="51" creationId="{01CB9E2E-4F63-F42A-63CA-5389854FC796}"/>
          </ac:picMkLst>
        </pc:picChg>
        <pc:picChg chg="add del mod modCrop">
          <ac:chgData name="James Raub" userId="b207dbbd95f9c3af" providerId="LiveId" clId="{690F953D-F9ED-4AFB-8038-3923BF13EF87}" dt="2022-11-28T06:51:07.252" v="6735" actId="478"/>
          <ac:picMkLst>
            <pc:docMk/>
            <pc:sldMk cId="884669806" sldId="626"/>
            <ac:picMk id="61" creationId="{959E70C4-A073-9776-3B2C-F620FC256456}"/>
          </ac:picMkLst>
        </pc:picChg>
        <pc:picChg chg="mod">
          <ac:chgData name="James Raub" userId="b207dbbd95f9c3af" providerId="LiveId" clId="{690F953D-F9ED-4AFB-8038-3923BF13EF87}" dt="2022-11-28T06:27:22.362" v="6114"/>
          <ac:picMkLst>
            <pc:docMk/>
            <pc:sldMk cId="884669806" sldId="626"/>
            <ac:picMk id="2052" creationId="{7F0E0906-0E8A-FC57-C95C-DF6B0C839E2D}"/>
          </ac:picMkLst>
        </pc:picChg>
        <pc:picChg chg="mod">
          <ac:chgData name="James Raub" userId="b207dbbd95f9c3af" providerId="LiveId" clId="{690F953D-F9ED-4AFB-8038-3923BF13EF87}" dt="2022-11-28T06:30:49.162" v="6150"/>
          <ac:picMkLst>
            <pc:docMk/>
            <pc:sldMk cId="884669806" sldId="626"/>
            <ac:picMk id="2056" creationId="{84ECA803-0D3F-7A97-B718-8CCFC1347397}"/>
          </ac:picMkLst>
        </pc:picChg>
        <pc:picChg chg="mod">
          <ac:chgData name="James Raub" userId="b207dbbd95f9c3af" providerId="LiveId" clId="{690F953D-F9ED-4AFB-8038-3923BF13EF87}" dt="2022-11-28T15:44:03.189" v="8633" actId="164"/>
          <ac:picMkLst>
            <pc:docMk/>
            <pc:sldMk cId="884669806" sldId="626"/>
            <ac:picMk id="2068" creationId="{3DE640CE-6097-3770-09D0-9FC5C715D1F9}"/>
          </ac:picMkLst>
        </pc:picChg>
        <pc:picChg chg="mod">
          <ac:chgData name="James Raub" userId="b207dbbd95f9c3af" providerId="LiveId" clId="{690F953D-F9ED-4AFB-8038-3923BF13EF87}" dt="2022-11-28T15:43:55.293" v="8632" actId="164"/>
          <ac:picMkLst>
            <pc:docMk/>
            <pc:sldMk cId="884669806" sldId="626"/>
            <ac:picMk id="2077" creationId="{8073E95B-A48F-C81B-1F8D-3358951B8B81}"/>
          </ac:picMkLst>
        </pc:picChg>
        <pc:picChg chg="del mod topLvl">
          <ac:chgData name="James Raub" userId="b207dbbd95f9c3af" providerId="LiveId" clId="{690F953D-F9ED-4AFB-8038-3923BF13EF87}" dt="2022-11-28T06:39:19.406" v="6447" actId="478"/>
          <ac:picMkLst>
            <pc:docMk/>
            <pc:sldMk cId="884669806" sldId="626"/>
            <ac:picMk id="2080" creationId="{92878620-5723-6319-59C7-14287877F53D}"/>
          </ac:picMkLst>
        </pc:picChg>
        <pc:picChg chg="del mod">
          <ac:chgData name="James Raub" userId="b207dbbd95f9c3af" providerId="LiveId" clId="{690F953D-F9ED-4AFB-8038-3923BF13EF87}" dt="2022-11-28T06:39:07.187" v="6437" actId="478"/>
          <ac:picMkLst>
            <pc:docMk/>
            <pc:sldMk cId="884669806" sldId="626"/>
            <ac:picMk id="2081" creationId="{3EF39241-535F-142C-489D-A18258115E9B}"/>
          </ac:picMkLst>
        </pc:picChg>
        <pc:picChg chg="del mod topLvl">
          <ac:chgData name="James Raub" userId="b207dbbd95f9c3af" providerId="LiveId" clId="{690F953D-F9ED-4AFB-8038-3923BF13EF87}" dt="2022-11-28T06:38:25.542" v="6417" actId="478"/>
          <ac:picMkLst>
            <pc:docMk/>
            <pc:sldMk cId="884669806" sldId="626"/>
            <ac:picMk id="2093" creationId="{B72038F2-0FF0-8146-FAA1-17C409879DF8}"/>
          </ac:picMkLst>
        </pc:picChg>
        <pc:picChg chg="del mod">
          <ac:chgData name="James Raub" userId="b207dbbd95f9c3af" providerId="LiveId" clId="{690F953D-F9ED-4AFB-8038-3923BF13EF87}" dt="2022-11-28T07:10:14.713" v="6912" actId="478"/>
          <ac:picMkLst>
            <pc:docMk/>
            <pc:sldMk cId="884669806" sldId="626"/>
            <ac:picMk id="2097" creationId="{881EBD36-A799-C70D-60D2-62724D91DB64}"/>
          </ac:picMkLst>
        </pc:picChg>
        <pc:picChg chg="mod">
          <ac:chgData name="James Raub" userId="b207dbbd95f9c3af" providerId="LiveId" clId="{690F953D-F9ED-4AFB-8038-3923BF13EF87}" dt="2022-11-28T06:38:30.292" v="6418" actId="164"/>
          <ac:picMkLst>
            <pc:docMk/>
            <pc:sldMk cId="884669806" sldId="626"/>
            <ac:picMk id="2101" creationId="{0DD6C9E0-6F91-70A3-7031-FBFDE16B7C80}"/>
          </ac:picMkLst>
        </pc:picChg>
        <pc:picChg chg="mod">
          <ac:chgData name="James Raub" userId="b207dbbd95f9c3af" providerId="LiveId" clId="{690F953D-F9ED-4AFB-8038-3923BF13EF87}" dt="2022-11-28T06:35:36.891" v="6263"/>
          <ac:picMkLst>
            <pc:docMk/>
            <pc:sldMk cId="884669806" sldId="626"/>
            <ac:picMk id="2102" creationId="{8FC61752-33CB-A490-F874-586135930799}"/>
          </ac:picMkLst>
        </pc:picChg>
        <pc:picChg chg="del mod">
          <ac:chgData name="James Raub" userId="b207dbbd95f9c3af" providerId="LiveId" clId="{690F953D-F9ED-4AFB-8038-3923BF13EF87}" dt="2022-11-28T06:39:55.706" v="6458" actId="478"/>
          <ac:picMkLst>
            <pc:docMk/>
            <pc:sldMk cId="884669806" sldId="626"/>
            <ac:picMk id="2103" creationId="{4596547F-75F4-FA0F-5A58-1307C37B1758}"/>
          </ac:picMkLst>
        </pc:picChg>
        <pc:picChg chg="del mod">
          <ac:chgData name="James Raub" userId="b207dbbd95f9c3af" providerId="LiveId" clId="{690F953D-F9ED-4AFB-8038-3923BF13EF87}" dt="2022-11-28T06:38:37.918" v="6420" actId="478"/>
          <ac:picMkLst>
            <pc:docMk/>
            <pc:sldMk cId="884669806" sldId="626"/>
            <ac:picMk id="2105" creationId="{A8BEFB1A-641F-1219-AA84-889D29DEADDD}"/>
          </ac:picMkLst>
        </pc:picChg>
        <pc:picChg chg="mod">
          <ac:chgData name="James Raub" userId="b207dbbd95f9c3af" providerId="LiveId" clId="{690F953D-F9ED-4AFB-8038-3923BF13EF87}" dt="2022-11-28T06:39:25.376" v="6448" actId="164"/>
          <ac:picMkLst>
            <pc:docMk/>
            <pc:sldMk cId="884669806" sldId="626"/>
            <ac:picMk id="2106" creationId="{DEC9AC37-4F55-94C4-F1D9-862C30CDC4B5}"/>
          </ac:picMkLst>
        </pc:picChg>
        <pc:picChg chg="mod">
          <ac:chgData name="James Raub" userId="b207dbbd95f9c3af" providerId="LiveId" clId="{690F953D-F9ED-4AFB-8038-3923BF13EF87}" dt="2022-11-28T07:13:31.781" v="6990" actId="164"/>
          <ac:picMkLst>
            <pc:docMk/>
            <pc:sldMk cId="884669806" sldId="626"/>
            <ac:picMk id="2107" creationId="{D23A4A43-FB21-DBCF-2DDC-638311D11507}"/>
          </ac:picMkLst>
        </pc:picChg>
        <pc:picChg chg="del mod">
          <ac:chgData name="James Raub" userId="b207dbbd95f9c3af" providerId="LiveId" clId="{690F953D-F9ED-4AFB-8038-3923BF13EF87}" dt="2022-11-28T07:09:24.333" v="6848" actId="478"/>
          <ac:picMkLst>
            <pc:docMk/>
            <pc:sldMk cId="884669806" sldId="626"/>
            <ac:picMk id="2108" creationId="{A070867A-1781-44E9-CE0C-4DF55A350BC1}"/>
          </ac:picMkLst>
        </pc:picChg>
        <pc:picChg chg="mod">
          <ac:chgData name="James Raub" userId="b207dbbd95f9c3af" providerId="LiveId" clId="{690F953D-F9ED-4AFB-8038-3923BF13EF87}" dt="2022-11-28T07:13:47.906" v="6991" actId="164"/>
          <ac:picMkLst>
            <pc:docMk/>
            <pc:sldMk cId="884669806" sldId="626"/>
            <ac:picMk id="2113" creationId="{F3EDB67E-3B04-0D06-D3F6-4CCD20FE2E4E}"/>
          </ac:picMkLst>
        </pc:picChg>
        <pc:picChg chg="mod">
          <ac:chgData name="James Raub" userId="b207dbbd95f9c3af" providerId="LiveId" clId="{690F953D-F9ED-4AFB-8038-3923BF13EF87}" dt="2022-11-28T07:13:47.906" v="6991" actId="164"/>
          <ac:picMkLst>
            <pc:docMk/>
            <pc:sldMk cId="884669806" sldId="626"/>
            <ac:picMk id="2114" creationId="{77C42F21-BEC5-4C80-EAA0-E729476C1DBA}"/>
          </ac:picMkLst>
        </pc:picChg>
        <pc:picChg chg="mod">
          <ac:chgData name="James Raub" userId="b207dbbd95f9c3af" providerId="LiveId" clId="{690F953D-F9ED-4AFB-8038-3923BF13EF87}" dt="2022-11-28T07:11:55.456" v="6954" actId="164"/>
          <ac:picMkLst>
            <pc:docMk/>
            <pc:sldMk cId="884669806" sldId="626"/>
            <ac:picMk id="2116" creationId="{03B5079A-B380-8C99-9954-EB83B8D14551}"/>
          </ac:picMkLst>
        </pc:picChg>
        <pc:picChg chg="del mod">
          <ac:chgData name="James Raub" userId="b207dbbd95f9c3af" providerId="LiveId" clId="{690F953D-F9ED-4AFB-8038-3923BF13EF87}" dt="2022-11-28T07:09:13.334" v="6846" actId="478"/>
          <ac:picMkLst>
            <pc:docMk/>
            <pc:sldMk cId="884669806" sldId="626"/>
            <ac:picMk id="2118" creationId="{15EF4649-8121-A289-7484-AD2EB5E9141F}"/>
          </ac:picMkLst>
        </pc:picChg>
        <pc:picChg chg="del mod">
          <ac:chgData name="James Raub" userId="b207dbbd95f9c3af" providerId="LiveId" clId="{690F953D-F9ED-4AFB-8038-3923BF13EF87}" dt="2022-11-28T06:39:55.706" v="6458" actId="478"/>
          <ac:picMkLst>
            <pc:docMk/>
            <pc:sldMk cId="884669806" sldId="626"/>
            <ac:picMk id="2119" creationId="{1767DEFA-3263-6C25-92F0-510D163CE127}"/>
          </ac:picMkLst>
        </pc:picChg>
        <pc:picChg chg="mod">
          <ac:chgData name="James Raub" userId="b207dbbd95f9c3af" providerId="LiveId" clId="{690F953D-F9ED-4AFB-8038-3923BF13EF87}" dt="2022-11-28T06:37:11.943" v="6362"/>
          <ac:picMkLst>
            <pc:docMk/>
            <pc:sldMk cId="884669806" sldId="626"/>
            <ac:picMk id="2135" creationId="{FBDDBEF2-B376-FCF5-C65D-1D7DCD8FD0CE}"/>
          </ac:picMkLst>
        </pc:picChg>
        <pc:picChg chg="del mod">
          <ac:chgData name="James Raub" userId="b207dbbd95f9c3af" providerId="LiveId" clId="{690F953D-F9ED-4AFB-8038-3923BF13EF87}" dt="2022-11-28T06:39:52.581" v="6457" actId="478"/>
          <ac:picMkLst>
            <pc:docMk/>
            <pc:sldMk cId="884669806" sldId="626"/>
            <ac:picMk id="2160" creationId="{D9785DF3-57C1-5518-F9B8-7F87BE31476C}"/>
          </ac:picMkLst>
        </pc:picChg>
        <pc:picChg chg="add mod ord">
          <ac:chgData name="James Raub" userId="b207dbbd95f9c3af" providerId="LiveId" clId="{690F953D-F9ED-4AFB-8038-3923BF13EF87}" dt="2022-11-28T06:39:25.376" v="6448" actId="164"/>
          <ac:picMkLst>
            <pc:docMk/>
            <pc:sldMk cId="884669806" sldId="626"/>
            <ac:picMk id="2166" creationId="{D8D6F559-6FD9-C0E5-4EB6-B19F6624D6B1}"/>
          </ac:picMkLst>
        </pc:picChg>
        <pc:picChg chg="add mod ord">
          <ac:chgData name="James Raub" userId="b207dbbd95f9c3af" providerId="LiveId" clId="{690F953D-F9ED-4AFB-8038-3923BF13EF87}" dt="2022-11-28T06:40:07.425" v="6461" actId="164"/>
          <ac:picMkLst>
            <pc:docMk/>
            <pc:sldMk cId="884669806" sldId="626"/>
            <ac:picMk id="2168" creationId="{8C0E495F-D1FE-9855-7475-563741A28B9E}"/>
          </ac:picMkLst>
        </pc:picChg>
        <pc:picChg chg="del mod topLvl">
          <ac:chgData name="James Raub" userId="b207dbbd95f9c3af" providerId="LiveId" clId="{690F953D-F9ED-4AFB-8038-3923BF13EF87}" dt="2022-11-28T07:12:46.932" v="6979" actId="478"/>
          <ac:picMkLst>
            <pc:docMk/>
            <pc:sldMk cId="884669806" sldId="626"/>
            <ac:picMk id="2180" creationId="{4C054D69-72CE-9ADD-651D-8F6D803B4563}"/>
          </ac:picMkLst>
        </pc:picChg>
        <pc:picChg chg="del mod">
          <ac:chgData name="James Raub" userId="b207dbbd95f9c3af" providerId="LiveId" clId="{690F953D-F9ED-4AFB-8038-3923BF13EF87}" dt="2022-11-28T07:12:21.977" v="6972" actId="478"/>
          <ac:picMkLst>
            <pc:docMk/>
            <pc:sldMk cId="884669806" sldId="626"/>
            <ac:picMk id="2182" creationId="{BD2EB36A-DC74-1D1B-606D-9F4EB0E7D68D}"/>
          </ac:picMkLst>
        </pc:picChg>
        <pc:picChg chg="mod">
          <ac:chgData name="James Raub" userId="b207dbbd95f9c3af" providerId="LiveId" clId="{690F953D-F9ED-4AFB-8038-3923BF13EF87}" dt="2022-11-28T07:07:42.420" v="6832" actId="165"/>
          <ac:picMkLst>
            <pc:docMk/>
            <pc:sldMk cId="884669806" sldId="626"/>
            <ac:picMk id="2185" creationId="{CFF547AC-DDA0-88FD-EF8D-AEC6DD09C2A7}"/>
          </ac:picMkLst>
        </pc:picChg>
        <pc:picChg chg="mod">
          <ac:chgData name="James Raub" userId="b207dbbd95f9c3af" providerId="LiveId" clId="{690F953D-F9ED-4AFB-8038-3923BF13EF87}" dt="2022-11-28T07:07:42.420" v="6832" actId="165"/>
          <ac:picMkLst>
            <pc:docMk/>
            <pc:sldMk cId="884669806" sldId="626"/>
            <ac:picMk id="2186" creationId="{2C3ECD4B-51C7-3643-CF3D-D778A3321951}"/>
          </ac:picMkLst>
        </pc:picChg>
        <pc:picChg chg="del mod">
          <ac:chgData name="James Raub" userId="b207dbbd95f9c3af" providerId="LiveId" clId="{690F953D-F9ED-4AFB-8038-3923BF13EF87}" dt="2022-11-28T07:10:36.388" v="6930" actId="478"/>
          <ac:picMkLst>
            <pc:docMk/>
            <pc:sldMk cId="884669806" sldId="626"/>
            <ac:picMk id="2189" creationId="{0C87860F-E764-0D48-C4FC-635D9611A642}"/>
          </ac:picMkLst>
        </pc:picChg>
        <pc:picChg chg="del mod">
          <ac:chgData name="James Raub" userId="b207dbbd95f9c3af" providerId="LiveId" clId="{690F953D-F9ED-4AFB-8038-3923BF13EF87}" dt="2022-11-28T07:10:39.530" v="6931" actId="478"/>
          <ac:picMkLst>
            <pc:docMk/>
            <pc:sldMk cId="884669806" sldId="626"/>
            <ac:picMk id="2190" creationId="{5C6FC631-D643-3007-2F18-8C99C05618D9}"/>
          </ac:picMkLst>
        </pc:picChg>
        <pc:picChg chg="add mod modCrop">
          <ac:chgData name="James Raub" userId="b207dbbd95f9c3af" providerId="LiveId" clId="{690F953D-F9ED-4AFB-8038-3923BF13EF87}" dt="2022-11-28T06:53:29.609" v="6748" actId="164"/>
          <ac:picMkLst>
            <pc:docMk/>
            <pc:sldMk cId="884669806" sldId="626"/>
            <ac:picMk id="2194" creationId="{12DFEE74-CED5-0F40-9378-9FF949C2426E}"/>
          </ac:picMkLst>
        </pc:picChg>
        <pc:picChg chg="add del mod">
          <ac:chgData name="James Raub" userId="b207dbbd95f9c3af" providerId="LiveId" clId="{690F953D-F9ED-4AFB-8038-3923BF13EF87}" dt="2022-11-28T06:52:55.556" v="6747" actId="478"/>
          <ac:picMkLst>
            <pc:docMk/>
            <pc:sldMk cId="884669806" sldId="626"/>
            <ac:picMk id="2198" creationId="{9535259F-4A69-2A6A-6968-305888390EAE}"/>
          </ac:picMkLst>
        </pc:picChg>
        <pc:picChg chg="mod">
          <ac:chgData name="James Raub" userId="b207dbbd95f9c3af" providerId="LiveId" clId="{690F953D-F9ED-4AFB-8038-3923BF13EF87}" dt="2022-11-28T06:53:41.312" v="6752"/>
          <ac:picMkLst>
            <pc:docMk/>
            <pc:sldMk cId="884669806" sldId="626"/>
            <ac:picMk id="2202" creationId="{10B337F6-5850-0AA5-0AC3-21FA9D624274}"/>
          </ac:picMkLst>
        </pc:picChg>
        <pc:picChg chg="mod">
          <ac:chgData name="James Raub" userId="b207dbbd95f9c3af" providerId="LiveId" clId="{690F953D-F9ED-4AFB-8038-3923BF13EF87}" dt="2022-11-28T07:07:47.468" v="6834"/>
          <ac:picMkLst>
            <pc:docMk/>
            <pc:sldMk cId="884669806" sldId="626"/>
            <ac:picMk id="2206" creationId="{55721C5B-31C1-479B-DE09-9F5D7BE7B66E}"/>
          </ac:picMkLst>
        </pc:picChg>
        <pc:picChg chg="del mod">
          <ac:chgData name="James Raub" userId="b207dbbd95f9c3af" providerId="LiveId" clId="{690F953D-F9ED-4AFB-8038-3923BF13EF87}" dt="2022-11-28T07:11:48.768" v="6953" actId="478"/>
          <ac:picMkLst>
            <pc:docMk/>
            <pc:sldMk cId="884669806" sldId="626"/>
            <ac:picMk id="2208" creationId="{70FDE555-F011-7A69-9EE0-AD1742EE51BD}"/>
          </ac:picMkLst>
        </pc:picChg>
        <pc:picChg chg="del mod">
          <ac:chgData name="James Raub" userId="b207dbbd95f9c3af" providerId="LiveId" clId="{690F953D-F9ED-4AFB-8038-3923BF13EF87}" dt="2022-11-28T07:11:18.078" v="6940" actId="478"/>
          <ac:picMkLst>
            <pc:docMk/>
            <pc:sldMk cId="884669806" sldId="626"/>
            <ac:picMk id="2209" creationId="{9F2302A5-F2E8-1DE7-6C86-D944394593C8}"/>
          </ac:picMkLst>
        </pc:picChg>
        <pc:picChg chg="add mod ord">
          <ac:chgData name="James Raub" userId="b207dbbd95f9c3af" providerId="LiveId" clId="{690F953D-F9ED-4AFB-8038-3923BF13EF87}" dt="2022-11-28T07:11:55.456" v="6954" actId="164"/>
          <ac:picMkLst>
            <pc:docMk/>
            <pc:sldMk cId="884669806" sldId="626"/>
            <ac:picMk id="2212" creationId="{401E0F16-F923-82BA-E0D3-F0CF4AE4C0CA}"/>
          </ac:picMkLst>
        </pc:picChg>
        <pc:picChg chg="add mod ord">
          <ac:chgData name="James Raub" userId="b207dbbd95f9c3af" providerId="LiveId" clId="{690F953D-F9ED-4AFB-8038-3923BF13EF87}" dt="2022-11-28T07:13:31.781" v="6990" actId="164"/>
          <ac:picMkLst>
            <pc:docMk/>
            <pc:sldMk cId="884669806" sldId="626"/>
            <ac:picMk id="2213" creationId="{B29D128B-0EFE-B8FB-7FD9-2D2547CE847E}"/>
          </ac:picMkLst>
        </pc:picChg>
      </pc:sldChg>
      <pc:sldChg chg="addSp delSp modSp mod">
        <pc:chgData name="James Raub" userId="b207dbbd95f9c3af" providerId="LiveId" clId="{690F953D-F9ED-4AFB-8038-3923BF13EF87}" dt="2022-11-28T15:41:11.535" v="8558" actId="21"/>
        <pc:sldMkLst>
          <pc:docMk/>
          <pc:sldMk cId="2052340279" sldId="627"/>
        </pc:sldMkLst>
        <pc:spChg chg="mod">
          <ac:chgData name="James Raub" userId="b207dbbd95f9c3af" providerId="LiveId" clId="{690F953D-F9ED-4AFB-8038-3923BF13EF87}" dt="2022-11-28T15:05:51.567" v="7463"/>
          <ac:spMkLst>
            <pc:docMk/>
            <pc:sldMk cId="2052340279" sldId="627"/>
            <ac:spMk id="5" creationId="{3D6D3355-9E31-B9D2-5149-CC66C602B4A5}"/>
          </ac:spMkLst>
        </pc:spChg>
        <pc:spChg chg="mod">
          <ac:chgData name="James Raub" userId="b207dbbd95f9c3af" providerId="LiveId" clId="{690F953D-F9ED-4AFB-8038-3923BF13EF87}" dt="2022-11-28T15:05:54.167" v="7464"/>
          <ac:spMkLst>
            <pc:docMk/>
            <pc:sldMk cId="2052340279" sldId="627"/>
            <ac:spMk id="6" creationId="{D46892DF-739B-92D5-80F7-254D8FD29180}"/>
          </ac:spMkLst>
        </pc:spChg>
        <pc:spChg chg="mod">
          <ac:chgData name="James Raub" userId="b207dbbd95f9c3af" providerId="LiveId" clId="{690F953D-F9ED-4AFB-8038-3923BF13EF87}" dt="2022-11-28T05:41:34.997" v="5889" actId="1036"/>
          <ac:spMkLst>
            <pc:docMk/>
            <pc:sldMk cId="2052340279" sldId="627"/>
            <ac:spMk id="7" creationId="{7E3E782D-BFB0-1063-8F8D-F107A99E28CF}"/>
          </ac:spMkLst>
        </pc:spChg>
        <pc:spChg chg="mod">
          <ac:chgData name="James Raub" userId="b207dbbd95f9c3af" providerId="LiveId" clId="{690F953D-F9ED-4AFB-8038-3923BF13EF87}" dt="2022-11-28T15:05:46.037" v="7462" actId="1036"/>
          <ac:spMkLst>
            <pc:docMk/>
            <pc:sldMk cId="2052340279" sldId="627"/>
            <ac:spMk id="8" creationId="{6D297C07-C086-1CE3-E14C-0E5CD038BF09}"/>
          </ac:spMkLst>
        </pc:spChg>
        <pc:spChg chg="mod">
          <ac:chgData name="James Raub" userId="b207dbbd95f9c3af" providerId="LiveId" clId="{690F953D-F9ED-4AFB-8038-3923BF13EF87}" dt="2022-11-28T04:02:13.984" v="4482" actId="1035"/>
          <ac:spMkLst>
            <pc:docMk/>
            <pc:sldMk cId="2052340279" sldId="627"/>
            <ac:spMk id="18" creationId="{2F5FB784-B007-51E3-7265-9F80D224054B}"/>
          </ac:spMkLst>
        </pc:spChg>
        <pc:spChg chg="mod">
          <ac:chgData name="James Raub" userId="b207dbbd95f9c3af" providerId="LiveId" clId="{690F953D-F9ED-4AFB-8038-3923BF13EF87}" dt="2022-11-28T02:41:38.267" v="3825" actId="1037"/>
          <ac:spMkLst>
            <pc:docMk/>
            <pc:sldMk cId="2052340279" sldId="627"/>
            <ac:spMk id="25" creationId="{006C6E45-A270-BC6C-B7D2-A7DC319EDBF8}"/>
          </ac:spMkLst>
        </pc:spChg>
        <pc:spChg chg="mod">
          <ac:chgData name="James Raub" userId="b207dbbd95f9c3af" providerId="LiveId" clId="{690F953D-F9ED-4AFB-8038-3923BF13EF87}" dt="2022-11-28T04:02:21.891" v="4491" actId="1036"/>
          <ac:spMkLst>
            <pc:docMk/>
            <pc:sldMk cId="2052340279" sldId="627"/>
            <ac:spMk id="27" creationId="{A9923D76-508B-0929-480C-02848EBD1430}"/>
          </ac:spMkLst>
        </pc:spChg>
        <pc:spChg chg="add mod">
          <ac:chgData name="James Raub" userId="b207dbbd95f9c3af" providerId="LiveId" clId="{690F953D-F9ED-4AFB-8038-3923BF13EF87}" dt="2022-11-28T15:07:35.277" v="7476"/>
          <ac:spMkLst>
            <pc:docMk/>
            <pc:sldMk cId="2052340279" sldId="627"/>
            <ac:spMk id="33" creationId="{083C3CED-FB1C-4789-F905-68D583071BAF}"/>
          </ac:spMkLst>
        </pc:spChg>
        <pc:spChg chg="del mod topLvl">
          <ac:chgData name="James Raub" userId="b207dbbd95f9c3af" providerId="LiveId" clId="{690F953D-F9ED-4AFB-8038-3923BF13EF87}" dt="2022-11-28T03:45:10.329" v="4318" actId="478"/>
          <ac:spMkLst>
            <pc:docMk/>
            <pc:sldMk cId="2052340279" sldId="627"/>
            <ac:spMk id="42" creationId="{B1718815-A055-F535-DA8C-B83B8A9831EC}"/>
          </ac:spMkLst>
        </pc:spChg>
        <pc:spChg chg="add mod">
          <ac:chgData name="James Raub" userId="b207dbbd95f9c3af" providerId="LiveId" clId="{690F953D-F9ED-4AFB-8038-3923BF13EF87}" dt="2022-11-28T15:07:48.322" v="7531" actId="1036"/>
          <ac:spMkLst>
            <pc:docMk/>
            <pc:sldMk cId="2052340279" sldId="627"/>
            <ac:spMk id="42" creationId="{D26FC551-96B7-BB42-9AA2-B7F77314432A}"/>
          </ac:spMkLst>
        </pc:spChg>
        <pc:spChg chg="mod topLvl">
          <ac:chgData name="James Raub" userId="b207dbbd95f9c3af" providerId="LiveId" clId="{690F953D-F9ED-4AFB-8038-3923BF13EF87}" dt="2022-11-28T03:40:01.146" v="4145" actId="554"/>
          <ac:spMkLst>
            <pc:docMk/>
            <pc:sldMk cId="2052340279" sldId="627"/>
            <ac:spMk id="50" creationId="{59B77433-4309-D068-24A4-665422AEFACA}"/>
          </ac:spMkLst>
        </pc:spChg>
        <pc:spChg chg="mod">
          <ac:chgData name="James Raub" userId="b207dbbd95f9c3af" providerId="LiveId" clId="{690F953D-F9ED-4AFB-8038-3923BF13EF87}" dt="2022-11-28T15:38:00.307" v="8396"/>
          <ac:spMkLst>
            <pc:docMk/>
            <pc:sldMk cId="2052340279" sldId="627"/>
            <ac:spMk id="51" creationId="{7F4D6FF0-C30E-DFA6-CE51-66469315232A}"/>
          </ac:spMkLst>
        </pc:spChg>
        <pc:spChg chg="mod ord topLvl">
          <ac:chgData name="James Raub" userId="b207dbbd95f9c3af" providerId="LiveId" clId="{690F953D-F9ED-4AFB-8038-3923BF13EF87}" dt="2022-11-28T03:42:30.527" v="4161" actId="164"/>
          <ac:spMkLst>
            <pc:docMk/>
            <pc:sldMk cId="2052340279" sldId="627"/>
            <ac:spMk id="52" creationId="{9BC68F8F-6015-88F6-148F-3F9F7D1573A8}"/>
          </ac:spMkLst>
        </pc:spChg>
        <pc:spChg chg="mod ord topLvl">
          <ac:chgData name="James Raub" userId="b207dbbd95f9c3af" providerId="LiveId" clId="{690F953D-F9ED-4AFB-8038-3923BF13EF87}" dt="2022-11-28T03:42:16.855" v="4159" actId="164"/>
          <ac:spMkLst>
            <pc:docMk/>
            <pc:sldMk cId="2052340279" sldId="627"/>
            <ac:spMk id="62" creationId="{2057D314-95BB-FA08-5CCC-6CD754CAC2A9}"/>
          </ac:spMkLst>
        </pc:spChg>
        <pc:spChg chg="add mod">
          <ac:chgData name="James Raub" userId="b207dbbd95f9c3af" providerId="LiveId" clId="{690F953D-F9ED-4AFB-8038-3923BF13EF87}" dt="2022-11-28T15:39:58.536" v="8521" actId="164"/>
          <ac:spMkLst>
            <pc:docMk/>
            <pc:sldMk cId="2052340279" sldId="627"/>
            <ac:spMk id="63" creationId="{FB52D6E0-F7EA-A2FF-98E9-E2E9B36257B1}"/>
          </ac:spMkLst>
        </pc:spChg>
        <pc:spChg chg="mod">
          <ac:chgData name="James Raub" userId="b207dbbd95f9c3af" providerId="LiveId" clId="{690F953D-F9ED-4AFB-8038-3923BF13EF87}" dt="2022-11-28T03:39:44.062" v="4144" actId="165"/>
          <ac:spMkLst>
            <pc:docMk/>
            <pc:sldMk cId="2052340279" sldId="627"/>
            <ac:spMk id="2055" creationId="{2638A1BB-4DFA-3C05-14AF-7D348198FB37}"/>
          </ac:spMkLst>
        </pc:spChg>
        <pc:spChg chg="mod">
          <ac:chgData name="James Raub" userId="b207dbbd95f9c3af" providerId="LiveId" clId="{690F953D-F9ED-4AFB-8038-3923BF13EF87}" dt="2022-11-28T03:39:44.062" v="4144" actId="165"/>
          <ac:spMkLst>
            <pc:docMk/>
            <pc:sldMk cId="2052340279" sldId="627"/>
            <ac:spMk id="2064" creationId="{29AD5395-EFAC-3C88-8D86-37693EB02109}"/>
          </ac:spMkLst>
        </pc:spChg>
        <pc:spChg chg="add mod">
          <ac:chgData name="James Raub" userId="b207dbbd95f9c3af" providerId="LiveId" clId="{690F953D-F9ED-4AFB-8038-3923BF13EF87}" dt="2022-11-28T15:41:03.976" v="8557" actId="164"/>
          <ac:spMkLst>
            <pc:docMk/>
            <pc:sldMk cId="2052340279" sldId="627"/>
            <ac:spMk id="2069" creationId="{1FF1B644-55B6-8FB6-7FEF-5198135AC4D7}"/>
          </ac:spMkLst>
        </pc:spChg>
        <pc:spChg chg="del mod topLvl">
          <ac:chgData name="James Raub" userId="b207dbbd95f9c3af" providerId="LiveId" clId="{690F953D-F9ED-4AFB-8038-3923BF13EF87}" dt="2022-11-28T04:24:10.397" v="5151" actId="478"/>
          <ac:spMkLst>
            <pc:docMk/>
            <pc:sldMk cId="2052340279" sldId="627"/>
            <ac:spMk id="2069" creationId="{A489307D-B8D5-5266-EA57-A82FDA18B1DD}"/>
          </ac:spMkLst>
        </pc:spChg>
        <pc:spChg chg="mod topLvl">
          <ac:chgData name="James Raub" userId="b207dbbd95f9c3af" providerId="LiveId" clId="{690F953D-F9ED-4AFB-8038-3923BF13EF87}" dt="2022-11-28T04:30:23.110" v="5605" actId="14100"/>
          <ac:spMkLst>
            <pc:docMk/>
            <pc:sldMk cId="2052340279" sldId="627"/>
            <ac:spMk id="2075" creationId="{57BE96EB-5DB9-054B-3583-1B46A6ECC133}"/>
          </ac:spMkLst>
        </pc:spChg>
        <pc:spChg chg="mod">
          <ac:chgData name="James Raub" userId="b207dbbd95f9c3af" providerId="LiveId" clId="{690F953D-F9ED-4AFB-8038-3923BF13EF87}" dt="2022-11-28T15:05:57.528" v="7465"/>
          <ac:spMkLst>
            <pc:docMk/>
            <pc:sldMk cId="2052340279" sldId="627"/>
            <ac:spMk id="2076" creationId="{BC74EE77-7F7F-C7B6-AE33-F86CAB4AFB67}"/>
          </ac:spMkLst>
        </pc:spChg>
        <pc:spChg chg="del mod topLvl">
          <ac:chgData name="James Raub" userId="b207dbbd95f9c3af" providerId="LiveId" clId="{690F953D-F9ED-4AFB-8038-3923BF13EF87}" dt="2022-11-28T04:22:03.061" v="5075" actId="478"/>
          <ac:spMkLst>
            <pc:docMk/>
            <pc:sldMk cId="2052340279" sldId="627"/>
            <ac:spMk id="2077" creationId="{F3ECADE8-C105-8091-B5CD-4987F09D041F}"/>
          </ac:spMkLst>
        </pc:spChg>
        <pc:spChg chg="mod topLvl">
          <ac:chgData name="James Raub" userId="b207dbbd95f9c3af" providerId="LiveId" clId="{690F953D-F9ED-4AFB-8038-3923BF13EF87}" dt="2022-11-28T04:30:44.941" v="5621" actId="1036"/>
          <ac:spMkLst>
            <pc:docMk/>
            <pc:sldMk cId="2052340279" sldId="627"/>
            <ac:spMk id="2078" creationId="{192FF7B8-06C9-9150-05BB-DD7083B60CBA}"/>
          </ac:spMkLst>
        </pc:spChg>
        <pc:spChg chg="del">
          <ac:chgData name="James Raub" userId="b207dbbd95f9c3af" providerId="LiveId" clId="{690F953D-F9ED-4AFB-8038-3923BF13EF87}" dt="2022-11-28T00:08:12.154" v="3679" actId="478"/>
          <ac:spMkLst>
            <pc:docMk/>
            <pc:sldMk cId="2052340279" sldId="627"/>
            <ac:spMk id="2081" creationId="{B1A4201D-173A-E777-7A50-599A7AFA495A}"/>
          </ac:spMkLst>
        </pc:spChg>
        <pc:spChg chg="del">
          <ac:chgData name="James Raub" userId="b207dbbd95f9c3af" providerId="LiveId" clId="{690F953D-F9ED-4AFB-8038-3923BF13EF87}" dt="2022-11-27T23:29:56.702" v="3630" actId="478"/>
          <ac:spMkLst>
            <pc:docMk/>
            <pc:sldMk cId="2052340279" sldId="627"/>
            <ac:spMk id="2082" creationId="{AC23848B-9E35-65EE-3D9C-5D6820611A40}"/>
          </ac:spMkLst>
        </pc:spChg>
        <pc:spChg chg="del mod topLvl">
          <ac:chgData name="James Raub" userId="b207dbbd95f9c3af" providerId="LiveId" clId="{690F953D-F9ED-4AFB-8038-3923BF13EF87}" dt="2022-11-28T04:22:11.063" v="5078" actId="478"/>
          <ac:spMkLst>
            <pc:docMk/>
            <pc:sldMk cId="2052340279" sldId="627"/>
            <ac:spMk id="2083" creationId="{E4D50467-BAA7-8001-B56F-64B0882B98A2}"/>
          </ac:spMkLst>
        </pc:spChg>
        <pc:spChg chg="del">
          <ac:chgData name="James Raub" userId="b207dbbd95f9c3af" providerId="LiveId" clId="{690F953D-F9ED-4AFB-8038-3923BF13EF87}" dt="2022-11-28T02:44:05.701" v="3879" actId="478"/>
          <ac:spMkLst>
            <pc:docMk/>
            <pc:sldMk cId="2052340279" sldId="627"/>
            <ac:spMk id="2085" creationId="{D2070D15-6F40-6949-3841-B9E49D012A42}"/>
          </ac:spMkLst>
        </pc:spChg>
        <pc:spChg chg="del mod topLvl">
          <ac:chgData name="James Raub" userId="b207dbbd95f9c3af" providerId="LiveId" clId="{690F953D-F9ED-4AFB-8038-3923BF13EF87}" dt="2022-11-28T04:22:06.187" v="5076" actId="478"/>
          <ac:spMkLst>
            <pc:docMk/>
            <pc:sldMk cId="2052340279" sldId="627"/>
            <ac:spMk id="2086" creationId="{02599F06-DC0D-0C74-F38E-B134A8BFB5FF}"/>
          </ac:spMkLst>
        </pc:spChg>
        <pc:spChg chg="del">
          <ac:chgData name="James Raub" userId="b207dbbd95f9c3af" providerId="LiveId" clId="{690F953D-F9ED-4AFB-8038-3923BF13EF87}" dt="2022-11-27T23:26:30.121" v="3624" actId="478"/>
          <ac:spMkLst>
            <pc:docMk/>
            <pc:sldMk cId="2052340279" sldId="627"/>
            <ac:spMk id="2087" creationId="{770D60F9-75E4-8A04-CB24-2060592C9C74}"/>
          </ac:spMkLst>
        </pc:spChg>
        <pc:spChg chg="mod">
          <ac:chgData name="James Raub" userId="b207dbbd95f9c3af" providerId="LiveId" clId="{690F953D-F9ED-4AFB-8038-3923BF13EF87}" dt="2022-11-28T04:18:56.781" v="4845" actId="165"/>
          <ac:spMkLst>
            <pc:docMk/>
            <pc:sldMk cId="2052340279" sldId="627"/>
            <ac:spMk id="2101" creationId="{4AEB16D9-401D-A345-447F-8320A21A18CA}"/>
          </ac:spMkLst>
        </pc:spChg>
        <pc:spChg chg="mod">
          <ac:chgData name="James Raub" userId="b207dbbd95f9c3af" providerId="LiveId" clId="{690F953D-F9ED-4AFB-8038-3923BF13EF87}" dt="2022-11-28T04:18:56.781" v="4845" actId="165"/>
          <ac:spMkLst>
            <pc:docMk/>
            <pc:sldMk cId="2052340279" sldId="627"/>
            <ac:spMk id="2102" creationId="{E06C63CE-2DE9-5651-3FD4-B605E2263608}"/>
          </ac:spMkLst>
        </pc:spChg>
        <pc:spChg chg="mod">
          <ac:chgData name="James Raub" userId="b207dbbd95f9c3af" providerId="LiveId" clId="{690F953D-F9ED-4AFB-8038-3923BF13EF87}" dt="2022-11-28T04:18:56.781" v="4845" actId="165"/>
          <ac:spMkLst>
            <pc:docMk/>
            <pc:sldMk cId="2052340279" sldId="627"/>
            <ac:spMk id="2105" creationId="{D6E50341-49D7-FAB5-B192-5C4A5C011098}"/>
          </ac:spMkLst>
        </pc:spChg>
        <pc:spChg chg="mod">
          <ac:chgData name="James Raub" userId="b207dbbd95f9c3af" providerId="LiveId" clId="{690F953D-F9ED-4AFB-8038-3923BF13EF87}" dt="2022-11-28T04:18:56.781" v="4845" actId="165"/>
          <ac:spMkLst>
            <pc:docMk/>
            <pc:sldMk cId="2052340279" sldId="627"/>
            <ac:spMk id="2106" creationId="{F5FDA3B6-C5B2-F39A-FA6B-D9ECBA86527D}"/>
          </ac:spMkLst>
        </pc:spChg>
        <pc:spChg chg="add del mod">
          <ac:chgData name="James Raub" userId="b207dbbd95f9c3af" providerId="LiveId" clId="{690F953D-F9ED-4AFB-8038-3923BF13EF87}" dt="2022-11-28T03:47:43.335" v="4425" actId="478"/>
          <ac:spMkLst>
            <pc:docMk/>
            <pc:sldMk cId="2052340279" sldId="627"/>
            <ac:spMk id="2112" creationId="{F3E09574-DA49-29C4-C479-1789A9F67193}"/>
          </ac:spMkLst>
        </pc:spChg>
        <pc:spChg chg="add mod">
          <ac:chgData name="James Raub" userId="b207dbbd95f9c3af" providerId="LiveId" clId="{690F953D-F9ED-4AFB-8038-3923BF13EF87}" dt="2022-11-28T03:45:59.519" v="4396" actId="12789"/>
          <ac:spMkLst>
            <pc:docMk/>
            <pc:sldMk cId="2052340279" sldId="627"/>
            <ac:spMk id="2113" creationId="{B4A464B6-6D7B-9912-22AE-382037D89A68}"/>
          </ac:spMkLst>
        </pc:spChg>
        <pc:spChg chg="add mod">
          <ac:chgData name="James Raub" userId="b207dbbd95f9c3af" providerId="LiveId" clId="{690F953D-F9ED-4AFB-8038-3923BF13EF87}" dt="2022-11-28T03:46:30.489" v="4406" actId="1036"/>
          <ac:spMkLst>
            <pc:docMk/>
            <pc:sldMk cId="2052340279" sldId="627"/>
            <ac:spMk id="2115" creationId="{91E44791-4ED2-0DD9-92BC-A0D44AF89285}"/>
          </ac:spMkLst>
        </pc:spChg>
        <pc:spChg chg="add mod">
          <ac:chgData name="James Raub" userId="b207dbbd95f9c3af" providerId="LiveId" clId="{690F953D-F9ED-4AFB-8038-3923BF13EF87}" dt="2022-11-28T03:46:44.880" v="4416" actId="1035"/>
          <ac:spMkLst>
            <pc:docMk/>
            <pc:sldMk cId="2052340279" sldId="627"/>
            <ac:spMk id="2117" creationId="{E825F681-CE6D-1A1F-DE35-287AABE45196}"/>
          </ac:spMkLst>
        </pc:spChg>
        <pc:spChg chg="add mod">
          <ac:chgData name="James Raub" userId="b207dbbd95f9c3af" providerId="LiveId" clId="{690F953D-F9ED-4AFB-8038-3923BF13EF87}" dt="2022-11-28T04:29:54.889" v="5598"/>
          <ac:spMkLst>
            <pc:docMk/>
            <pc:sldMk cId="2052340279" sldId="627"/>
            <ac:spMk id="2120" creationId="{18B4E46A-8F3B-2BF3-C362-032CC952FFA4}"/>
          </ac:spMkLst>
        </pc:spChg>
        <pc:spChg chg="mod">
          <ac:chgData name="James Raub" userId="b207dbbd95f9c3af" providerId="LiveId" clId="{690F953D-F9ED-4AFB-8038-3923BF13EF87}" dt="2022-11-28T15:08:03.672" v="7546" actId="1037"/>
          <ac:spMkLst>
            <pc:docMk/>
            <pc:sldMk cId="2052340279" sldId="627"/>
            <ac:spMk id="2121" creationId="{694E6D29-6BF7-906B-E2BA-830862FC30D3}"/>
          </ac:spMkLst>
        </pc:spChg>
        <pc:spChg chg="add mod">
          <ac:chgData name="James Raub" userId="b207dbbd95f9c3af" providerId="LiveId" clId="{690F953D-F9ED-4AFB-8038-3923BF13EF87}" dt="2022-11-28T04:29:58.749" v="5599"/>
          <ac:spMkLst>
            <pc:docMk/>
            <pc:sldMk cId="2052340279" sldId="627"/>
            <ac:spMk id="2122" creationId="{F4B61350-2418-5264-F7B9-ABCBA07E1A1E}"/>
          </ac:spMkLst>
        </pc:spChg>
        <pc:spChg chg="mod">
          <ac:chgData name="James Raub" userId="b207dbbd95f9c3af" providerId="LiveId" clId="{690F953D-F9ED-4AFB-8038-3923BF13EF87}" dt="2022-11-28T02:42:02.271" v="3831" actId="1037"/>
          <ac:spMkLst>
            <pc:docMk/>
            <pc:sldMk cId="2052340279" sldId="627"/>
            <ac:spMk id="2123" creationId="{F471097D-868B-0185-AB9C-21EBBE3439C5}"/>
          </ac:spMkLst>
        </pc:spChg>
        <pc:spChg chg="mod">
          <ac:chgData name="James Raub" userId="b207dbbd95f9c3af" providerId="LiveId" clId="{690F953D-F9ED-4AFB-8038-3923BF13EF87}" dt="2022-11-28T15:08:03.672" v="7546" actId="1037"/>
          <ac:spMkLst>
            <pc:docMk/>
            <pc:sldMk cId="2052340279" sldId="627"/>
            <ac:spMk id="2128" creationId="{78B47317-FB5E-1A93-6403-B97769D81697}"/>
          </ac:spMkLst>
        </pc:spChg>
        <pc:spChg chg="add mod">
          <ac:chgData name="James Raub" userId="b207dbbd95f9c3af" providerId="LiveId" clId="{690F953D-F9ED-4AFB-8038-3923BF13EF87}" dt="2022-11-28T04:05:53.944" v="4641" actId="164"/>
          <ac:spMkLst>
            <pc:docMk/>
            <pc:sldMk cId="2052340279" sldId="627"/>
            <ac:spMk id="2129" creationId="{43F9D51C-4CC8-7035-08EF-536185624E26}"/>
          </ac:spMkLst>
        </pc:spChg>
        <pc:spChg chg="add del mod">
          <ac:chgData name="James Raub" userId="b207dbbd95f9c3af" providerId="LiveId" clId="{690F953D-F9ED-4AFB-8038-3923BF13EF87}" dt="2022-11-28T04:06:22.072" v="4646" actId="478"/>
          <ac:spMkLst>
            <pc:docMk/>
            <pc:sldMk cId="2052340279" sldId="627"/>
            <ac:spMk id="2132" creationId="{54134262-A228-1B7C-105B-B9509B9474BC}"/>
          </ac:spMkLst>
        </pc:spChg>
        <pc:spChg chg="mod">
          <ac:chgData name="James Raub" userId="b207dbbd95f9c3af" providerId="LiveId" clId="{690F953D-F9ED-4AFB-8038-3923BF13EF87}" dt="2022-11-28T04:06:34.356" v="4652" actId="20577"/>
          <ac:spMkLst>
            <pc:docMk/>
            <pc:sldMk cId="2052340279" sldId="627"/>
            <ac:spMk id="2135" creationId="{2DE4B844-D8D3-E5AC-1DFF-0CCF7B73D3C2}"/>
          </ac:spMkLst>
        </pc:spChg>
        <pc:spChg chg="add mod">
          <ac:chgData name="James Raub" userId="b207dbbd95f9c3af" providerId="LiveId" clId="{690F953D-F9ED-4AFB-8038-3923BF13EF87}" dt="2022-11-28T04:10:30.888" v="4740" actId="1038"/>
          <ac:spMkLst>
            <pc:docMk/>
            <pc:sldMk cId="2052340279" sldId="627"/>
            <ac:spMk id="2136" creationId="{83601BE8-D3B3-7227-07FE-D567DA6FD270}"/>
          </ac:spMkLst>
        </pc:spChg>
        <pc:spChg chg="add mod">
          <ac:chgData name="James Raub" userId="b207dbbd95f9c3af" providerId="LiveId" clId="{690F953D-F9ED-4AFB-8038-3923BF13EF87}" dt="2022-11-28T04:10:38.780" v="4746" actId="1036"/>
          <ac:spMkLst>
            <pc:docMk/>
            <pc:sldMk cId="2052340279" sldId="627"/>
            <ac:spMk id="2137" creationId="{849703AA-049E-CED4-F03B-4EE95356D3B2}"/>
          </ac:spMkLst>
        </pc:spChg>
        <pc:spChg chg="add mod">
          <ac:chgData name="James Raub" userId="b207dbbd95f9c3af" providerId="LiveId" clId="{690F953D-F9ED-4AFB-8038-3923BF13EF87}" dt="2022-11-28T04:27:41.962" v="5539" actId="1038"/>
          <ac:spMkLst>
            <pc:docMk/>
            <pc:sldMk cId="2052340279" sldId="627"/>
            <ac:spMk id="2141" creationId="{C3BA7BD7-809B-F4D1-E854-8B6086039624}"/>
          </ac:spMkLst>
        </pc:spChg>
        <pc:spChg chg="mod topLvl">
          <ac:chgData name="James Raub" userId="b207dbbd95f9c3af" providerId="LiveId" clId="{690F953D-F9ED-4AFB-8038-3923BF13EF87}" dt="2022-11-28T04:27:31.101" v="5533" actId="1038"/>
          <ac:spMkLst>
            <pc:docMk/>
            <pc:sldMk cId="2052340279" sldId="627"/>
            <ac:spMk id="2147" creationId="{99A35EAD-A125-CFD5-4094-11C28A3EA9A7}"/>
          </ac:spMkLst>
        </pc:spChg>
        <pc:spChg chg="mod topLvl">
          <ac:chgData name="James Raub" userId="b207dbbd95f9c3af" providerId="LiveId" clId="{690F953D-F9ED-4AFB-8038-3923BF13EF87}" dt="2022-11-28T04:27:01.565" v="5432" actId="1038"/>
          <ac:spMkLst>
            <pc:docMk/>
            <pc:sldMk cId="2052340279" sldId="627"/>
            <ac:spMk id="2148" creationId="{23890E2E-D56B-5ADA-43A5-9F707661C2F1}"/>
          </ac:spMkLst>
        </pc:spChg>
        <pc:spChg chg="add mod">
          <ac:chgData name="James Raub" userId="b207dbbd95f9c3af" providerId="LiveId" clId="{690F953D-F9ED-4AFB-8038-3923BF13EF87}" dt="2022-11-28T04:29:39.655" v="5593" actId="1035"/>
          <ac:spMkLst>
            <pc:docMk/>
            <pc:sldMk cId="2052340279" sldId="627"/>
            <ac:spMk id="2150" creationId="{52EC05CF-9A9A-D249-158A-C19FCA556B88}"/>
          </ac:spMkLst>
        </pc:spChg>
        <pc:spChg chg="mod">
          <ac:chgData name="James Raub" userId="b207dbbd95f9c3af" providerId="LiveId" clId="{690F953D-F9ED-4AFB-8038-3923BF13EF87}" dt="2022-11-28T04:18:56.781" v="4845" actId="165"/>
          <ac:spMkLst>
            <pc:docMk/>
            <pc:sldMk cId="2052340279" sldId="627"/>
            <ac:spMk id="30721" creationId="{57859B40-291E-F628-24F8-BE983EE324DB}"/>
          </ac:spMkLst>
        </pc:spChg>
        <pc:spChg chg="mod">
          <ac:chgData name="James Raub" userId="b207dbbd95f9c3af" providerId="LiveId" clId="{690F953D-F9ED-4AFB-8038-3923BF13EF87}" dt="2022-11-28T04:18:56.781" v="4845" actId="165"/>
          <ac:spMkLst>
            <pc:docMk/>
            <pc:sldMk cId="2052340279" sldId="627"/>
            <ac:spMk id="30722" creationId="{B2987980-78BF-A40F-8C8F-A00E752B4354}"/>
          </ac:spMkLst>
        </pc:spChg>
        <pc:spChg chg="mod">
          <ac:chgData name="James Raub" userId="b207dbbd95f9c3af" providerId="LiveId" clId="{690F953D-F9ED-4AFB-8038-3923BF13EF87}" dt="2022-11-28T04:05:53.944" v="4641" actId="164"/>
          <ac:spMkLst>
            <pc:docMk/>
            <pc:sldMk cId="2052340279" sldId="627"/>
            <ac:spMk id="30723" creationId="{1A892DA8-C115-0D95-DD0F-B4E48D3A41EA}"/>
          </ac:spMkLst>
        </pc:spChg>
        <pc:spChg chg="del mod">
          <ac:chgData name="James Raub" userId="b207dbbd95f9c3af" providerId="LiveId" clId="{690F953D-F9ED-4AFB-8038-3923BF13EF87}" dt="2022-11-28T03:44:49.063" v="4315" actId="478"/>
          <ac:spMkLst>
            <pc:docMk/>
            <pc:sldMk cId="2052340279" sldId="627"/>
            <ac:spMk id="30725" creationId="{F4DA75AD-B783-C018-DA8B-2345FCAAE370}"/>
          </ac:spMkLst>
        </pc:spChg>
        <pc:spChg chg="mod">
          <ac:chgData name="James Raub" userId="b207dbbd95f9c3af" providerId="LiveId" clId="{690F953D-F9ED-4AFB-8038-3923BF13EF87}" dt="2022-11-28T02:42:49.649" v="3844" actId="1036"/>
          <ac:spMkLst>
            <pc:docMk/>
            <pc:sldMk cId="2052340279" sldId="627"/>
            <ac:spMk id="30726" creationId="{D08E894B-0386-7E03-35EC-57BE7D0F757D}"/>
          </ac:spMkLst>
        </pc:spChg>
        <pc:spChg chg="mod">
          <ac:chgData name="James Raub" userId="b207dbbd95f9c3af" providerId="LiveId" clId="{690F953D-F9ED-4AFB-8038-3923BF13EF87}" dt="2022-11-28T02:42:43.664" v="3842" actId="1036"/>
          <ac:spMkLst>
            <pc:docMk/>
            <pc:sldMk cId="2052340279" sldId="627"/>
            <ac:spMk id="30727" creationId="{57AFFE68-1F67-5A47-31B7-40CF992C4633}"/>
          </ac:spMkLst>
        </pc:spChg>
        <pc:spChg chg="del">
          <ac:chgData name="James Raub" userId="b207dbbd95f9c3af" providerId="LiveId" clId="{690F953D-F9ED-4AFB-8038-3923BF13EF87}" dt="2022-11-28T03:38:09.120" v="4034" actId="478"/>
          <ac:spMkLst>
            <pc:docMk/>
            <pc:sldMk cId="2052340279" sldId="627"/>
            <ac:spMk id="30728" creationId="{295830F9-3C1C-644E-858F-0774039957B9}"/>
          </ac:spMkLst>
        </pc:spChg>
        <pc:spChg chg="del">
          <ac:chgData name="James Raub" userId="b207dbbd95f9c3af" providerId="LiveId" clId="{690F953D-F9ED-4AFB-8038-3923BF13EF87}" dt="2022-11-28T04:24:03.897" v="5150" actId="478"/>
          <ac:spMkLst>
            <pc:docMk/>
            <pc:sldMk cId="2052340279" sldId="627"/>
            <ac:spMk id="30729" creationId="{77A5D709-BA83-D93E-8147-C27AA34DCEF5}"/>
          </ac:spMkLst>
        </pc:spChg>
        <pc:spChg chg="mod ord">
          <ac:chgData name="James Raub" userId="b207dbbd95f9c3af" providerId="LiveId" clId="{690F953D-F9ED-4AFB-8038-3923BF13EF87}" dt="2022-11-28T04:05:53.944" v="4641" actId="164"/>
          <ac:spMkLst>
            <pc:docMk/>
            <pc:sldMk cId="2052340279" sldId="627"/>
            <ac:spMk id="30730" creationId="{814603AF-688F-BE27-A2D5-E2E6FA454538}"/>
          </ac:spMkLst>
        </pc:spChg>
        <pc:spChg chg="del">
          <ac:chgData name="James Raub" userId="b207dbbd95f9c3af" providerId="LiveId" clId="{690F953D-F9ED-4AFB-8038-3923BF13EF87}" dt="2022-11-28T03:38:18.635" v="4038" actId="478"/>
          <ac:spMkLst>
            <pc:docMk/>
            <pc:sldMk cId="2052340279" sldId="627"/>
            <ac:spMk id="30741" creationId="{1062972E-4F10-A405-974B-DE3D5BE7C0F7}"/>
          </ac:spMkLst>
        </pc:spChg>
        <pc:spChg chg="del">
          <ac:chgData name="James Raub" userId="b207dbbd95f9c3af" providerId="LiveId" clId="{690F953D-F9ED-4AFB-8038-3923BF13EF87}" dt="2022-11-28T03:38:13.698" v="4035" actId="478"/>
          <ac:spMkLst>
            <pc:docMk/>
            <pc:sldMk cId="2052340279" sldId="627"/>
            <ac:spMk id="30742" creationId="{EE1E6457-EB07-AC4D-2F9B-E1AE058F1E8D}"/>
          </ac:spMkLst>
        </pc:spChg>
        <pc:spChg chg="del">
          <ac:chgData name="James Raub" userId="b207dbbd95f9c3af" providerId="LiveId" clId="{690F953D-F9ED-4AFB-8038-3923BF13EF87}" dt="2022-11-28T03:38:16.916" v="4037" actId="478"/>
          <ac:spMkLst>
            <pc:docMk/>
            <pc:sldMk cId="2052340279" sldId="627"/>
            <ac:spMk id="30743" creationId="{93710438-EC3D-E164-E258-31185D0BDE60}"/>
          </ac:spMkLst>
        </pc:spChg>
        <pc:spChg chg="del">
          <ac:chgData name="James Raub" userId="b207dbbd95f9c3af" providerId="LiveId" clId="{690F953D-F9ED-4AFB-8038-3923BF13EF87}" dt="2022-11-28T03:38:15.198" v="4036" actId="478"/>
          <ac:spMkLst>
            <pc:docMk/>
            <pc:sldMk cId="2052340279" sldId="627"/>
            <ac:spMk id="30744" creationId="{A2228150-61A0-C717-0236-E72DE52862D0}"/>
          </ac:spMkLst>
        </pc:spChg>
        <pc:spChg chg="del">
          <ac:chgData name="James Raub" userId="b207dbbd95f9c3af" providerId="LiveId" clId="{690F953D-F9ED-4AFB-8038-3923BF13EF87}" dt="2022-11-28T04:06:32.293" v="4650" actId="478"/>
          <ac:spMkLst>
            <pc:docMk/>
            <pc:sldMk cId="2052340279" sldId="627"/>
            <ac:spMk id="30745" creationId="{062E993F-E224-3593-DFEC-2F88D8210359}"/>
          </ac:spMkLst>
        </pc:spChg>
        <pc:spChg chg="del">
          <ac:chgData name="James Raub" userId="b207dbbd95f9c3af" providerId="LiveId" clId="{690F953D-F9ED-4AFB-8038-3923BF13EF87}" dt="2022-11-28T04:21:25.213" v="5065" actId="478"/>
          <ac:spMkLst>
            <pc:docMk/>
            <pc:sldMk cId="2052340279" sldId="627"/>
            <ac:spMk id="30746" creationId="{A21C4800-FB15-A8EC-04EA-EF65912B15AE}"/>
          </ac:spMkLst>
        </pc:spChg>
        <pc:spChg chg="del">
          <ac:chgData name="James Raub" userId="b207dbbd95f9c3af" providerId="LiveId" clId="{690F953D-F9ED-4AFB-8038-3923BF13EF87}" dt="2022-11-28T04:21:23.525" v="5064" actId="478"/>
          <ac:spMkLst>
            <pc:docMk/>
            <pc:sldMk cId="2052340279" sldId="627"/>
            <ac:spMk id="30747" creationId="{C2E3F8F6-794B-0C20-D93E-84C0B9147065}"/>
          </ac:spMkLst>
        </pc:spChg>
        <pc:spChg chg="del">
          <ac:chgData name="James Raub" userId="b207dbbd95f9c3af" providerId="LiveId" clId="{690F953D-F9ED-4AFB-8038-3923BF13EF87}" dt="2022-11-28T04:21:32.605" v="5072" actId="478"/>
          <ac:spMkLst>
            <pc:docMk/>
            <pc:sldMk cId="2052340279" sldId="627"/>
            <ac:spMk id="30748" creationId="{98379479-31F7-ECF6-CCCA-EF99B769F062}"/>
          </ac:spMkLst>
        </pc:spChg>
        <pc:spChg chg="del">
          <ac:chgData name="James Raub" userId="b207dbbd95f9c3af" providerId="LiveId" clId="{690F953D-F9ED-4AFB-8038-3923BF13EF87}" dt="2022-11-28T04:21:31.433" v="5071" actId="478"/>
          <ac:spMkLst>
            <pc:docMk/>
            <pc:sldMk cId="2052340279" sldId="627"/>
            <ac:spMk id="30749" creationId="{C597F5C2-6BFC-7D39-7575-904ABEACA4C3}"/>
          </ac:spMkLst>
        </pc:spChg>
        <pc:spChg chg="del mod">
          <ac:chgData name="James Raub" userId="b207dbbd95f9c3af" providerId="LiveId" clId="{690F953D-F9ED-4AFB-8038-3923BF13EF87}" dt="2022-11-28T04:21:30.229" v="5070" actId="478"/>
          <ac:spMkLst>
            <pc:docMk/>
            <pc:sldMk cId="2052340279" sldId="627"/>
            <ac:spMk id="30750" creationId="{461078D5-C942-8FDB-A819-C464BB923510}"/>
          </ac:spMkLst>
        </pc:spChg>
        <pc:spChg chg="mod">
          <ac:chgData name="James Raub" userId="b207dbbd95f9c3af" providerId="LiveId" clId="{690F953D-F9ED-4AFB-8038-3923BF13EF87}" dt="2022-11-28T02:42:43.664" v="3842" actId="1036"/>
          <ac:spMkLst>
            <pc:docMk/>
            <pc:sldMk cId="2052340279" sldId="627"/>
            <ac:spMk id="30751" creationId="{48F7ED1A-A067-1A59-CB32-2E26DAF9C241}"/>
          </ac:spMkLst>
        </pc:spChg>
        <pc:spChg chg="mod topLvl">
          <ac:chgData name="James Raub" userId="b207dbbd95f9c3af" providerId="LiveId" clId="{690F953D-F9ED-4AFB-8038-3923BF13EF87}" dt="2022-11-28T00:08:00.575" v="3676" actId="164"/>
          <ac:spMkLst>
            <pc:docMk/>
            <pc:sldMk cId="2052340279" sldId="627"/>
            <ac:spMk id="30753" creationId="{AEB7B6FA-D051-3EA6-978E-05108E5176B8}"/>
          </ac:spMkLst>
        </pc:spChg>
        <pc:spChg chg="mod topLvl">
          <ac:chgData name="James Raub" userId="b207dbbd95f9c3af" providerId="LiveId" clId="{690F953D-F9ED-4AFB-8038-3923BF13EF87}" dt="2022-11-27T23:31:14.107" v="3633" actId="164"/>
          <ac:spMkLst>
            <pc:docMk/>
            <pc:sldMk cId="2052340279" sldId="627"/>
            <ac:spMk id="30754" creationId="{E5BD97DE-C366-04FD-E748-668435E492A8}"/>
          </ac:spMkLst>
        </pc:spChg>
        <pc:spChg chg="mod topLvl">
          <ac:chgData name="James Raub" userId="b207dbbd95f9c3af" providerId="LiveId" clId="{690F953D-F9ED-4AFB-8038-3923BF13EF87}" dt="2022-11-28T03:40:01.146" v="4145" actId="554"/>
          <ac:spMkLst>
            <pc:docMk/>
            <pc:sldMk cId="2052340279" sldId="627"/>
            <ac:spMk id="30755" creationId="{C939B229-A289-2D51-60E6-50C971CBFFAA}"/>
          </ac:spMkLst>
        </pc:spChg>
        <pc:spChg chg="mod topLvl">
          <ac:chgData name="James Raub" userId="b207dbbd95f9c3af" providerId="LiveId" clId="{690F953D-F9ED-4AFB-8038-3923BF13EF87}" dt="2022-11-27T23:27:12.326" v="3629" actId="1035"/>
          <ac:spMkLst>
            <pc:docMk/>
            <pc:sldMk cId="2052340279" sldId="627"/>
            <ac:spMk id="30756" creationId="{7ACD204A-27E0-C088-4CC8-0137B71A2D97}"/>
          </ac:spMkLst>
        </pc:spChg>
        <pc:spChg chg="mod topLvl">
          <ac:chgData name="James Raub" userId="b207dbbd95f9c3af" providerId="LiveId" clId="{690F953D-F9ED-4AFB-8038-3923BF13EF87}" dt="2022-11-28T02:43:14.994" v="3868" actId="1035"/>
          <ac:spMkLst>
            <pc:docMk/>
            <pc:sldMk cId="2052340279" sldId="627"/>
            <ac:spMk id="30757" creationId="{3AF3FEA2-423A-F667-6599-FB65AE80DB7A}"/>
          </ac:spMkLst>
        </pc:spChg>
        <pc:spChg chg="mod topLvl">
          <ac:chgData name="James Raub" userId="b207dbbd95f9c3af" providerId="LiveId" clId="{690F953D-F9ED-4AFB-8038-3923BF13EF87}" dt="2022-11-28T02:55:41.066" v="3926" actId="12788"/>
          <ac:spMkLst>
            <pc:docMk/>
            <pc:sldMk cId="2052340279" sldId="627"/>
            <ac:spMk id="30758" creationId="{01E3AC5E-8BA7-2900-187A-F31462BC5B68}"/>
          </ac:spMkLst>
        </pc:spChg>
        <pc:spChg chg="del mod topLvl">
          <ac:chgData name="James Raub" userId="b207dbbd95f9c3af" providerId="LiveId" clId="{690F953D-F9ED-4AFB-8038-3923BF13EF87}" dt="2022-11-28T03:44:45.936" v="4313" actId="478"/>
          <ac:spMkLst>
            <pc:docMk/>
            <pc:sldMk cId="2052340279" sldId="627"/>
            <ac:spMk id="30759" creationId="{89F17C88-CEA4-DCE1-AFD7-773879D32790}"/>
          </ac:spMkLst>
        </pc:spChg>
        <pc:spChg chg="mod topLvl">
          <ac:chgData name="James Raub" userId="b207dbbd95f9c3af" providerId="LiveId" clId="{690F953D-F9ED-4AFB-8038-3923BF13EF87}" dt="2022-11-28T06:51:46.128" v="6738"/>
          <ac:spMkLst>
            <pc:docMk/>
            <pc:sldMk cId="2052340279" sldId="627"/>
            <ac:spMk id="30760" creationId="{BD752AF0-3CCC-44D5-4055-A6A6CB794C31}"/>
          </ac:spMkLst>
        </pc:spChg>
        <pc:spChg chg="mod topLvl">
          <ac:chgData name="James Raub" userId="b207dbbd95f9c3af" providerId="LiveId" clId="{690F953D-F9ED-4AFB-8038-3923BF13EF87}" dt="2022-11-28T00:08:00.575" v="3676" actId="164"/>
          <ac:spMkLst>
            <pc:docMk/>
            <pc:sldMk cId="2052340279" sldId="627"/>
            <ac:spMk id="30761" creationId="{DF8BAFAD-90C9-FC91-65A9-05574C3BA304}"/>
          </ac:spMkLst>
        </pc:spChg>
        <pc:spChg chg="add mod">
          <ac:chgData name="James Raub" userId="b207dbbd95f9c3af" providerId="LiveId" clId="{690F953D-F9ED-4AFB-8038-3923BF13EF87}" dt="2022-11-28T15:06:25.733" v="7473" actId="1036"/>
          <ac:spMkLst>
            <pc:docMk/>
            <pc:sldMk cId="2052340279" sldId="627"/>
            <ac:spMk id="30768" creationId="{7C26562B-1DE8-EA4E-D4C5-9DD237D0CEE2}"/>
          </ac:spMkLst>
        </pc:spChg>
        <pc:spChg chg="mod">
          <ac:chgData name="James Raub" userId="b207dbbd95f9c3af" providerId="LiveId" clId="{690F953D-F9ED-4AFB-8038-3923BF13EF87}" dt="2022-11-28T00:08:06.888" v="3677"/>
          <ac:spMkLst>
            <pc:docMk/>
            <pc:sldMk cId="2052340279" sldId="627"/>
            <ac:spMk id="30770" creationId="{3A22601C-86AC-ED8C-C24F-41105849FDF8}"/>
          </ac:spMkLst>
        </pc:spChg>
        <pc:spChg chg="mod">
          <ac:chgData name="James Raub" userId="b207dbbd95f9c3af" providerId="LiveId" clId="{690F953D-F9ED-4AFB-8038-3923BF13EF87}" dt="2022-11-28T06:51:52.254" v="6739"/>
          <ac:spMkLst>
            <pc:docMk/>
            <pc:sldMk cId="2052340279" sldId="627"/>
            <ac:spMk id="30771" creationId="{BB385EEB-D2C5-76C0-8B92-D0CF35122217}"/>
          </ac:spMkLst>
        </pc:spChg>
        <pc:spChg chg="add mod">
          <ac:chgData name="James Raub" userId="b207dbbd95f9c3af" providerId="LiveId" clId="{690F953D-F9ED-4AFB-8038-3923BF13EF87}" dt="2022-11-28T02:47:11.398" v="3923"/>
          <ac:spMkLst>
            <pc:docMk/>
            <pc:sldMk cId="2052340279" sldId="627"/>
            <ac:spMk id="30775" creationId="{75DB36F4-9FE8-3CBF-82CC-4D5EB5200A76}"/>
          </ac:spMkLst>
        </pc:spChg>
        <pc:spChg chg="mod">
          <ac:chgData name="James Raub" userId="b207dbbd95f9c3af" providerId="LiveId" clId="{690F953D-F9ED-4AFB-8038-3923BF13EF87}" dt="2022-11-28T02:45:35.379" v="3901" actId="20577"/>
          <ac:spMkLst>
            <pc:docMk/>
            <pc:sldMk cId="2052340279" sldId="627"/>
            <ac:spMk id="30777" creationId="{B751C8E0-188D-02FE-612A-1683E5FC864C}"/>
          </ac:spMkLst>
        </pc:spChg>
        <pc:spChg chg="mod">
          <ac:chgData name="James Raub" userId="b207dbbd95f9c3af" providerId="LiveId" clId="{690F953D-F9ED-4AFB-8038-3923BF13EF87}" dt="2022-11-28T06:51:55.957" v="6740"/>
          <ac:spMkLst>
            <pc:docMk/>
            <pc:sldMk cId="2052340279" sldId="627"/>
            <ac:spMk id="30778" creationId="{0CEC7389-2E68-68E2-5A16-CF43BDC2E648}"/>
          </ac:spMkLst>
        </pc:spChg>
        <pc:spChg chg="add mod">
          <ac:chgData name="James Raub" userId="b207dbbd95f9c3af" providerId="LiveId" clId="{690F953D-F9ED-4AFB-8038-3923BF13EF87}" dt="2022-11-28T15:06:31.549" v="7475" actId="1036"/>
          <ac:spMkLst>
            <pc:docMk/>
            <pc:sldMk cId="2052340279" sldId="627"/>
            <ac:spMk id="30779" creationId="{F86706BE-12FB-C186-2ADD-5055FEF7A21F}"/>
          </ac:spMkLst>
        </pc:spChg>
        <pc:grpChg chg="add del mod topLvl">
          <ac:chgData name="James Raub" userId="b207dbbd95f9c3af" providerId="LiveId" clId="{690F953D-F9ED-4AFB-8038-3923BF13EF87}" dt="2022-11-28T03:39:44.062" v="4144" actId="165"/>
          <ac:grpSpMkLst>
            <pc:docMk/>
            <pc:sldMk cId="2052340279" sldId="627"/>
            <ac:grpSpMk id="33" creationId="{6C594808-8E60-727F-FD0F-B72620197735}"/>
          </ac:grpSpMkLst>
        </pc:grpChg>
        <pc:grpChg chg="mod ord topLvl">
          <ac:chgData name="James Raub" userId="b207dbbd95f9c3af" providerId="LiveId" clId="{690F953D-F9ED-4AFB-8038-3923BF13EF87}" dt="2022-11-28T03:42:22.355" v="4160" actId="164"/>
          <ac:grpSpMkLst>
            <pc:docMk/>
            <pc:sldMk cId="2052340279" sldId="627"/>
            <ac:grpSpMk id="44" creationId="{76520362-8505-8DD2-15FD-1062F4BB03E5}"/>
          </ac:grpSpMkLst>
        </pc:grpChg>
        <pc:grpChg chg="add del mod">
          <ac:chgData name="James Raub" userId="b207dbbd95f9c3af" providerId="LiveId" clId="{690F953D-F9ED-4AFB-8038-3923BF13EF87}" dt="2022-11-28T15:38:20.045" v="8398" actId="478"/>
          <ac:grpSpMkLst>
            <pc:docMk/>
            <pc:sldMk cId="2052340279" sldId="627"/>
            <ac:grpSpMk id="46" creationId="{65902C53-C97F-7A55-2333-341FF0C38FE9}"/>
          </ac:grpSpMkLst>
        </pc:grpChg>
        <pc:grpChg chg="del mod">
          <ac:chgData name="James Raub" userId="b207dbbd95f9c3af" providerId="LiveId" clId="{690F953D-F9ED-4AFB-8038-3923BF13EF87}" dt="2022-11-28T03:36:59.149" v="3976" actId="478"/>
          <ac:grpSpMkLst>
            <pc:docMk/>
            <pc:sldMk cId="2052340279" sldId="627"/>
            <ac:grpSpMk id="46" creationId="{7F6A7CE4-E3DD-C1C7-BB6D-D92417F73FDD}"/>
          </ac:grpSpMkLst>
        </pc:grpChg>
        <pc:grpChg chg="del mod">
          <ac:chgData name="James Raub" userId="b207dbbd95f9c3af" providerId="LiveId" clId="{690F953D-F9ED-4AFB-8038-3923BF13EF87}" dt="2022-11-28T03:37:52.667" v="4031" actId="478"/>
          <ac:grpSpMkLst>
            <pc:docMk/>
            <pc:sldMk cId="2052340279" sldId="627"/>
            <ac:grpSpMk id="47" creationId="{EDEC9EE0-862A-CDD4-AFFA-6681F56CA816}"/>
          </ac:grpSpMkLst>
        </pc:grpChg>
        <pc:grpChg chg="add del mod">
          <ac:chgData name="James Raub" userId="b207dbbd95f9c3af" providerId="LiveId" clId="{690F953D-F9ED-4AFB-8038-3923BF13EF87}" dt="2022-11-28T15:41:11.535" v="8558" actId="21"/>
          <ac:grpSpMkLst>
            <pc:docMk/>
            <pc:sldMk cId="2052340279" sldId="627"/>
            <ac:grpSpMk id="2051" creationId="{603E436A-4359-3677-4748-7F38AAB70F8B}"/>
          </ac:grpSpMkLst>
        </pc:grpChg>
        <pc:grpChg chg="add del mod">
          <ac:chgData name="James Raub" userId="b207dbbd95f9c3af" providerId="LiveId" clId="{690F953D-F9ED-4AFB-8038-3923BF13EF87}" dt="2022-11-28T04:18:56.781" v="4845" actId="165"/>
          <ac:grpSpMkLst>
            <pc:docMk/>
            <pc:sldMk cId="2052340279" sldId="627"/>
            <ac:grpSpMk id="2068" creationId="{85C7B33E-82BA-7FE4-159F-B892503CE8D7}"/>
          </ac:grpSpMkLst>
        </pc:grpChg>
        <pc:grpChg chg="add del mod">
          <ac:chgData name="James Raub" userId="b207dbbd95f9c3af" providerId="LiveId" clId="{690F953D-F9ED-4AFB-8038-3923BF13EF87}" dt="2022-11-28T15:41:11.535" v="8558" actId="21"/>
          <ac:grpSpMkLst>
            <pc:docMk/>
            <pc:sldMk cId="2052340279" sldId="627"/>
            <ac:grpSpMk id="2077" creationId="{956B1814-9394-8BFF-A73A-81E52439460D}"/>
          </ac:grpSpMkLst>
        </pc:grpChg>
        <pc:grpChg chg="mod topLvl">
          <ac:chgData name="James Raub" userId="b207dbbd95f9c3af" providerId="LiveId" clId="{690F953D-F9ED-4AFB-8038-3923BF13EF87}" dt="2022-11-28T04:19:08.064" v="4846" actId="164"/>
          <ac:grpSpMkLst>
            <pc:docMk/>
            <pc:sldMk cId="2052340279" sldId="627"/>
            <ac:grpSpMk id="2079" creationId="{B507B114-6AD6-DFC9-3D63-2D3166E6FDF3}"/>
          </ac:grpSpMkLst>
        </pc:grpChg>
        <pc:grpChg chg="del mod topLvl">
          <ac:chgData name="James Raub" userId="b207dbbd95f9c3af" providerId="LiveId" clId="{690F953D-F9ED-4AFB-8038-3923BF13EF87}" dt="2022-11-28T04:19:19.551" v="4849" actId="478"/>
          <ac:grpSpMkLst>
            <pc:docMk/>
            <pc:sldMk cId="2052340279" sldId="627"/>
            <ac:grpSpMk id="2080" creationId="{24FCBD8D-3F5E-DEFC-1605-FE519F994BD9}"/>
          </ac:grpSpMkLst>
        </pc:grpChg>
        <pc:grpChg chg="del mod topLvl">
          <ac:chgData name="James Raub" userId="b207dbbd95f9c3af" providerId="LiveId" clId="{690F953D-F9ED-4AFB-8038-3923BF13EF87}" dt="2022-11-28T04:22:08.422" v="5077" actId="478"/>
          <ac:grpSpMkLst>
            <pc:docMk/>
            <pc:sldMk cId="2052340279" sldId="627"/>
            <ac:grpSpMk id="2084" creationId="{DA6A9EBB-B508-DFE7-43BC-29D64FEC741E}"/>
          </ac:grpSpMkLst>
        </pc:grpChg>
        <pc:grpChg chg="mod">
          <ac:chgData name="James Raub" userId="b207dbbd95f9c3af" providerId="LiveId" clId="{690F953D-F9ED-4AFB-8038-3923BF13EF87}" dt="2022-11-28T04:18:56.781" v="4845" actId="165"/>
          <ac:grpSpMkLst>
            <pc:docMk/>
            <pc:sldMk cId="2052340279" sldId="627"/>
            <ac:grpSpMk id="2099" creationId="{E53FEC08-1D28-6CC3-BA42-2F621963ABE2}"/>
          </ac:grpSpMkLst>
        </pc:grpChg>
        <pc:grpChg chg="add mod">
          <ac:chgData name="James Raub" userId="b207dbbd95f9c3af" providerId="LiveId" clId="{690F953D-F9ED-4AFB-8038-3923BF13EF87}" dt="2022-11-28T04:10:52.875" v="4752" actId="1035"/>
          <ac:grpSpMkLst>
            <pc:docMk/>
            <pc:sldMk cId="2052340279" sldId="627"/>
            <ac:grpSpMk id="2130" creationId="{E33AD35D-6C97-7255-A03A-C6B8A94F9464}"/>
          </ac:grpSpMkLst>
        </pc:grpChg>
        <pc:grpChg chg="add mod">
          <ac:chgData name="James Raub" userId="b207dbbd95f9c3af" providerId="LiveId" clId="{690F953D-F9ED-4AFB-8038-3923BF13EF87}" dt="2022-11-28T04:10:58.312" v="4758" actId="1036"/>
          <ac:grpSpMkLst>
            <pc:docMk/>
            <pc:sldMk cId="2052340279" sldId="627"/>
            <ac:grpSpMk id="2133" creationId="{1544158B-804E-713B-7227-3488D035A3B2}"/>
          </ac:grpSpMkLst>
        </pc:grpChg>
        <pc:grpChg chg="add mod">
          <ac:chgData name="James Raub" userId="b207dbbd95f9c3af" providerId="LiveId" clId="{690F953D-F9ED-4AFB-8038-3923BF13EF87}" dt="2022-11-28T04:30:39.549" v="5615" actId="1036"/>
          <ac:grpSpMkLst>
            <pc:docMk/>
            <pc:sldMk cId="2052340279" sldId="627"/>
            <ac:grpSpMk id="2142" creationId="{833EB712-49F6-6D33-4273-34E81DD5ECC3}"/>
          </ac:grpSpMkLst>
        </pc:grpChg>
        <pc:grpChg chg="add del mod">
          <ac:chgData name="James Raub" userId="b207dbbd95f9c3af" providerId="LiveId" clId="{690F953D-F9ED-4AFB-8038-3923BF13EF87}" dt="2022-11-28T04:19:38.038" v="4851" actId="165"/>
          <ac:grpSpMkLst>
            <pc:docMk/>
            <pc:sldMk cId="2052340279" sldId="627"/>
            <ac:grpSpMk id="2143" creationId="{D9F82004-B9E3-2AF0-3A86-152B01312EFC}"/>
          </ac:grpSpMkLst>
        </pc:grpChg>
        <pc:grpChg chg="del mod topLvl">
          <ac:chgData name="James Raub" userId="b207dbbd95f9c3af" providerId="LiveId" clId="{690F953D-F9ED-4AFB-8038-3923BF13EF87}" dt="2022-11-28T04:19:48.804" v="4854" actId="165"/>
          <ac:grpSpMkLst>
            <pc:docMk/>
            <pc:sldMk cId="2052340279" sldId="627"/>
            <ac:grpSpMk id="2145" creationId="{AC5A0E86-A2AD-83E3-8C49-45A94E968185}"/>
          </ac:grpSpMkLst>
        </pc:grpChg>
        <pc:grpChg chg="add del mod">
          <ac:chgData name="James Raub" userId="b207dbbd95f9c3af" providerId="LiveId" clId="{690F953D-F9ED-4AFB-8038-3923BF13EF87}" dt="2022-11-28T04:19:45.913" v="4853" actId="165"/>
          <ac:grpSpMkLst>
            <pc:docMk/>
            <pc:sldMk cId="2052340279" sldId="627"/>
            <ac:grpSpMk id="2149" creationId="{D560D9E2-6323-3882-3A73-E5E66F87BF07}"/>
          </ac:grpSpMkLst>
        </pc:grpChg>
        <pc:grpChg chg="add mod">
          <ac:chgData name="James Raub" userId="b207dbbd95f9c3af" providerId="LiveId" clId="{690F953D-F9ED-4AFB-8038-3923BF13EF87}" dt="2022-11-28T04:30:32.579" v="5610" actId="1036"/>
          <ac:grpSpMkLst>
            <pc:docMk/>
            <pc:sldMk cId="2052340279" sldId="627"/>
            <ac:grpSpMk id="2151" creationId="{28B4EA9B-FD04-80A2-8F62-BAEE1E213860}"/>
          </ac:grpSpMkLst>
        </pc:grpChg>
        <pc:grpChg chg="add del mod">
          <ac:chgData name="James Raub" userId="b207dbbd95f9c3af" providerId="LiveId" clId="{690F953D-F9ED-4AFB-8038-3923BF13EF87}" dt="2022-11-27T23:25:10.475" v="3613" actId="165"/>
          <ac:grpSpMkLst>
            <pc:docMk/>
            <pc:sldMk cId="2052340279" sldId="627"/>
            <ac:grpSpMk id="30752" creationId="{73872F4D-9229-29C3-B09F-D839595E3509}"/>
          </ac:grpSpMkLst>
        </pc:grpChg>
        <pc:grpChg chg="add mod">
          <ac:chgData name="James Raub" userId="b207dbbd95f9c3af" providerId="LiveId" clId="{690F953D-F9ED-4AFB-8038-3923BF13EF87}" dt="2022-11-28T02:55:58.472" v="3927" actId="552"/>
          <ac:grpSpMkLst>
            <pc:docMk/>
            <pc:sldMk cId="2052340279" sldId="627"/>
            <ac:grpSpMk id="30762" creationId="{FF77D2D8-9C55-9CD3-2AF0-F6609A7AC4B0}"/>
          </ac:grpSpMkLst>
        </pc:grpChg>
        <pc:grpChg chg="add del mod">
          <ac:chgData name="James Raub" userId="b207dbbd95f9c3af" providerId="LiveId" clId="{690F953D-F9ED-4AFB-8038-3923BF13EF87}" dt="2022-11-28T03:44:47.187" v="4314" actId="478"/>
          <ac:grpSpMkLst>
            <pc:docMk/>
            <pc:sldMk cId="2052340279" sldId="627"/>
            <ac:grpSpMk id="30767" creationId="{4DF799D0-0F8D-E3AD-0FB8-EA44F19166C7}"/>
          </ac:grpSpMkLst>
        </pc:grpChg>
        <pc:grpChg chg="add mod">
          <ac:chgData name="James Raub" userId="b207dbbd95f9c3af" providerId="LiveId" clId="{690F953D-F9ED-4AFB-8038-3923BF13EF87}" dt="2022-11-28T15:06:20.525" v="7468" actId="1035"/>
          <ac:grpSpMkLst>
            <pc:docMk/>
            <pc:sldMk cId="2052340279" sldId="627"/>
            <ac:grpSpMk id="30769" creationId="{897F7418-6041-349B-51CA-28948AE7EADC}"/>
          </ac:grpSpMkLst>
        </pc:grpChg>
        <pc:grpChg chg="add mod">
          <ac:chgData name="James Raub" userId="b207dbbd95f9c3af" providerId="LiveId" clId="{690F953D-F9ED-4AFB-8038-3923BF13EF87}" dt="2022-11-28T02:55:58.472" v="3927" actId="552"/>
          <ac:grpSpMkLst>
            <pc:docMk/>
            <pc:sldMk cId="2052340279" sldId="627"/>
            <ac:grpSpMk id="30776" creationId="{336BAE8D-7C7C-6070-9074-5701AB577DC4}"/>
          </ac:grpSpMkLst>
        </pc:grpChg>
        <pc:grpChg chg="add del mod">
          <ac:chgData name="James Raub" userId="b207dbbd95f9c3af" providerId="LiveId" clId="{690F953D-F9ED-4AFB-8038-3923BF13EF87}" dt="2022-11-28T03:39:36.328" v="4143" actId="165"/>
          <ac:grpSpMkLst>
            <pc:docMk/>
            <pc:sldMk cId="2052340279" sldId="627"/>
            <ac:grpSpMk id="30780" creationId="{A221FD7F-20CB-1BE3-04BC-7B854ED7F916}"/>
          </ac:grpSpMkLst>
        </pc:grpChg>
        <pc:grpChg chg="add mod">
          <ac:chgData name="James Raub" userId="b207dbbd95f9c3af" providerId="LiveId" clId="{690F953D-F9ED-4AFB-8038-3923BF13EF87}" dt="2022-11-28T03:46:18.754" v="4399" actId="1036"/>
          <ac:grpSpMkLst>
            <pc:docMk/>
            <pc:sldMk cId="2052340279" sldId="627"/>
            <ac:grpSpMk id="30781" creationId="{6551328F-F34A-361E-D06B-29685C609DF6}"/>
          </ac:grpSpMkLst>
        </pc:grpChg>
        <pc:grpChg chg="add mod">
          <ac:chgData name="James Raub" userId="b207dbbd95f9c3af" providerId="LiveId" clId="{690F953D-F9ED-4AFB-8038-3923BF13EF87}" dt="2022-11-28T03:46:11.988" v="4397" actId="12789"/>
          <ac:grpSpMkLst>
            <pc:docMk/>
            <pc:sldMk cId="2052340279" sldId="627"/>
            <ac:grpSpMk id="30782" creationId="{D48D3076-E8FB-032A-CABC-E0C72C62F778}"/>
          </ac:grpSpMkLst>
        </pc:grpChg>
        <pc:grpChg chg="add mod">
          <ac:chgData name="James Raub" userId="b207dbbd95f9c3af" providerId="LiveId" clId="{690F953D-F9ED-4AFB-8038-3923BF13EF87}" dt="2022-11-28T03:43:26.277" v="4239" actId="1036"/>
          <ac:grpSpMkLst>
            <pc:docMk/>
            <pc:sldMk cId="2052340279" sldId="627"/>
            <ac:grpSpMk id="30783" creationId="{EEB17348-D3C4-FA68-FD91-C903BEDA1CFA}"/>
          </ac:grpSpMkLst>
        </pc:grpChg>
        <pc:picChg chg="mod">
          <ac:chgData name="James Raub" userId="b207dbbd95f9c3af" providerId="LiveId" clId="{690F953D-F9ED-4AFB-8038-3923BF13EF87}" dt="2022-11-28T02:37:56.804" v="3765" actId="1036"/>
          <ac:picMkLst>
            <pc:docMk/>
            <pc:sldMk cId="2052340279" sldId="627"/>
            <ac:picMk id="4" creationId="{3D9F08AF-4380-17DB-E4C9-D160C98EE9F6}"/>
          </ac:picMkLst>
        </pc:picChg>
        <pc:picChg chg="mod">
          <ac:chgData name="James Raub" userId="b207dbbd95f9c3af" providerId="LiveId" clId="{690F953D-F9ED-4AFB-8038-3923BF13EF87}" dt="2022-11-28T04:05:53.944" v="4641" actId="164"/>
          <ac:picMkLst>
            <pc:docMk/>
            <pc:sldMk cId="2052340279" sldId="627"/>
            <ac:picMk id="9" creationId="{7EE2AED1-DA4B-63FC-D00D-8B473CDB8510}"/>
          </ac:picMkLst>
        </pc:picChg>
        <pc:picChg chg="mod">
          <ac:chgData name="James Raub" userId="b207dbbd95f9c3af" providerId="LiveId" clId="{690F953D-F9ED-4AFB-8038-3923BF13EF87}" dt="2022-11-28T15:39:37.911" v="8519" actId="1037"/>
          <ac:picMkLst>
            <pc:docMk/>
            <pc:sldMk cId="2052340279" sldId="627"/>
            <ac:picMk id="15" creationId="{A546B707-A091-8A57-BF2C-4EBF0DE24722}"/>
          </ac:picMkLst>
        </pc:picChg>
        <pc:picChg chg="mod">
          <ac:chgData name="James Raub" userId="b207dbbd95f9c3af" providerId="LiveId" clId="{690F953D-F9ED-4AFB-8038-3923BF13EF87}" dt="2022-11-28T15:40:51.253" v="8555" actId="1035"/>
          <ac:picMkLst>
            <pc:docMk/>
            <pc:sldMk cId="2052340279" sldId="627"/>
            <ac:picMk id="17" creationId="{89E63534-CE31-75C2-053D-0EAC96E19AB2}"/>
          </ac:picMkLst>
        </pc:picChg>
        <pc:picChg chg="mod">
          <ac:chgData name="James Raub" userId="b207dbbd95f9c3af" providerId="LiveId" clId="{690F953D-F9ED-4AFB-8038-3923BF13EF87}" dt="2022-11-28T04:02:13.984" v="4482" actId="1035"/>
          <ac:picMkLst>
            <pc:docMk/>
            <pc:sldMk cId="2052340279" sldId="627"/>
            <ac:picMk id="22" creationId="{110E75A9-F270-7115-3C37-74C5B29A0F53}"/>
          </ac:picMkLst>
        </pc:picChg>
        <pc:picChg chg="mod">
          <ac:chgData name="James Raub" userId="b207dbbd95f9c3af" providerId="LiveId" clId="{690F953D-F9ED-4AFB-8038-3923BF13EF87}" dt="2022-11-28T15:38:00.307" v="8396"/>
          <ac:picMkLst>
            <pc:docMk/>
            <pc:sldMk cId="2052340279" sldId="627"/>
            <ac:picMk id="47" creationId="{25008F3D-516C-59C4-EFBF-68D0CA76E220}"/>
          </ac:picMkLst>
        </pc:picChg>
        <pc:picChg chg="del mod">
          <ac:chgData name="James Raub" userId="b207dbbd95f9c3af" providerId="LiveId" clId="{690F953D-F9ED-4AFB-8038-3923BF13EF87}" dt="2022-11-28T03:37:52.667" v="4031" actId="478"/>
          <ac:picMkLst>
            <pc:docMk/>
            <pc:sldMk cId="2052340279" sldId="627"/>
            <ac:picMk id="51" creationId="{90724BA4-CF48-AF18-6751-66FEC97C617B}"/>
          </ac:picMkLst>
        </pc:picChg>
        <pc:picChg chg="del mod">
          <ac:chgData name="James Raub" userId="b207dbbd95f9c3af" providerId="LiveId" clId="{690F953D-F9ED-4AFB-8038-3923BF13EF87}" dt="2022-11-28T03:36:59.149" v="3976" actId="478"/>
          <ac:picMkLst>
            <pc:docMk/>
            <pc:sldMk cId="2052340279" sldId="627"/>
            <ac:picMk id="60" creationId="{966CBDCC-B175-B6BA-37B4-DEFC277CDC00}"/>
          </ac:picMkLst>
        </pc:picChg>
        <pc:picChg chg="add mod">
          <ac:chgData name="James Raub" userId="b207dbbd95f9c3af" providerId="LiveId" clId="{690F953D-F9ED-4AFB-8038-3923BF13EF87}" dt="2022-11-28T15:39:58.536" v="8521" actId="164"/>
          <ac:picMkLst>
            <pc:docMk/>
            <pc:sldMk cId="2052340279" sldId="627"/>
            <ac:picMk id="60" creationId="{C36B1841-4CA0-1B16-7102-50CF926BB577}"/>
          </ac:picMkLst>
        </pc:picChg>
        <pc:picChg chg="del mod">
          <ac:chgData name="James Raub" userId="b207dbbd95f9c3af" providerId="LiveId" clId="{690F953D-F9ED-4AFB-8038-3923BF13EF87}" dt="2022-11-28T03:37:56.698" v="4033" actId="478"/>
          <ac:picMkLst>
            <pc:docMk/>
            <pc:sldMk cId="2052340279" sldId="627"/>
            <ac:picMk id="63" creationId="{E9A72D3F-6422-E4E8-A563-04C17A06FF52}"/>
          </ac:picMkLst>
        </pc:picChg>
        <pc:picChg chg="del mod">
          <ac:chgData name="James Raub" userId="b207dbbd95f9c3af" providerId="LiveId" clId="{690F953D-F9ED-4AFB-8038-3923BF13EF87}" dt="2022-11-28T03:37:54.948" v="4032" actId="478"/>
          <ac:picMkLst>
            <pc:docMk/>
            <pc:sldMk cId="2052340279" sldId="627"/>
            <ac:picMk id="2051" creationId="{31244AB0-D5D0-32BE-9BC7-C9EC789F5950}"/>
          </ac:picMkLst>
        </pc:picChg>
        <pc:picChg chg="add mod">
          <ac:chgData name="James Raub" userId="b207dbbd95f9c3af" providerId="LiveId" clId="{690F953D-F9ED-4AFB-8038-3923BF13EF87}" dt="2022-11-28T15:41:03.976" v="8557" actId="164"/>
          <ac:picMkLst>
            <pc:docMk/>
            <pc:sldMk cId="2052340279" sldId="627"/>
            <ac:picMk id="2068" creationId="{C4E20120-E709-2F21-5561-09B719C58FC1}"/>
          </ac:picMkLst>
        </pc:picChg>
        <pc:picChg chg="mod">
          <ac:chgData name="James Raub" userId="b207dbbd95f9c3af" providerId="LiveId" clId="{690F953D-F9ED-4AFB-8038-3923BF13EF87}" dt="2022-11-28T04:18:56.781" v="4845" actId="165"/>
          <ac:picMkLst>
            <pc:docMk/>
            <pc:sldMk cId="2052340279" sldId="627"/>
            <ac:picMk id="2088" creationId="{9ECEFE48-3248-ABE3-86DB-8AE7C4A83ED8}"/>
          </ac:picMkLst>
        </pc:picChg>
        <pc:picChg chg="mod">
          <ac:chgData name="James Raub" userId="b207dbbd95f9c3af" providerId="LiveId" clId="{690F953D-F9ED-4AFB-8038-3923BF13EF87}" dt="2022-11-28T04:18:56.781" v="4845" actId="165"/>
          <ac:picMkLst>
            <pc:docMk/>
            <pc:sldMk cId="2052340279" sldId="627"/>
            <ac:picMk id="2100" creationId="{D70E1A06-E530-B91E-0686-7C437D1B0A85}"/>
          </ac:picMkLst>
        </pc:picChg>
        <pc:picChg chg="mod">
          <ac:chgData name="James Raub" userId="b207dbbd95f9c3af" providerId="LiveId" clId="{690F953D-F9ED-4AFB-8038-3923BF13EF87}" dt="2022-11-28T04:18:56.781" v="4845" actId="165"/>
          <ac:picMkLst>
            <pc:docMk/>
            <pc:sldMk cId="2052340279" sldId="627"/>
            <ac:picMk id="2103" creationId="{177525AC-608D-F1FE-4D3F-0990A59BF211}"/>
          </ac:picMkLst>
        </pc:picChg>
        <pc:picChg chg="mod">
          <ac:chgData name="James Raub" userId="b207dbbd95f9c3af" providerId="LiveId" clId="{690F953D-F9ED-4AFB-8038-3923BF13EF87}" dt="2022-11-28T04:18:56.781" v="4845" actId="165"/>
          <ac:picMkLst>
            <pc:docMk/>
            <pc:sldMk cId="2052340279" sldId="627"/>
            <ac:picMk id="2104" creationId="{8E690C70-293E-3CB3-748B-65B952A125E6}"/>
          </ac:picMkLst>
        </pc:picChg>
        <pc:picChg chg="mod">
          <ac:chgData name="James Raub" userId="b207dbbd95f9c3af" providerId="LiveId" clId="{690F953D-F9ED-4AFB-8038-3923BF13EF87}" dt="2022-11-28T04:18:56.781" v="4845" actId="165"/>
          <ac:picMkLst>
            <pc:docMk/>
            <pc:sldMk cId="2052340279" sldId="627"/>
            <ac:picMk id="2107" creationId="{AFF6BC83-EC97-0CBF-198C-3AC50DED52EE}"/>
          </ac:picMkLst>
        </pc:picChg>
        <pc:picChg chg="del mod">
          <ac:chgData name="James Raub" userId="b207dbbd95f9c3af" providerId="LiveId" clId="{690F953D-F9ED-4AFB-8038-3923BF13EF87}" dt="2022-11-28T04:17:16.258" v="4826" actId="478"/>
          <ac:picMkLst>
            <pc:docMk/>
            <pc:sldMk cId="2052340279" sldId="627"/>
            <ac:picMk id="2108" creationId="{77B5B26D-1B30-DFBB-B3BD-A65319A38C75}"/>
          </ac:picMkLst>
        </pc:picChg>
        <pc:picChg chg="add mod ord">
          <ac:chgData name="James Raub" userId="b207dbbd95f9c3af" providerId="LiveId" clId="{690F953D-F9ED-4AFB-8038-3923BF13EF87}" dt="2022-11-28T04:01:26.218" v="4461" actId="14100"/>
          <ac:picMkLst>
            <pc:docMk/>
            <pc:sldMk cId="2052340279" sldId="627"/>
            <ac:picMk id="2125" creationId="{9ECD5C10-CAE4-20BD-A1EA-20D8AB3B7AE1}"/>
          </ac:picMkLst>
        </pc:picChg>
        <pc:picChg chg="add del mod">
          <ac:chgData name="James Raub" userId="b207dbbd95f9c3af" providerId="LiveId" clId="{690F953D-F9ED-4AFB-8038-3923BF13EF87}" dt="2022-11-28T04:06:22.072" v="4646" actId="478"/>
          <ac:picMkLst>
            <pc:docMk/>
            <pc:sldMk cId="2052340279" sldId="627"/>
            <ac:picMk id="2131" creationId="{E5720ADF-8746-60B7-988F-B5D6AA4AB242}"/>
          </ac:picMkLst>
        </pc:picChg>
        <pc:picChg chg="mod">
          <ac:chgData name="James Raub" userId="b207dbbd95f9c3af" providerId="LiveId" clId="{690F953D-F9ED-4AFB-8038-3923BF13EF87}" dt="2022-11-28T04:06:24.714" v="4647"/>
          <ac:picMkLst>
            <pc:docMk/>
            <pc:sldMk cId="2052340279" sldId="627"/>
            <ac:picMk id="2134" creationId="{CB5DEAF4-F7ED-D30D-C95A-1C1E2526BD75}"/>
          </ac:picMkLst>
        </pc:picChg>
        <pc:picChg chg="add mod ord">
          <ac:chgData name="James Raub" userId="b207dbbd95f9c3af" providerId="LiveId" clId="{690F953D-F9ED-4AFB-8038-3923BF13EF87}" dt="2022-11-28T04:19:08.064" v="4846" actId="164"/>
          <ac:picMkLst>
            <pc:docMk/>
            <pc:sldMk cId="2052340279" sldId="627"/>
            <ac:picMk id="2138" creationId="{A8C4D153-D628-4888-4652-79B9B34122D5}"/>
          </ac:picMkLst>
        </pc:picChg>
        <pc:picChg chg="add del mod">
          <ac:chgData name="James Raub" userId="b207dbbd95f9c3af" providerId="LiveId" clId="{690F953D-F9ED-4AFB-8038-3923BF13EF87}" dt="2022-11-28T04:17:42.620" v="4832"/>
          <ac:picMkLst>
            <pc:docMk/>
            <pc:sldMk cId="2052340279" sldId="627"/>
            <ac:picMk id="2139" creationId="{7AD9A342-8166-DFEE-AA5F-233BFC4B23E0}"/>
          </ac:picMkLst>
        </pc:picChg>
        <pc:picChg chg="add mod">
          <ac:chgData name="James Raub" userId="b207dbbd95f9c3af" providerId="LiveId" clId="{690F953D-F9ED-4AFB-8038-3923BF13EF87}" dt="2022-11-28T04:27:41.962" v="5539" actId="1038"/>
          <ac:picMkLst>
            <pc:docMk/>
            <pc:sldMk cId="2052340279" sldId="627"/>
            <ac:picMk id="2140" creationId="{EC0F0D6E-EABA-952C-957D-DD38B750A5C5}"/>
          </ac:picMkLst>
        </pc:picChg>
        <pc:picChg chg="mod topLvl">
          <ac:chgData name="James Raub" userId="b207dbbd95f9c3af" providerId="LiveId" clId="{690F953D-F9ED-4AFB-8038-3923BF13EF87}" dt="2022-11-28T04:23:17.317" v="5097" actId="164"/>
          <ac:picMkLst>
            <pc:docMk/>
            <pc:sldMk cId="2052340279" sldId="627"/>
            <ac:picMk id="2144" creationId="{EB3AB7DD-B128-FE8D-D365-4CC597DCC3A3}"/>
          </ac:picMkLst>
        </pc:picChg>
        <pc:picChg chg="mod topLvl">
          <ac:chgData name="James Raub" userId="b207dbbd95f9c3af" providerId="LiveId" clId="{690F953D-F9ED-4AFB-8038-3923BF13EF87}" dt="2022-11-28T04:27:31.101" v="5533" actId="1038"/>
          <ac:picMkLst>
            <pc:docMk/>
            <pc:sldMk cId="2052340279" sldId="627"/>
            <ac:picMk id="2146" creationId="{F3D51445-47E2-5194-CDDF-148F617E2092}"/>
          </ac:picMkLst>
        </pc:picChg>
        <pc:picChg chg="add del mod">
          <ac:chgData name="James Raub" userId="b207dbbd95f9c3af" providerId="LiveId" clId="{690F953D-F9ED-4AFB-8038-3923BF13EF87}" dt="2022-11-28T02:35:56.094" v="3729" actId="478"/>
          <ac:picMkLst>
            <pc:docMk/>
            <pc:sldMk cId="2052340279" sldId="627"/>
            <ac:picMk id="30724" creationId="{17E23DB9-D6FE-980E-4C9B-5FE76C00DC07}"/>
          </ac:picMkLst>
        </pc:picChg>
        <pc:picChg chg="del">
          <ac:chgData name="James Raub" userId="b207dbbd95f9c3af" providerId="LiveId" clId="{690F953D-F9ED-4AFB-8038-3923BF13EF87}" dt="2022-11-28T04:21:27.933" v="5067" actId="478"/>
          <ac:picMkLst>
            <pc:docMk/>
            <pc:sldMk cId="2052340279" sldId="627"/>
            <ac:picMk id="30731" creationId="{172E5F20-FD84-AFBB-E21B-9583CA59F7E0}"/>
          </ac:picMkLst>
        </pc:picChg>
        <pc:picChg chg="del">
          <ac:chgData name="James Raub" userId="b207dbbd95f9c3af" providerId="LiveId" clId="{690F953D-F9ED-4AFB-8038-3923BF13EF87}" dt="2022-11-28T04:21:22.212" v="5063" actId="478"/>
          <ac:picMkLst>
            <pc:docMk/>
            <pc:sldMk cId="2052340279" sldId="627"/>
            <ac:picMk id="30732" creationId="{D11CF514-D8A5-E821-EAEC-E101ED7559D9}"/>
          </ac:picMkLst>
        </pc:picChg>
        <pc:picChg chg="mod ord topLvl">
          <ac:chgData name="James Raub" userId="b207dbbd95f9c3af" providerId="LiveId" clId="{690F953D-F9ED-4AFB-8038-3923BF13EF87}" dt="2022-11-28T03:42:16.855" v="4159" actId="164"/>
          <ac:picMkLst>
            <pc:docMk/>
            <pc:sldMk cId="2052340279" sldId="627"/>
            <ac:picMk id="30733" creationId="{5EC7CE70-72B1-79EE-CDA0-48C4E39B5ADD}"/>
          </ac:picMkLst>
        </pc:picChg>
        <pc:picChg chg="mod ord topLvl">
          <ac:chgData name="James Raub" userId="b207dbbd95f9c3af" providerId="LiveId" clId="{690F953D-F9ED-4AFB-8038-3923BF13EF87}" dt="2022-11-28T03:42:52.793" v="4186" actId="12789"/>
          <ac:picMkLst>
            <pc:docMk/>
            <pc:sldMk cId="2052340279" sldId="627"/>
            <ac:picMk id="30734" creationId="{B2ADE69B-5F2A-2E5F-BABD-2BACA83E7C52}"/>
          </ac:picMkLst>
        </pc:picChg>
        <pc:picChg chg="mod ord topLvl">
          <ac:chgData name="James Raub" userId="b207dbbd95f9c3af" providerId="LiveId" clId="{690F953D-F9ED-4AFB-8038-3923BF13EF87}" dt="2022-11-28T03:42:30.527" v="4161" actId="164"/>
          <ac:picMkLst>
            <pc:docMk/>
            <pc:sldMk cId="2052340279" sldId="627"/>
            <ac:picMk id="30735" creationId="{5A71B218-BD05-2F59-7293-FCB5EB3E8AE8}"/>
          </ac:picMkLst>
        </pc:picChg>
        <pc:picChg chg="mod ord topLvl">
          <ac:chgData name="James Raub" userId="b207dbbd95f9c3af" providerId="LiveId" clId="{690F953D-F9ED-4AFB-8038-3923BF13EF87}" dt="2022-11-28T03:42:52.793" v="4186" actId="12789"/>
          <ac:picMkLst>
            <pc:docMk/>
            <pc:sldMk cId="2052340279" sldId="627"/>
            <ac:picMk id="30736" creationId="{E1CBECB4-8253-0B37-077E-5E1E6C6D1D23}"/>
          </ac:picMkLst>
        </pc:picChg>
        <pc:picChg chg="del">
          <ac:chgData name="James Raub" userId="b207dbbd95f9c3af" providerId="LiveId" clId="{690F953D-F9ED-4AFB-8038-3923BF13EF87}" dt="2022-11-28T04:06:30.746" v="4649" actId="478"/>
          <ac:picMkLst>
            <pc:docMk/>
            <pc:sldMk cId="2052340279" sldId="627"/>
            <ac:picMk id="30737" creationId="{27CFAD04-E640-9499-AB50-3830D7AF5474}"/>
          </ac:picMkLst>
        </pc:picChg>
        <pc:picChg chg="del mod ord">
          <ac:chgData name="James Raub" userId="b207dbbd95f9c3af" providerId="LiveId" clId="{690F953D-F9ED-4AFB-8038-3923BF13EF87}" dt="2022-11-28T04:16:56.429" v="4818" actId="478"/>
          <ac:picMkLst>
            <pc:docMk/>
            <pc:sldMk cId="2052340279" sldId="627"/>
            <ac:picMk id="30738" creationId="{8D7440E5-D48B-9FA3-92AE-F5A2246EF98E}"/>
          </ac:picMkLst>
        </pc:picChg>
        <pc:picChg chg="del">
          <ac:chgData name="James Raub" userId="b207dbbd95f9c3af" providerId="LiveId" clId="{690F953D-F9ED-4AFB-8038-3923BF13EF87}" dt="2022-11-28T04:21:28.433" v="5068" actId="478"/>
          <ac:picMkLst>
            <pc:docMk/>
            <pc:sldMk cId="2052340279" sldId="627"/>
            <ac:picMk id="30739" creationId="{4D81AD00-CB9A-CE78-85DE-7DACBFE552F3}"/>
          </ac:picMkLst>
        </pc:picChg>
        <pc:picChg chg="del">
          <ac:chgData name="James Raub" userId="b207dbbd95f9c3af" providerId="LiveId" clId="{690F953D-F9ED-4AFB-8038-3923BF13EF87}" dt="2022-11-28T04:21:27.260" v="5066" actId="478"/>
          <ac:picMkLst>
            <pc:docMk/>
            <pc:sldMk cId="2052340279" sldId="627"/>
            <ac:picMk id="30740" creationId="{C2F8A6E9-E396-1A56-0F5A-32A7F05280A3}"/>
          </ac:picMkLst>
        </pc:picChg>
        <pc:picChg chg="add del mod">
          <ac:chgData name="James Raub" userId="b207dbbd95f9c3af" providerId="LiveId" clId="{690F953D-F9ED-4AFB-8038-3923BF13EF87}" dt="2022-11-28T00:02:50.462" v="3645"/>
          <ac:picMkLst>
            <pc:docMk/>
            <pc:sldMk cId="2052340279" sldId="627"/>
            <ac:picMk id="30764" creationId="{F1F6FDEA-8834-FB0B-A44E-07F4DEF5E000}"/>
          </ac:picMkLst>
        </pc:picChg>
        <pc:picChg chg="add del mod">
          <ac:chgData name="James Raub" userId="b207dbbd95f9c3af" providerId="LiveId" clId="{690F953D-F9ED-4AFB-8038-3923BF13EF87}" dt="2022-11-28T00:06:27.416" v="3647" actId="478"/>
          <ac:picMkLst>
            <pc:docMk/>
            <pc:sldMk cId="2052340279" sldId="627"/>
            <ac:picMk id="30766" creationId="{FFBBC3AA-A1CA-154F-3E87-2EEDCE3B0410}"/>
          </ac:picMkLst>
        </pc:picChg>
        <pc:picChg chg="add del mod">
          <ac:chgData name="James Raub" userId="b207dbbd95f9c3af" providerId="LiveId" clId="{690F953D-F9ED-4AFB-8038-3923BF13EF87}" dt="2022-11-28T02:35:52.750" v="3728" actId="21"/>
          <ac:picMkLst>
            <pc:docMk/>
            <pc:sldMk cId="2052340279" sldId="627"/>
            <ac:picMk id="30773" creationId="{9FE96547-8ABF-8045-94AD-61E8B11469DD}"/>
          </ac:picMkLst>
        </pc:picChg>
        <pc:picChg chg="add del mod ord">
          <ac:chgData name="James Raub" userId="b207dbbd95f9c3af" providerId="LiveId" clId="{690F953D-F9ED-4AFB-8038-3923BF13EF87}" dt="2022-11-28T04:00:33.575" v="4452" actId="478"/>
          <ac:picMkLst>
            <pc:docMk/>
            <pc:sldMk cId="2052340279" sldId="627"/>
            <ac:picMk id="30774" creationId="{CC0174F1-8D9A-D773-4E79-4882FBE78AE4}"/>
          </ac:picMkLst>
        </pc:picChg>
      </pc:sldChg>
      <pc:sldChg chg="del">
        <pc:chgData name="James Raub" userId="b207dbbd95f9c3af" providerId="LiveId" clId="{690F953D-F9ED-4AFB-8038-3923BF13EF87}" dt="2022-11-26T23:41:16.141" v="0" actId="47"/>
        <pc:sldMkLst>
          <pc:docMk/>
          <pc:sldMk cId="903253211" sldId="650"/>
        </pc:sldMkLst>
      </pc:sldChg>
      <pc:sldChg chg="addSp delSp modSp mod ord">
        <pc:chgData name="James Raub" userId="b207dbbd95f9c3af" providerId="LiveId" clId="{690F953D-F9ED-4AFB-8038-3923BF13EF87}" dt="2022-12-01T21:35:57.286" v="8662"/>
        <pc:sldMkLst>
          <pc:docMk/>
          <pc:sldMk cId="2521974990" sldId="675"/>
        </pc:sldMkLst>
        <pc:spChg chg="mod">
          <ac:chgData name="James Raub" userId="b207dbbd95f9c3af" providerId="LiveId" clId="{690F953D-F9ED-4AFB-8038-3923BF13EF87}" dt="2022-11-28T16:56:21.739" v="8658" actId="14100"/>
          <ac:spMkLst>
            <pc:docMk/>
            <pc:sldMk cId="2521974990" sldId="675"/>
            <ac:spMk id="19" creationId="{EEB8D879-FDE2-1D15-1986-6CCF6DD2D407}"/>
          </ac:spMkLst>
        </pc:spChg>
        <pc:spChg chg="mod">
          <ac:chgData name="James Raub" userId="b207dbbd95f9c3af" providerId="LiveId" clId="{690F953D-F9ED-4AFB-8038-3923BF13EF87}" dt="2022-11-28T16:56:12.677" v="8657" actId="14100"/>
          <ac:spMkLst>
            <pc:docMk/>
            <pc:sldMk cId="2521974990" sldId="675"/>
            <ac:spMk id="22" creationId="{41001F7A-A24D-22FE-5D3B-CC55EE016FC6}"/>
          </ac:spMkLst>
        </pc:spChg>
        <pc:grpChg chg="add mod">
          <ac:chgData name="James Raub" userId="b207dbbd95f9c3af" providerId="LiveId" clId="{690F953D-F9ED-4AFB-8038-3923BF13EF87}" dt="2022-11-28T15:37:42.438" v="8395" actId="1076"/>
          <ac:grpSpMkLst>
            <pc:docMk/>
            <pc:sldMk cId="2521974990" sldId="675"/>
            <ac:grpSpMk id="9" creationId="{5C091AAE-0E04-25EB-12C1-BDA28A21E311}"/>
          </ac:grpSpMkLst>
        </pc:grpChg>
        <pc:grpChg chg="add mod">
          <ac:chgData name="James Raub" userId="b207dbbd95f9c3af" providerId="LiveId" clId="{690F953D-F9ED-4AFB-8038-3923BF13EF87}" dt="2022-11-28T15:37:42.438" v="8395" actId="1076"/>
          <ac:grpSpMkLst>
            <pc:docMk/>
            <pc:sldMk cId="2521974990" sldId="675"/>
            <ac:grpSpMk id="20" creationId="{7213B35E-C4A0-BC39-27A5-4FC8F7039F5C}"/>
          </ac:grpSpMkLst>
        </pc:grpChg>
        <pc:picChg chg="del">
          <ac:chgData name="James Raub" userId="b207dbbd95f9c3af" providerId="LiveId" clId="{690F953D-F9ED-4AFB-8038-3923BF13EF87}" dt="2022-11-28T15:37:34.717" v="8393" actId="478"/>
          <ac:picMkLst>
            <pc:docMk/>
            <pc:sldMk cId="2521974990" sldId="675"/>
            <ac:picMk id="16" creationId="{83F23998-E619-9B7F-3C7D-7A295C303367}"/>
          </ac:picMkLst>
        </pc:picChg>
        <pc:picChg chg="del">
          <ac:chgData name="James Raub" userId="b207dbbd95f9c3af" providerId="LiveId" clId="{690F953D-F9ED-4AFB-8038-3923BF13EF87}" dt="2022-11-28T15:37:35.142" v="8394" actId="478"/>
          <ac:picMkLst>
            <pc:docMk/>
            <pc:sldMk cId="2521974990" sldId="675"/>
            <ac:picMk id="17" creationId="{C7A2DF1F-E0AA-D52B-0DE7-C2590CBB77DC}"/>
          </ac:picMkLst>
        </pc:picChg>
        <pc:picChg chg="mod">
          <ac:chgData name="James Raub" userId="b207dbbd95f9c3af" providerId="LiveId" clId="{690F953D-F9ED-4AFB-8038-3923BF13EF87}" dt="2022-11-28T15:37:23.043" v="8357"/>
          <ac:picMkLst>
            <pc:docMk/>
            <pc:sldMk cId="2521974990" sldId="675"/>
            <ac:picMk id="18" creationId="{B2A80038-6A0E-E95E-3712-7C06E184345C}"/>
          </ac:picMkLst>
        </pc:picChg>
        <pc:picChg chg="mod">
          <ac:chgData name="James Raub" userId="b207dbbd95f9c3af" providerId="LiveId" clId="{690F953D-F9ED-4AFB-8038-3923BF13EF87}" dt="2022-11-28T15:37:23.043" v="8357"/>
          <ac:picMkLst>
            <pc:docMk/>
            <pc:sldMk cId="2521974990" sldId="675"/>
            <ac:picMk id="21" creationId="{A17CB2F3-E2AC-D766-850D-AEC01DB2EF31}"/>
          </ac:picMkLst>
        </pc:picChg>
      </pc:sldChg>
      <pc:sldChg chg="addSp delSp modSp mod ord">
        <pc:chgData name="James Raub" userId="b207dbbd95f9c3af" providerId="LiveId" clId="{690F953D-F9ED-4AFB-8038-3923BF13EF87}" dt="2022-12-01T21:36:07.159" v="8664"/>
        <pc:sldMkLst>
          <pc:docMk/>
          <pc:sldMk cId="543504742" sldId="676"/>
        </pc:sldMkLst>
        <pc:spChg chg="mod">
          <ac:chgData name="James Raub" userId="b207dbbd95f9c3af" providerId="LiveId" clId="{690F953D-F9ED-4AFB-8038-3923BF13EF87}" dt="2022-11-28T15:41:17.617" v="8559"/>
          <ac:spMkLst>
            <pc:docMk/>
            <pc:sldMk cId="543504742" sldId="676"/>
            <ac:spMk id="18" creationId="{F6F5C2ED-1ECC-FF65-810E-966305CCC5F3}"/>
          </ac:spMkLst>
        </pc:spChg>
        <pc:spChg chg="mod">
          <ac:chgData name="James Raub" userId="b207dbbd95f9c3af" providerId="LiveId" clId="{690F953D-F9ED-4AFB-8038-3923BF13EF87}" dt="2022-11-28T15:41:17.617" v="8559"/>
          <ac:spMkLst>
            <pc:docMk/>
            <pc:sldMk cId="543504742" sldId="676"/>
            <ac:spMk id="21" creationId="{8EE6D3B9-0537-4181-0C52-E76B7EB1AA57}"/>
          </ac:spMkLst>
        </pc:spChg>
        <pc:grpChg chg="add mod">
          <ac:chgData name="James Raub" userId="b207dbbd95f9c3af" providerId="LiveId" clId="{690F953D-F9ED-4AFB-8038-3923BF13EF87}" dt="2022-11-28T15:42:16.983" v="8611" actId="1076"/>
          <ac:grpSpMkLst>
            <pc:docMk/>
            <pc:sldMk cId="543504742" sldId="676"/>
            <ac:grpSpMk id="9" creationId="{F6E00554-C188-8934-08F4-3EDD429C78D8}"/>
          </ac:grpSpMkLst>
        </pc:grpChg>
        <pc:grpChg chg="add mod">
          <ac:chgData name="James Raub" userId="b207dbbd95f9c3af" providerId="LiveId" clId="{690F953D-F9ED-4AFB-8038-3923BF13EF87}" dt="2022-11-28T15:42:21.178" v="8618" actId="1038"/>
          <ac:grpSpMkLst>
            <pc:docMk/>
            <pc:sldMk cId="543504742" sldId="676"/>
            <ac:grpSpMk id="19" creationId="{F0087EF9-7331-0CA1-8A20-2F8AF512FBD4}"/>
          </ac:grpSpMkLst>
        </pc:grpChg>
        <pc:picChg chg="mod">
          <ac:chgData name="James Raub" userId="b207dbbd95f9c3af" providerId="LiveId" clId="{690F953D-F9ED-4AFB-8038-3923BF13EF87}" dt="2022-11-28T15:41:17.617" v="8559"/>
          <ac:picMkLst>
            <pc:docMk/>
            <pc:sldMk cId="543504742" sldId="676"/>
            <ac:picMk id="11" creationId="{8B7C372B-34F3-92A8-F665-59756B209D1A}"/>
          </ac:picMkLst>
        </pc:picChg>
        <pc:picChg chg="del">
          <ac:chgData name="James Raub" userId="b207dbbd95f9c3af" providerId="LiveId" clId="{690F953D-F9ED-4AFB-8038-3923BF13EF87}" dt="2022-11-28T15:41:24.125" v="8561" actId="478"/>
          <ac:picMkLst>
            <pc:docMk/>
            <pc:sldMk cId="543504742" sldId="676"/>
            <ac:picMk id="13" creationId="{6A168EF9-2C8D-2844-C5A9-A821343F5E41}"/>
          </ac:picMkLst>
        </pc:picChg>
        <pc:picChg chg="del">
          <ac:chgData name="James Raub" userId="b207dbbd95f9c3af" providerId="LiveId" clId="{690F953D-F9ED-4AFB-8038-3923BF13EF87}" dt="2022-11-28T15:41:59.445" v="8568" actId="478"/>
          <ac:picMkLst>
            <pc:docMk/>
            <pc:sldMk cId="543504742" sldId="676"/>
            <ac:picMk id="14" creationId="{7EF68111-ADFD-98CA-C9A5-9B51B2D0D914}"/>
          </ac:picMkLst>
        </pc:picChg>
        <pc:picChg chg="mod">
          <ac:chgData name="James Raub" userId="b207dbbd95f9c3af" providerId="LiveId" clId="{690F953D-F9ED-4AFB-8038-3923BF13EF87}" dt="2022-11-28T15:41:17.617" v="8559"/>
          <ac:picMkLst>
            <pc:docMk/>
            <pc:sldMk cId="543504742" sldId="676"/>
            <ac:picMk id="20" creationId="{98A6E49B-B970-AF98-F095-440B86AF16B8}"/>
          </ac:picMkLst>
        </pc:picChg>
        <pc:picChg chg="mod ord modCrop">
          <ac:chgData name="James Raub" userId="b207dbbd95f9c3af" providerId="LiveId" clId="{690F953D-F9ED-4AFB-8038-3923BF13EF87}" dt="2022-11-28T15:42:06.435" v="8609" actId="1038"/>
          <ac:picMkLst>
            <pc:docMk/>
            <pc:sldMk cId="543504742" sldId="676"/>
            <ac:picMk id="22" creationId="{B2B35F90-18F0-8667-6AB9-545A0AA51395}"/>
          </ac:picMkLst>
        </pc:picChg>
      </pc:sldChg>
      <pc:sldChg chg="addSp delSp modSp mod ord">
        <pc:chgData name="James Raub" userId="b207dbbd95f9c3af" providerId="LiveId" clId="{690F953D-F9ED-4AFB-8038-3923BF13EF87}" dt="2022-12-01T21:36:09.303" v="8666"/>
        <pc:sldMkLst>
          <pc:docMk/>
          <pc:sldMk cId="956351356" sldId="677"/>
        </pc:sldMkLst>
        <pc:spChg chg="mod">
          <ac:chgData name="James Raub" userId="b207dbbd95f9c3af" providerId="LiveId" clId="{690F953D-F9ED-4AFB-8038-3923BF13EF87}" dt="2022-11-28T07:16:52.270" v="7087" actId="20577"/>
          <ac:spMkLst>
            <pc:docMk/>
            <pc:sldMk cId="956351356" sldId="677"/>
            <ac:spMk id="4" creationId="{77848F92-C68C-506B-5BE8-904256EA0712}"/>
          </ac:spMkLst>
        </pc:spChg>
        <pc:spChg chg="add mod">
          <ac:chgData name="James Raub" userId="b207dbbd95f9c3af" providerId="LiveId" clId="{690F953D-F9ED-4AFB-8038-3923BF13EF87}" dt="2022-11-28T15:42:56.547" v="8622" actId="164"/>
          <ac:spMkLst>
            <pc:docMk/>
            <pc:sldMk cId="956351356" sldId="677"/>
            <ac:spMk id="17" creationId="{9AD4DED6-0E0F-0FF6-A52C-5CB2FC848BF4}"/>
          </ac:spMkLst>
        </pc:spChg>
        <pc:spChg chg="add del mod">
          <ac:chgData name="James Raub" userId="b207dbbd95f9c3af" providerId="LiveId" clId="{690F953D-F9ED-4AFB-8038-3923BF13EF87}" dt="2022-11-28T15:43:11.728" v="8625"/>
          <ac:spMkLst>
            <pc:docMk/>
            <pc:sldMk cId="956351356" sldId="677"/>
            <ac:spMk id="22" creationId="{E271D3CA-F988-5E94-386E-60F1CB0A03E5}"/>
          </ac:spMkLst>
        </pc:spChg>
        <pc:spChg chg="mod">
          <ac:chgData name="James Raub" userId="b207dbbd95f9c3af" providerId="LiveId" clId="{690F953D-F9ED-4AFB-8038-3923BF13EF87}" dt="2022-11-28T15:44:20.880" v="8636"/>
          <ac:spMkLst>
            <pc:docMk/>
            <pc:sldMk cId="956351356" sldId="677"/>
            <ac:spMk id="25" creationId="{D2AD04CC-E9CE-101D-736C-C9CBDF306185}"/>
          </ac:spMkLst>
        </pc:spChg>
        <pc:spChg chg="mod">
          <ac:chgData name="James Raub" userId="b207dbbd95f9c3af" providerId="LiveId" clId="{690F953D-F9ED-4AFB-8038-3923BF13EF87}" dt="2022-11-28T15:44:20.880" v="8636"/>
          <ac:spMkLst>
            <pc:docMk/>
            <pc:sldMk cId="956351356" sldId="677"/>
            <ac:spMk id="28" creationId="{C075E5C3-0975-EF60-5BD3-1ECC485BA780}"/>
          </ac:spMkLst>
        </pc:spChg>
        <pc:grpChg chg="add del mod">
          <ac:chgData name="James Raub" userId="b207dbbd95f9c3af" providerId="LiveId" clId="{690F953D-F9ED-4AFB-8038-3923BF13EF87}" dt="2022-11-28T15:44:11.638" v="8634" actId="478"/>
          <ac:grpSpMkLst>
            <pc:docMk/>
            <pc:sldMk cId="956351356" sldId="677"/>
            <ac:grpSpMk id="20" creationId="{CE81847D-3321-77BD-9BE2-001006C5301B}"/>
          </ac:grpSpMkLst>
        </pc:grpChg>
        <pc:grpChg chg="add mod">
          <ac:chgData name="James Raub" userId="b207dbbd95f9c3af" providerId="LiveId" clId="{690F953D-F9ED-4AFB-8038-3923BF13EF87}" dt="2022-11-28T15:44:23.926" v="8637" actId="1076"/>
          <ac:grpSpMkLst>
            <pc:docMk/>
            <pc:sldMk cId="956351356" sldId="677"/>
            <ac:grpSpMk id="23" creationId="{2614858A-481F-6680-E373-A579A9AE6D34}"/>
          </ac:grpSpMkLst>
        </pc:grpChg>
        <pc:grpChg chg="add mod">
          <ac:chgData name="James Raub" userId="b207dbbd95f9c3af" providerId="LiveId" clId="{690F953D-F9ED-4AFB-8038-3923BF13EF87}" dt="2022-11-28T15:44:32.727" v="8638" actId="1076"/>
          <ac:grpSpMkLst>
            <pc:docMk/>
            <pc:sldMk cId="956351356" sldId="677"/>
            <ac:grpSpMk id="26" creationId="{79769B78-5290-0720-3F04-82BBD3D22A77}"/>
          </ac:grpSpMkLst>
        </pc:grpChg>
        <pc:picChg chg="add del mod">
          <ac:chgData name="James Raub" userId="b207dbbd95f9c3af" providerId="LiveId" clId="{690F953D-F9ED-4AFB-8038-3923BF13EF87}" dt="2022-11-28T15:42:44.210" v="8620"/>
          <ac:picMkLst>
            <pc:docMk/>
            <pc:sldMk cId="956351356" sldId="677"/>
            <ac:picMk id="11" creationId="{884D8DBD-9377-C805-C2CE-87C599460C26}"/>
          </ac:picMkLst>
        </pc:picChg>
        <pc:picChg chg="del">
          <ac:chgData name="James Raub" userId="b207dbbd95f9c3af" providerId="LiveId" clId="{690F953D-F9ED-4AFB-8038-3923BF13EF87}" dt="2022-11-28T15:44:19.958" v="8635" actId="478"/>
          <ac:picMkLst>
            <pc:docMk/>
            <pc:sldMk cId="956351356" sldId="677"/>
            <ac:picMk id="13" creationId="{FAFE6CBC-690A-53D4-07B0-5BA60262E8D4}"/>
          </ac:picMkLst>
        </pc:picChg>
        <pc:picChg chg="del">
          <ac:chgData name="James Raub" userId="b207dbbd95f9c3af" providerId="LiveId" clId="{690F953D-F9ED-4AFB-8038-3923BF13EF87}" dt="2022-11-28T15:44:19.958" v="8635" actId="478"/>
          <ac:picMkLst>
            <pc:docMk/>
            <pc:sldMk cId="956351356" sldId="677"/>
            <ac:picMk id="14" creationId="{44BFB7ED-580A-C228-A5E3-AE4C63217057}"/>
          </ac:picMkLst>
        </pc:picChg>
        <pc:picChg chg="add del mod">
          <ac:chgData name="James Raub" userId="b207dbbd95f9c3af" providerId="LiveId" clId="{690F953D-F9ED-4AFB-8038-3923BF13EF87}" dt="2022-11-28T15:42:44.210" v="8620"/>
          <ac:picMkLst>
            <pc:docMk/>
            <pc:sldMk cId="956351356" sldId="677"/>
            <ac:picMk id="15" creationId="{451C5184-35FF-1793-771B-A39AD9685F92}"/>
          </ac:picMkLst>
        </pc:picChg>
        <pc:picChg chg="add mod">
          <ac:chgData name="James Raub" userId="b207dbbd95f9c3af" providerId="LiveId" clId="{690F953D-F9ED-4AFB-8038-3923BF13EF87}" dt="2022-11-28T15:42:56.547" v="8622" actId="164"/>
          <ac:picMkLst>
            <pc:docMk/>
            <pc:sldMk cId="956351356" sldId="677"/>
            <ac:picMk id="16" creationId="{A2FE6894-25C7-7DA2-C4AA-5D330CACFB50}"/>
          </ac:picMkLst>
        </pc:picChg>
        <pc:picChg chg="add del mod">
          <ac:chgData name="James Raub" userId="b207dbbd95f9c3af" providerId="LiveId" clId="{690F953D-F9ED-4AFB-8038-3923BF13EF87}" dt="2022-11-28T15:43:11.728" v="8625"/>
          <ac:picMkLst>
            <pc:docMk/>
            <pc:sldMk cId="956351356" sldId="677"/>
            <ac:picMk id="21" creationId="{2D156649-57F8-5155-130D-658FC705D0A5}"/>
          </ac:picMkLst>
        </pc:picChg>
        <pc:picChg chg="mod">
          <ac:chgData name="James Raub" userId="b207dbbd95f9c3af" providerId="LiveId" clId="{690F953D-F9ED-4AFB-8038-3923BF13EF87}" dt="2022-11-28T15:44:20.880" v="8636"/>
          <ac:picMkLst>
            <pc:docMk/>
            <pc:sldMk cId="956351356" sldId="677"/>
            <ac:picMk id="24" creationId="{8676C1AE-60EA-B9A9-2E40-7781A7258D8F}"/>
          </ac:picMkLst>
        </pc:picChg>
        <pc:picChg chg="mod">
          <ac:chgData name="James Raub" userId="b207dbbd95f9c3af" providerId="LiveId" clId="{690F953D-F9ED-4AFB-8038-3923BF13EF87}" dt="2022-11-28T15:44:20.880" v="8636"/>
          <ac:picMkLst>
            <pc:docMk/>
            <pc:sldMk cId="956351356" sldId="677"/>
            <ac:picMk id="27" creationId="{0CD3782D-EB5B-EACF-7DCB-AF7DFAC491EE}"/>
          </ac:picMkLst>
        </pc:picChg>
      </pc:sldChg>
      <pc:sldChg chg="del">
        <pc:chgData name="James Raub" userId="b207dbbd95f9c3af" providerId="LiveId" clId="{690F953D-F9ED-4AFB-8038-3923BF13EF87}" dt="2022-11-26T23:41:16.141" v="0" actId="47"/>
        <pc:sldMkLst>
          <pc:docMk/>
          <pc:sldMk cId="2874290607" sldId="682"/>
        </pc:sldMkLst>
      </pc:sldChg>
      <pc:sldChg chg="del">
        <pc:chgData name="James Raub" userId="b207dbbd95f9c3af" providerId="LiveId" clId="{690F953D-F9ED-4AFB-8038-3923BF13EF87}" dt="2022-11-26T23:41:16.141" v="0" actId="47"/>
        <pc:sldMkLst>
          <pc:docMk/>
          <pc:sldMk cId="1307161204" sldId="683"/>
        </pc:sldMkLst>
      </pc:sldChg>
      <pc:sldChg chg="del">
        <pc:chgData name="James Raub" userId="b207dbbd95f9c3af" providerId="LiveId" clId="{690F953D-F9ED-4AFB-8038-3923BF13EF87}" dt="2022-11-26T23:41:16.141" v="0" actId="47"/>
        <pc:sldMkLst>
          <pc:docMk/>
          <pc:sldMk cId="3260063096" sldId="684"/>
        </pc:sldMkLst>
      </pc:sldChg>
      <pc:sldChg chg="del">
        <pc:chgData name="James Raub" userId="b207dbbd95f9c3af" providerId="LiveId" clId="{690F953D-F9ED-4AFB-8038-3923BF13EF87}" dt="2022-11-26T23:41:16.141" v="0" actId="47"/>
        <pc:sldMkLst>
          <pc:docMk/>
          <pc:sldMk cId="2137756454" sldId="685"/>
        </pc:sldMkLst>
      </pc:sldChg>
      <pc:sldChg chg="del">
        <pc:chgData name="James Raub" userId="b207dbbd95f9c3af" providerId="LiveId" clId="{690F953D-F9ED-4AFB-8038-3923BF13EF87}" dt="2022-11-26T23:41:16.141" v="0" actId="47"/>
        <pc:sldMkLst>
          <pc:docMk/>
          <pc:sldMk cId="1238376115" sldId="687"/>
        </pc:sldMkLst>
      </pc:sldChg>
      <pc:sldChg chg="del">
        <pc:chgData name="James Raub" userId="b207dbbd95f9c3af" providerId="LiveId" clId="{690F953D-F9ED-4AFB-8038-3923BF13EF87}" dt="2022-11-26T23:41:16.141" v="0" actId="47"/>
        <pc:sldMkLst>
          <pc:docMk/>
          <pc:sldMk cId="979612100" sldId="689"/>
        </pc:sldMkLst>
      </pc:sldChg>
      <pc:sldChg chg="del">
        <pc:chgData name="James Raub" userId="b207dbbd95f9c3af" providerId="LiveId" clId="{690F953D-F9ED-4AFB-8038-3923BF13EF87}" dt="2022-11-26T23:41:16.141" v="0" actId="47"/>
        <pc:sldMkLst>
          <pc:docMk/>
          <pc:sldMk cId="1578740283" sldId="690"/>
        </pc:sldMkLst>
      </pc:sldChg>
      <pc:sldChg chg="del">
        <pc:chgData name="James Raub" userId="b207dbbd95f9c3af" providerId="LiveId" clId="{690F953D-F9ED-4AFB-8038-3923BF13EF87}" dt="2022-11-26T23:41:16.141" v="0" actId="47"/>
        <pc:sldMkLst>
          <pc:docMk/>
          <pc:sldMk cId="2798880713" sldId="691"/>
        </pc:sldMkLst>
      </pc:sldChg>
      <pc:sldChg chg="del">
        <pc:chgData name="James Raub" userId="b207dbbd95f9c3af" providerId="LiveId" clId="{690F953D-F9ED-4AFB-8038-3923BF13EF87}" dt="2022-11-26T23:41:16.141" v="0" actId="47"/>
        <pc:sldMkLst>
          <pc:docMk/>
          <pc:sldMk cId="459595408" sldId="692"/>
        </pc:sldMkLst>
      </pc:sldChg>
      <pc:sldChg chg="del">
        <pc:chgData name="James Raub" userId="b207dbbd95f9c3af" providerId="LiveId" clId="{690F953D-F9ED-4AFB-8038-3923BF13EF87}" dt="2022-11-26T23:41:16.141" v="0" actId="47"/>
        <pc:sldMkLst>
          <pc:docMk/>
          <pc:sldMk cId="1269959800" sldId="693"/>
        </pc:sldMkLst>
      </pc:sldChg>
      <pc:sldChg chg="del">
        <pc:chgData name="James Raub" userId="b207dbbd95f9c3af" providerId="LiveId" clId="{690F953D-F9ED-4AFB-8038-3923BF13EF87}" dt="2022-11-26T23:41:16.141" v="0" actId="47"/>
        <pc:sldMkLst>
          <pc:docMk/>
          <pc:sldMk cId="1828418571" sldId="698"/>
        </pc:sldMkLst>
      </pc:sldChg>
      <pc:sldChg chg="del">
        <pc:chgData name="James Raub" userId="b207dbbd95f9c3af" providerId="LiveId" clId="{690F953D-F9ED-4AFB-8038-3923BF13EF87}" dt="2022-11-26T23:41:16.141" v="0" actId="47"/>
        <pc:sldMkLst>
          <pc:docMk/>
          <pc:sldMk cId="3075136299" sldId="699"/>
        </pc:sldMkLst>
      </pc:sldChg>
      <pc:sldChg chg="del">
        <pc:chgData name="James Raub" userId="b207dbbd95f9c3af" providerId="LiveId" clId="{690F953D-F9ED-4AFB-8038-3923BF13EF87}" dt="2022-11-26T23:41:16.141" v="0" actId="47"/>
        <pc:sldMkLst>
          <pc:docMk/>
          <pc:sldMk cId="987317080" sldId="700"/>
        </pc:sldMkLst>
      </pc:sldChg>
      <pc:sldChg chg="del">
        <pc:chgData name="James Raub" userId="b207dbbd95f9c3af" providerId="LiveId" clId="{690F953D-F9ED-4AFB-8038-3923BF13EF87}" dt="2022-11-26T23:41:16.141" v="0" actId="47"/>
        <pc:sldMkLst>
          <pc:docMk/>
          <pc:sldMk cId="2964198736" sldId="701"/>
        </pc:sldMkLst>
      </pc:sldChg>
      <pc:sldChg chg="del">
        <pc:chgData name="James Raub" userId="b207dbbd95f9c3af" providerId="LiveId" clId="{690F953D-F9ED-4AFB-8038-3923BF13EF87}" dt="2022-11-28T15:45:25.418" v="8639" actId="47"/>
        <pc:sldMkLst>
          <pc:docMk/>
          <pc:sldMk cId="1058896664" sldId="703"/>
        </pc:sldMkLst>
      </pc:sldChg>
      <pc:sldChg chg="addSp delSp modSp mod ord">
        <pc:chgData name="James Raub" userId="b207dbbd95f9c3af" providerId="LiveId" clId="{690F953D-F9ED-4AFB-8038-3923BF13EF87}" dt="2022-12-01T21:35:55.333" v="8660"/>
        <pc:sldMkLst>
          <pc:docMk/>
          <pc:sldMk cId="561805820" sldId="704"/>
        </pc:sldMkLst>
        <pc:spChg chg="mod">
          <ac:chgData name="James Raub" userId="b207dbbd95f9c3af" providerId="LiveId" clId="{690F953D-F9ED-4AFB-8038-3923BF13EF87}" dt="2022-11-28T15:19:28.429" v="7795"/>
          <ac:spMkLst>
            <pc:docMk/>
            <pc:sldMk cId="561805820" sldId="704"/>
            <ac:spMk id="4" creationId="{905FAD8F-EC35-2AA9-DF36-F08ADACE5630}"/>
          </ac:spMkLst>
        </pc:spChg>
        <pc:spChg chg="mod">
          <ac:chgData name="James Raub" userId="b207dbbd95f9c3af" providerId="LiveId" clId="{690F953D-F9ED-4AFB-8038-3923BF13EF87}" dt="2022-11-28T16:55:40.879" v="8656" actId="14100"/>
          <ac:spMkLst>
            <pc:docMk/>
            <pc:sldMk cId="561805820" sldId="704"/>
            <ac:spMk id="7" creationId="{1F82BEBC-6304-C741-4599-29E5059D8018}"/>
          </ac:spMkLst>
        </pc:spChg>
        <pc:grpChg chg="add mod">
          <ac:chgData name="James Raub" userId="b207dbbd95f9c3af" providerId="LiveId" clId="{690F953D-F9ED-4AFB-8038-3923BF13EF87}" dt="2022-11-28T15:20:17.049" v="7860" actId="12789"/>
          <ac:grpSpMkLst>
            <pc:docMk/>
            <pc:sldMk cId="561805820" sldId="704"/>
            <ac:grpSpMk id="2" creationId="{C44CE088-889B-4AB2-532F-CF1FF9BEBD42}"/>
          </ac:grpSpMkLst>
        </pc:grpChg>
        <pc:grpChg chg="add mod">
          <ac:chgData name="James Raub" userId="b207dbbd95f9c3af" providerId="LiveId" clId="{690F953D-F9ED-4AFB-8038-3923BF13EF87}" dt="2022-11-28T15:20:21.710" v="7863" actId="1038"/>
          <ac:grpSpMkLst>
            <pc:docMk/>
            <pc:sldMk cId="561805820" sldId="704"/>
            <ac:grpSpMk id="5" creationId="{4DA690D3-1360-AB8E-4F8A-9CA0705E4B9F}"/>
          </ac:grpSpMkLst>
        </pc:grpChg>
        <pc:picChg chg="mod">
          <ac:chgData name="James Raub" userId="b207dbbd95f9c3af" providerId="LiveId" clId="{690F953D-F9ED-4AFB-8038-3923BF13EF87}" dt="2022-11-28T15:19:28.429" v="7795"/>
          <ac:picMkLst>
            <pc:docMk/>
            <pc:sldMk cId="561805820" sldId="704"/>
            <ac:picMk id="3" creationId="{BA754891-27D7-C922-447E-3DEFD7DC41D4}"/>
          </ac:picMkLst>
        </pc:picChg>
        <pc:picChg chg="mod">
          <ac:chgData name="James Raub" userId="b207dbbd95f9c3af" providerId="LiveId" clId="{690F953D-F9ED-4AFB-8038-3923BF13EF87}" dt="2022-11-28T15:19:28.429" v="7795"/>
          <ac:picMkLst>
            <pc:docMk/>
            <pc:sldMk cId="561805820" sldId="704"/>
            <ac:picMk id="6" creationId="{7BCF0ECA-E5D8-AF3E-9A78-415C4B34CA2B}"/>
          </ac:picMkLst>
        </pc:picChg>
        <pc:picChg chg="del">
          <ac:chgData name="James Raub" userId="b207dbbd95f9c3af" providerId="LiveId" clId="{690F953D-F9ED-4AFB-8038-3923BF13EF87}" dt="2022-11-28T15:19:50.009" v="7800" actId="478"/>
          <ac:picMkLst>
            <pc:docMk/>
            <pc:sldMk cId="561805820" sldId="704"/>
            <ac:picMk id="33" creationId="{153812C6-EF2A-DED1-2564-AE65BD914D45}"/>
          </ac:picMkLst>
        </pc:picChg>
        <pc:picChg chg="del">
          <ac:chgData name="James Raub" userId="b207dbbd95f9c3af" providerId="LiveId" clId="{690F953D-F9ED-4AFB-8038-3923BF13EF87}" dt="2022-11-28T15:19:44.023" v="7798" actId="478"/>
          <ac:picMkLst>
            <pc:docMk/>
            <pc:sldMk cId="561805820" sldId="704"/>
            <ac:picMk id="34" creationId="{B256D213-C2E0-733E-D2FF-C8CF9CF97782}"/>
          </ac:picMkLst>
        </pc:picChg>
      </pc:sldChg>
      <pc:sldChg chg="del">
        <pc:chgData name="James Raub" userId="b207dbbd95f9c3af" providerId="LiveId" clId="{690F953D-F9ED-4AFB-8038-3923BF13EF87}" dt="2022-11-28T15:45:25.418" v="8639" actId="47"/>
        <pc:sldMkLst>
          <pc:docMk/>
          <pc:sldMk cId="4117625309" sldId="705"/>
        </pc:sldMkLst>
      </pc:sldChg>
      <pc:sldChg chg="del">
        <pc:chgData name="James Raub" userId="b207dbbd95f9c3af" providerId="LiveId" clId="{690F953D-F9ED-4AFB-8038-3923BF13EF87}" dt="2022-11-28T15:45:25.418" v="8639" actId="47"/>
        <pc:sldMkLst>
          <pc:docMk/>
          <pc:sldMk cId="1801196883" sldId="714"/>
        </pc:sldMkLst>
      </pc:sldChg>
      <pc:sldChg chg="del">
        <pc:chgData name="James Raub" userId="b207dbbd95f9c3af" providerId="LiveId" clId="{690F953D-F9ED-4AFB-8038-3923BF13EF87}" dt="2022-11-26T23:41:16.141" v="0" actId="47"/>
        <pc:sldMkLst>
          <pc:docMk/>
          <pc:sldMk cId="3896636683" sldId="715"/>
        </pc:sldMkLst>
      </pc:sldChg>
      <pc:sldChg chg="del">
        <pc:chgData name="James Raub" userId="b207dbbd95f9c3af" providerId="LiveId" clId="{690F953D-F9ED-4AFB-8038-3923BF13EF87}" dt="2022-11-26T23:41:16.141" v="0" actId="47"/>
        <pc:sldMkLst>
          <pc:docMk/>
          <pc:sldMk cId="3258682429" sldId="718"/>
        </pc:sldMkLst>
      </pc:sldChg>
      <pc:sldChg chg="del">
        <pc:chgData name="James Raub" userId="b207dbbd95f9c3af" providerId="LiveId" clId="{690F953D-F9ED-4AFB-8038-3923BF13EF87}" dt="2022-11-26T23:41:16.141" v="0" actId="47"/>
        <pc:sldMkLst>
          <pc:docMk/>
          <pc:sldMk cId="356888359" sldId="719"/>
        </pc:sldMkLst>
      </pc:sldChg>
      <pc:sldChg chg="del">
        <pc:chgData name="James Raub" userId="b207dbbd95f9c3af" providerId="LiveId" clId="{690F953D-F9ED-4AFB-8038-3923BF13EF87}" dt="2022-11-26T23:41:16.141" v="0" actId="47"/>
        <pc:sldMkLst>
          <pc:docMk/>
          <pc:sldMk cId="3718863480" sldId="720"/>
        </pc:sldMkLst>
      </pc:sldChg>
      <pc:sldChg chg="del">
        <pc:chgData name="James Raub" userId="b207dbbd95f9c3af" providerId="LiveId" clId="{690F953D-F9ED-4AFB-8038-3923BF13EF87}" dt="2022-11-26T23:41:16.141" v="0" actId="47"/>
        <pc:sldMkLst>
          <pc:docMk/>
          <pc:sldMk cId="252323675" sldId="721"/>
        </pc:sldMkLst>
      </pc:sldChg>
      <pc:sldChg chg="del">
        <pc:chgData name="James Raub" userId="b207dbbd95f9c3af" providerId="LiveId" clId="{690F953D-F9ED-4AFB-8038-3923BF13EF87}" dt="2022-11-26T23:41:16.141" v="0" actId="47"/>
        <pc:sldMkLst>
          <pc:docMk/>
          <pc:sldMk cId="3038509832" sldId="722"/>
        </pc:sldMkLst>
      </pc:sldChg>
      <pc:sldChg chg="addSp delSp modSp new add del mod">
        <pc:chgData name="James Raub" userId="b207dbbd95f9c3af" providerId="LiveId" clId="{690F953D-F9ED-4AFB-8038-3923BF13EF87}" dt="2022-11-28T02:31:45.743" v="3696" actId="47"/>
        <pc:sldMkLst>
          <pc:docMk/>
          <pc:sldMk cId="3026889026" sldId="759"/>
        </pc:sldMkLst>
        <pc:spChg chg="del">
          <ac:chgData name="James Raub" userId="b207dbbd95f9c3af" providerId="LiveId" clId="{690F953D-F9ED-4AFB-8038-3923BF13EF87}" dt="2022-11-28T00:24:19.572" v="3686" actId="478"/>
          <ac:spMkLst>
            <pc:docMk/>
            <pc:sldMk cId="3026889026" sldId="759"/>
            <ac:spMk id="2" creationId="{62FA1BF2-4045-CDB6-24AE-09CAA98B2469}"/>
          </ac:spMkLst>
        </pc:spChg>
        <pc:spChg chg="del">
          <ac:chgData name="James Raub" userId="b207dbbd95f9c3af" providerId="LiveId" clId="{690F953D-F9ED-4AFB-8038-3923BF13EF87}" dt="2022-11-28T00:24:19.572" v="3686" actId="478"/>
          <ac:spMkLst>
            <pc:docMk/>
            <pc:sldMk cId="3026889026" sldId="759"/>
            <ac:spMk id="3" creationId="{BEB3470C-658E-AFAC-04DD-5A9E4F0E5634}"/>
          </ac:spMkLst>
        </pc:spChg>
        <pc:picChg chg="add del mod">
          <ac:chgData name="James Raub" userId="b207dbbd95f9c3af" providerId="LiveId" clId="{690F953D-F9ED-4AFB-8038-3923BF13EF87}" dt="2022-11-28T02:31:44.774" v="3695" actId="478"/>
          <ac:picMkLst>
            <pc:docMk/>
            <pc:sldMk cId="3026889026" sldId="759"/>
            <ac:picMk id="4" creationId="{4FDB03CF-80B1-D3D9-41CA-57DFEB547D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C3B4-660B-4D48-9CE1-D3738DFB782C}"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181A2-4A5A-400B-9ACB-F18A0D081106}" type="slidenum">
              <a:rPr lang="en-US" smtClean="0"/>
              <a:t>‹#›</a:t>
            </a:fld>
            <a:endParaRPr lang="en-US"/>
          </a:p>
        </p:txBody>
      </p:sp>
    </p:spTree>
    <p:extLst>
      <p:ext uri="{BB962C8B-B14F-4D97-AF65-F5344CB8AC3E}">
        <p14:creationId xmlns:p14="http://schemas.microsoft.com/office/powerpoint/2010/main" val="359970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805AC-A8A8-45E7-B900-6528895536C1}" type="slidenum">
              <a:rPr lang="en-US" smtClean="0"/>
              <a:t>1</a:t>
            </a:fld>
            <a:endParaRPr lang="en-US"/>
          </a:p>
        </p:txBody>
      </p:sp>
    </p:spTree>
    <p:extLst>
      <p:ext uri="{BB962C8B-B14F-4D97-AF65-F5344CB8AC3E}">
        <p14:creationId xmlns:p14="http://schemas.microsoft.com/office/powerpoint/2010/main" val="203900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805AC-A8A8-45E7-B900-6528895536C1}" type="slidenum">
              <a:rPr lang="en-US" smtClean="0"/>
              <a:t>2</a:t>
            </a:fld>
            <a:endParaRPr lang="en-US"/>
          </a:p>
        </p:txBody>
      </p:sp>
    </p:spTree>
    <p:extLst>
      <p:ext uri="{BB962C8B-B14F-4D97-AF65-F5344CB8AC3E}">
        <p14:creationId xmlns:p14="http://schemas.microsoft.com/office/powerpoint/2010/main" val="251431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805AC-A8A8-45E7-B900-6528895536C1}" type="slidenum">
              <a:rPr lang="en-US" smtClean="0"/>
              <a:t>7</a:t>
            </a:fld>
            <a:endParaRPr lang="en-US"/>
          </a:p>
        </p:txBody>
      </p:sp>
    </p:spTree>
    <p:extLst>
      <p:ext uri="{BB962C8B-B14F-4D97-AF65-F5344CB8AC3E}">
        <p14:creationId xmlns:p14="http://schemas.microsoft.com/office/powerpoint/2010/main" val="333486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805AC-A8A8-45E7-B900-6528895536C1}" type="slidenum">
              <a:rPr lang="en-US" smtClean="0"/>
              <a:t>8</a:t>
            </a:fld>
            <a:endParaRPr lang="en-US"/>
          </a:p>
        </p:txBody>
      </p:sp>
    </p:spTree>
    <p:extLst>
      <p:ext uri="{BB962C8B-B14F-4D97-AF65-F5344CB8AC3E}">
        <p14:creationId xmlns:p14="http://schemas.microsoft.com/office/powerpoint/2010/main" val="11316419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C8DA59-C265-4278-B01E-83B8BBB10B7F}"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E0F5ACE-09A8-43ED-B7AA-13E73BB28622}" type="slidenum">
              <a:rPr lang="en-US" smtClean="0"/>
              <a:t>‹#›</a:t>
            </a:fld>
            <a:endParaRPr lang="en-US"/>
          </a:p>
        </p:txBody>
      </p:sp>
    </p:spTree>
    <p:extLst>
      <p:ext uri="{BB962C8B-B14F-4D97-AF65-F5344CB8AC3E}">
        <p14:creationId xmlns:p14="http://schemas.microsoft.com/office/powerpoint/2010/main" val="223786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8DA59-C265-4278-B01E-83B8BBB10B7F}"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229961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8DA59-C265-4278-B01E-83B8BBB10B7F}"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182269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8DA59-C265-4278-B01E-83B8BBB10B7F}"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508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9C8DA59-C265-4278-B01E-83B8BBB10B7F}" type="datetimeFigureOut">
              <a:rPr lang="en-US" smtClean="0"/>
              <a:t>12/1/2022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E0F5ACE-09A8-43ED-B7AA-13E73BB28622}" type="slidenum">
              <a:rPr lang="en-US" smtClean="0"/>
              <a:t>‹#›</a:t>
            </a:fld>
            <a:endParaRPr lang="en-US"/>
          </a:p>
        </p:txBody>
      </p:sp>
    </p:spTree>
    <p:extLst>
      <p:ext uri="{BB962C8B-B14F-4D97-AF65-F5344CB8AC3E}">
        <p14:creationId xmlns:p14="http://schemas.microsoft.com/office/powerpoint/2010/main" val="23182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C8DA59-C265-4278-B01E-83B8BBB10B7F}"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173604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C8DA59-C265-4278-B01E-83B8BBB10B7F}"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42340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C8DA59-C265-4278-B01E-83B8BBB10B7F}"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389654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8DA59-C265-4278-B01E-83B8BBB10B7F}"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109505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C8DA59-C265-4278-B01E-83B8BBB10B7F}"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1900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C8DA59-C265-4278-B01E-83B8BBB10B7F}" type="datetimeFigureOut">
              <a:rPr lang="en-US" smtClean="0"/>
              <a:t>12/1/2022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E0F5ACE-09A8-43ED-B7AA-13E73BB28622}" type="slidenum">
              <a:rPr lang="en-US" smtClean="0"/>
              <a:t>‹#›</a:t>
            </a:fld>
            <a:endParaRPr lang="en-US"/>
          </a:p>
        </p:txBody>
      </p:sp>
    </p:spTree>
    <p:extLst>
      <p:ext uri="{BB962C8B-B14F-4D97-AF65-F5344CB8AC3E}">
        <p14:creationId xmlns:p14="http://schemas.microsoft.com/office/powerpoint/2010/main" val="334619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9C8DA59-C265-4278-B01E-83B8BBB10B7F}" type="datetimeFigureOut">
              <a:rPr lang="en-US" smtClean="0"/>
              <a:t>12/1/2022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E0F5ACE-09A8-43ED-B7AA-13E73BB28622}" type="slidenum">
              <a:rPr lang="en-US" smtClean="0"/>
              <a:t>‹#›</a:t>
            </a:fld>
            <a:endParaRPr lang="en-US"/>
          </a:p>
        </p:txBody>
      </p:sp>
    </p:spTree>
    <p:extLst>
      <p:ext uri="{BB962C8B-B14F-4D97-AF65-F5344CB8AC3E}">
        <p14:creationId xmlns:p14="http://schemas.microsoft.com/office/powerpoint/2010/main" val="1863535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3">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7.wdp"/><Relationship Id="rId3" Type="http://schemas.openxmlformats.org/officeDocument/2006/relationships/image" Target="../media/image5.png"/><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6.wdp"/><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9.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9.png"/><Relationship Id="rId3" Type="http://schemas.openxmlformats.org/officeDocument/2006/relationships/image" Target="../media/image13.png"/><Relationship Id="rId7" Type="http://schemas.microsoft.com/office/2007/relationships/hdphoto" Target="../media/hdphoto9.wdp"/><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18.png"/><Relationship Id="rId4" Type="http://schemas.microsoft.com/office/2007/relationships/hdphoto" Target="../media/hdphoto8.wdp"/><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microsoft.com/office/2007/relationships/hdphoto" Target="../media/hdphoto10.wdp"/><Relationship Id="rId7" Type="http://schemas.openxmlformats.org/officeDocument/2006/relationships/image" Target="../media/image7.png"/><Relationship Id="rId12" Type="http://schemas.microsoft.com/office/2007/relationships/hdphoto" Target="../media/hdphoto13.wdp"/><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image" Target="../media/image19.png"/><Relationship Id="rId10" Type="http://schemas.microsoft.com/office/2007/relationships/hdphoto" Target="../media/hdphoto12.wdp"/><Relationship Id="rId4" Type="http://schemas.openxmlformats.org/officeDocument/2006/relationships/image" Target="../media/image6.png"/><Relationship Id="rId9" Type="http://schemas.openxmlformats.org/officeDocument/2006/relationships/image" Target="../media/image22.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8.wdp"/><Relationship Id="rId7" Type="http://schemas.openxmlformats.org/officeDocument/2006/relationships/image" Target="../media/image16.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4.wdp"/><Relationship Id="rId10" Type="http://schemas.openxmlformats.org/officeDocument/2006/relationships/image" Target="../media/image11.png"/><Relationship Id="rId4" Type="http://schemas.openxmlformats.org/officeDocument/2006/relationships/image" Target="../media/image25.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1.png"/><Relationship Id="rId3" Type="http://schemas.microsoft.com/office/2007/relationships/hdphoto" Target="../media/hdphoto8.wdp"/><Relationship Id="rId7" Type="http://schemas.openxmlformats.org/officeDocument/2006/relationships/image" Target="../media/image7.png"/><Relationship Id="rId12" Type="http://schemas.microsoft.com/office/2007/relationships/hdphoto" Target="../media/hdphoto16.wdp"/><Relationship Id="rId2" Type="http://schemas.openxmlformats.org/officeDocument/2006/relationships/image" Target="../media/image27.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0.png"/><Relationship Id="rId5" Type="http://schemas.microsoft.com/office/2007/relationships/hdphoto" Target="../media/hdphoto15.wdp"/><Relationship Id="rId15" Type="http://schemas.openxmlformats.org/officeDocument/2006/relationships/image" Target="../media/image32.png"/><Relationship Id="rId10" Type="http://schemas.microsoft.com/office/2007/relationships/hdphoto" Target="../media/hdphoto6.wdp"/><Relationship Id="rId4" Type="http://schemas.openxmlformats.org/officeDocument/2006/relationships/image" Target="../media/image28.png"/><Relationship Id="rId9" Type="http://schemas.openxmlformats.org/officeDocument/2006/relationships/image" Target="../media/image9.png"/><Relationship Id="rId14" Type="http://schemas.microsoft.com/office/2007/relationships/hdphoto" Target="../media/hdphoto17.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8.wdp"/><Relationship Id="rId7" Type="http://schemas.openxmlformats.org/officeDocument/2006/relationships/image" Target="../media/image16.gif"/><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18.wdp"/><Relationship Id="rId11" Type="http://schemas.openxmlformats.org/officeDocument/2006/relationships/image" Target="../media/image24.png"/><Relationship Id="rId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0.png"/><Relationship Id="rId3" Type="http://schemas.openxmlformats.org/officeDocument/2006/relationships/image" Target="../media/image36.png"/><Relationship Id="rId7" Type="http://schemas.microsoft.com/office/2007/relationships/hdphoto" Target="../media/hdphoto4.wdp"/><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8.png"/><Relationship Id="rId5" Type="http://schemas.openxmlformats.org/officeDocument/2006/relationships/image" Target="../media/image6.png"/><Relationship Id="rId10" Type="http://schemas.openxmlformats.org/officeDocument/2006/relationships/image" Target="../media/image37.png"/><Relationship Id="rId4" Type="http://schemas.microsoft.com/office/2007/relationships/hdphoto" Target="../media/hdphoto19.wdp"/><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0.wdp"/><Relationship Id="rId11" Type="http://schemas.openxmlformats.org/officeDocument/2006/relationships/image" Target="../media/image40.png"/><Relationship Id="rId5" Type="http://schemas.openxmlformats.org/officeDocument/2006/relationships/image" Target="../media/image42.png"/><Relationship Id="rId10" Type="http://schemas.openxmlformats.org/officeDocument/2006/relationships/image" Target="../media/image39.png"/><Relationship Id="rId4" Type="http://schemas.microsoft.com/office/2007/relationships/hdphoto" Target="../media/hdphoto8.wdp"/><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2E1C752-A1D6-CF78-B80D-A8E39569FC39}"/>
              </a:ext>
            </a:extLst>
          </p:cNvPr>
          <p:cNvPicPr>
            <a:picLocks noChangeAspect="1"/>
          </p:cNvPicPr>
          <p:nvPr/>
        </p:nvPicPr>
        <p:blipFill rotWithShape="1">
          <a:blip r:embed="rId3">
            <a:alphaModFix amt="80000"/>
            <a:extLst>
              <a:ext uri="{BEBA8EAE-BF5A-486C-A8C5-ECC9F3942E4B}">
                <a14:imgProps xmlns:a14="http://schemas.microsoft.com/office/drawing/2010/main">
                  <a14:imgLayer r:embed="rId4">
                    <a14:imgEffect>
                      <a14:backgroundRemoval t="10000" b="90000" l="2500" r="96500">
                        <a14:foregroundMark x1="2500" y1="46000" x2="2500" y2="46000"/>
                        <a14:foregroundMark x1="96500" y1="42200" x2="96500" y2="42200"/>
                      </a14:backgroundRemoval>
                    </a14:imgEffect>
                    <a14:imgEffect>
                      <a14:sharpenSoften amount="79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l="4091" t="25871" r="1272" b="21216"/>
          <a:stretch/>
        </p:blipFill>
        <p:spPr>
          <a:xfrm>
            <a:off x="631187" y="44295"/>
            <a:ext cx="11317742" cy="6772734"/>
          </a:xfrm>
          <a:prstGeom prst="rect">
            <a:avLst/>
          </a:prstGeom>
        </p:spPr>
      </p:pic>
      <p:sp>
        <p:nvSpPr>
          <p:cNvPr id="22" name="Rectangle 21">
            <a:extLst>
              <a:ext uri="{FF2B5EF4-FFF2-40B4-BE49-F238E27FC236}">
                <a16:creationId xmlns:a16="http://schemas.microsoft.com/office/drawing/2014/main" id="{BE325068-0E80-46FD-E948-BB6974167B84}"/>
              </a:ext>
            </a:extLst>
          </p:cNvPr>
          <p:cNvSpPr/>
          <p:nvPr/>
        </p:nvSpPr>
        <p:spPr>
          <a:xfrm>
            <a:off x="650844" y="129922"/>
            <a:ext cx="6092473" cy="6621667"/>
          </a:xfrm>
          <a:prstGeom prst="rect">
            <a:avLst/>
          </a:prstGeom>
          <a:gradFill flip="none" rotWithShape="1">
            <a:gsLst>
              <a:gs pos="0">
                <a:schemeClr val="accent1">
                  <a:lumMod val="5000"/>
                  <a:lumOff val="95000"/>
                  <a:alpha val="0"/>
                </a:schemeClr>
              </a:gs>
              <a:gs pos="100000">
                <a:srgbClr val="FFFAF9">
                  <a:alpha val="34000"/>
                  <a:lumMod val="10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2" name="Picture 31">
            <a:extLst>
              <a:ext uri="{FF2B5EF4-FFF2-40B4-BE49-F238E27FC236}">
                <a16:creationId xmlns:a16="http://schemas.microsoft.com/office/drawing/2014/main" id="{36057524-8D04-68E1-6669-83FCB1D6F3D1}"/>
              </a:ext>
            </a:extLst>
          </p:cNvPr>
          <p:cNvPicPr>
            <a:picLocks noChangeAspect="1"/>
          </p:cNvPicPr>
          <p:nvPr/>
        </p:nvPicPr>
        <p:blipFill>
          <a:blip r:embed="rId5">
            <a:clrChange>
              <a:clrFrom>
                <a:srgbClr val="FFFFFF"/>
              </a:clrFrom>
              <a:clrTo>
                <a:srgbClr val="FFFFFF">
                  <a:alpha val="0"/>
                </a:srgbClr>
              </a:clrTo>
            </a:clrChange>
            <a:alphaModFix amt="50000"/>
          </a:blip>
          <a:stretch>
            <a:fillRect/>
          </a:stretch>
        </p:blipFill>
        <p:spPr>
          <a:xfrm rot="10800000">
            <a:off x="510101" y="-2872"/>
            <a:ext cx="11487150" cy="6838950"/>
          </a:xfrm>
          <a:prstGeom prst="rect">
            <a:avLst/>
          </a:prstGeom>
        </p:spPr>
      </p:pic>
      <p:sp>
        <p:nvSpPr>
          <p:cNvPr id="23" name="TextBox 22">
            <a:extLst>
              <a:ext uri="{FF2B5EF4-FFF2-40B4-BE49-F238E27FC236}">
                <a16:creationId xmlns:a16="http://schemas.microsoft.com/office/drawing/2014/main" id="{3C678A78-B81B-AC71-902C-B563D2B58E92}"/>
              </a:ext>
            </a:extLst>
          </p:cNvPr>
          <p:cNvSpPr txBox="1"/>
          <p:nvPr/>
        </p:nvSpPr>
        <p:spPr>
          <a:xfrm>
            <a:off x="643130" y="137232"/>
            <a:ext cx="6092472" cy="3308598"/>
          </a:xfrm>
          <a:prstGeom prst="rect">
            <a:avLst/>
          </a:prstGeom>
          <a:noFill/>
        </p:spPr>
        <p:txBody>
          <a:bodyPr wrap="square" rtlCol="0">
            <a:spAutoFit/>
          </a:bodyPr>
          <a:lstStyle/>
          <a:p>
            <a:pPr lvl="0"/>
            <a:r>
              <a:rPr lang="en-US" sz="1900" dirty="0">
                <a:solidFill>
                  <a:prstClr val="white"/>
                </a:solidFill>
                <a:latin typeface="Rockwell" panose="02060603020205020403"/>
              </a:rPr>
              <a:t>Welcome to the team brother.  We’ve got a lot on our plate and could always use an extra set of hands. This is a complex problem we are dealing with. </a:t>
            </a:r>
            <a:r>
              <a:rPr lang="en-US" sz="1900" dirty="0">
                <a:solidFill>
                  <a:prstClr val="white"/>
                </a:solidFill>
              </a:rPr>
              <a:t>Network development is critical.  We must build our surrogate network to be self sufficient and capable of fighting oppression. There are a lot of challenges ahead of us. </a:t>
            </a:r>
            <a:r>
              <a:rPr lang="en-US" sz="1900" dirty="0">
                <a:solidFill>
                  <a:prstClr val="white"/>
                </a:solidFill>
                <a:latin typeface="Rockwell" panose="02060603020205020403"/>
              </a:rPr>
              <a:t>Don’t worry though! If we stay flexible and remember that everything we do is for God and Country, then we can prevent this tyrannical adversary from dominating.  Keep your rifle clean and your boots dry… See you out there!</a:t>
            </a:r>
            <a:endParaRPr kumimoji="0" lang="en-US" sz="1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4" name="TextBox 23">
            <a:extLst>
              <a:ext uri="{FF2B5EF4-FFF2-40B4-BE49-F238E27FC236}">
                <a16:creationId xmlns:a16="http://schemas.microsoft.com/office/drawing/2014/main" id="{8267590A-88D1-2ED0-7717-30848650712F}"/>
              </a:ext>
            </a:extLst>
          </p:cNvPr>
          <p:cNvSpPr txBox="1"/>
          <p:nvPr/>
        </p:nvSpPr>
        <p:spPr>
          <a:xfrm>
            <a:off x="679509" y="5292533"/>
            <a:ext cx="6133007" cy="1754326"/>
          </a:xfrm>
          <a:prstGeom prst="rect">
            <a:avLst/>
          </a:prstGeom>
          <a:noFill/>
        </p:spPr>
        <p:txBody>
          <a:bodyPr wrap="square" r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PLAY STYLE: Your  attributes are flexibility and charisma.  Accessing these attributes unlocks your ability to patrol with your surrogate force and build strong partnerships.  You prefer to see and not be seen and operate best in jungle and rural areas with supportive population.</a:t>
            </a:r>
          </a:p>
        </p:txBody>
      </p:sp>
      <p:sp>
        <p:nvSpPr>
          <p:cNvPr id="25" name="TextBox 24">
            <a:extLst>
              <a:ext uri="{FF2B5EF4-FFF2-40B4-BE49-F238E27FC236}">
                <a16:creationId xmlns:a16="http://schemas.microsoft.com/office/drawing/2014/main" id="{412B887D-A4A7-8F8E-3F92-E6FD2E89D36E}"/>
              </a:ext>
            </a:extLst>
          </p:cNvPr>
          <p:cNvSpPr txBox="1"/>
          <p:nvPr/>
        </p:nvSpPr>
        <p:spPr>
          <a:xfrm>
            <a:off x="768250" y="3535406"/>
            <a:ext cx="5892041" cy="9187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SETUP: Choose a map board and place 1 x HQ       on the highest or lowest jungle tile.  If there are two of equal value, choose the most advantageous tile. </a:t>
            </a:r>
          </a:p>
        </p:txBody>
      </p:sp>
      <p:sp>
        <p:nvSpPr>
          <p:cNvPr id="26" name="TextBox 25">
            <a:extLst>
              <a:ext uri="{FF2B5EF4-FFF2-40B4-BE49-F238E27FC236}">
                <a16:creationId xmlns:a16="http://schemas.microsoft.com/office/drawing/2014/main" id="{B3C977F2-7B17-4E69-1401-8DBFA2908FD4}"/>
              </a:ext>
            </a:extLst>
          </p:cNvPr>
          <p:cNvSpPr txBox="1"/>
          <p:nvPr/>
        </p:nvSpPr>
        <p:spPr>
          <a:xfrm>
            <a:off x="1670312" y="4473890"/>
            <a:ext cx="3319344" cy="734990"/>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rPr>
              <a:t>Add 4 x Influence to Influence Pool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rPr>
              <a:t>Add 5 x Tyranny to Tyranny Pool</a:t>
            </a:r>
          </a:p>
        </p:txBody>
      </p:sp>
      <p:pic>
        <p:nvPicPr>
          <p:cNvPr id="27" name="Picture 26">
            <a:extLst>
              <a:ext uri="{FF2B5EF4-FFF2-40B4-BE49-F238E27FC236}">
                <a16:creationId xmlns:a16="http://schemas.microsoft.com/office/drawing/2014/main" id="{5592AEE4-3D35-AFFB-41CD-87DDDAD762C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475886" y="4752168"/>
            <a:ext cx="599847" cy="571638"/>
          </a:xfrm>
          <a:prstGeom prst="rect">
            <a:avLst/>
          </a:prstGeom>
        </p:spPr>
      </p:pic>
      <p:sp>
        <p:nvSpPr>
          <p:cNvPr id="29" name="TextBox 28">
            <a:extLst>
              <a:ext uri="{FF2B5EF4-FFF2-40B4-BE49-F238E27FC236}">
                <a16:creationId xmlns:a16="http://schemas.microsoft.com/office/drawing/2014/main" id="{66FFF7F1-6228-E863-3611-45BDAD7D4EC2}"/>
              </a:ext>
            </a:extLst>
          </p:cNvPr>
          <p:cNvSpPr txBox="1"/>
          <p:nvPr/>
        </p:nvSpPr>
        <p:spPr>
          <a:xfrm rot="2247586">
            <a:off x="8712930" y="1179339"/>
            <a:ext cx="273183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outerShdw blurRad="38100" dist="38100" dir="2700000" algn="tl">
                    <a:srgbClr val="000000">
                      <a:alpha val="43137"/>
                    </a:srgbClr>
                  </a:outerShdw>
                </a:effectLst>
                <a:latin typeface="Agency FB" panose="020B0503020202020204" pitchFamily="34" charset="0"/>
                <a:ea typeface="KaiTi" panose="02010609060101010101" pitchFamily="49" charset="-122"/>
              </a:rPr>
              <a:t>LIBERATORS</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KaiTi" panose="02010609060101010101" pitchFamily="49" charset="-122"/>
            </a:endParaRPr>
          </a:p>
        </p:txBody>
      </p:sp>
      <p:pic>
        <p:nvPicPr>
          <p:cNvPr id="30" name="Picture 29">
            <a:extLst>
              <a:ext uri="{FF2B5EF4-FFF2-40B4-BE49-F238E27FC236}">
                <a16:creationId xmlns:a16="http://schemas.microsoft.com/office/drawing/2014/main" id="{CDB66059-2AD2-EE3A-F2AF-CC7A7DC452C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saturation sat="200000"/>
                    </a14:imgEffect>
                  </a14:imgLayer>
                </a14:imgProps>
              </a:ext>
            </a:extLst>
          </a:blip>
          <a:stretch>
            <a:fillRect/>
          </a:stretch>
        </p:blipFill>
        <p:spPr>
          <a:xfrm>
            <a:off x="5647203" y="3499838"/>
            <a:ext cx="516733" cy="456531"/>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A306A02D-FE08-70F7-7468-F423BFE510D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405" b="89956" l="9032" r="90073">
                        <a14:foregroundMark x1="9113" y1="59383" x2="9113" y2="59383"/>
                        <a14:foregroundMark x1="61839" y1="8282" x2="61839" y2="8282"/>
                        <a14:foregroundMark x1="60781" y1="4493" x2="60781" y2="4493"/>
                        <a14:foregroundMark x1="64443" y1="89692" x2="64443" y2="89692"/>
                        <a14:foregroundMark x1="90073" y1="52247" x2="90073" y2="52247"/>
                      </a14:backgroundRemoval>
                    </a14:imgEffect>
                  </a14:imgLayer>
                </a14:imgProps>
              </a:ext>
            </a:extLst>
          </a:blip>
          <a:stretch>
            <a:fillRect/>
          </a:stretch>
        </p:blipFill>
        <p:spPr>
          <a:xfrm>
            <a:off x="1560926" y="4454562"/>
            <a:ext cx="398981" cy="368465"/>
          </a:xfrm>
          <a:prstGeom prst="rect">
            <a:avLst/>
          </a:prstGeom>
        </p:spPr>
      </p:pic>
      <p:pic>
        <p:nvPicPr>
          <p:cNvPr id="38" name="Picture 37">
            <a:extLst>
              <a:ext uri="{FF2B5EF4-FFF2-40B4-BE49-F238E27FC236}">
                <a16:creationId xmlns:a16="http://schemas.microsoft.com/office/drawing/2014/main" id="{39F42BA9-5598-422B-A9B4-58205577F42C}"/>
              </a:ext>
            </a:extLst>
          </p:cNvPr>
          <p:cNvPicPr>
            <a:picLocks noChangeAspect="1"/>
          </p:cNvPicPr>
          <p:nvPr/>
        </p:nvPicPr>
        <p:blipFill rotWithShape="1">
          <a:blip r:embed="rId12">
            <a:clrChange>
              <a:clrFrom>
                <a:srgbClr val="00A2E8"/>
              </a:clrFrom>
              <a:clrTo>
                <a:srgbClr val="00A2E8">
                  <a:alpha val="0"/>
                </a:srgbClr>
              </a:clrTo>
            </a:clrChange>
            <a:extLst>
              <a:ext uri="{BEBA8EAE-BF5A-486C-A8C5-ECC9F3942E4B}">
                <a14:imgProps xmlns:a14="http://schemas.microsoft.com/office/drawing/2010/main">
                  <a14:imgLayer r:embed="rId13">
                    <a14:imgEffect>
                      <a14:backgroundRemoval t="6574" b="65234" l="9764" r="89764">
                        <a14:foregroundMark x1="36063" y1="61188" x2="28661" y2="59418"/>
                        <a14:foregroundMark x1="28661" y1="59418" x2="31654" y2="64602"/>
                        <a14:foregroundMark x1="31654" y1="64602" x2="37165" y2="67889"/>
                        <a14:foregroundMark x1="37165" y1="67889" x2="43622" y2="67509"/>
                        <a14:foregroundMark x1="43622" y1="67509" x2="46142" y2="61694"/>
                        <a14:foregroundMark x1="46142" y1="61694" x2="53228" y2="64223"/>
                        <a14:foregroundMark x1="53228" y1="64223" x2="58583" y2="68268"/>
                        <a14:foregroundMark x1="58583" y1="68268" x2="65354" y2="67762"/>
                        <a14:foregroundMark x1="65354" y1="67762" x2="58898" y2="55373"/>
                        <a14:foregroundMark x1="58898" y1="55373" x2="56063" y2="60556"/>
                        <a14:foregroundMark x1="56063" y1="60556" x2="40787" y2="59545"/>
                        <a14:foregroundMark x1="40787" y1="59545" x2="35591" y2="61188"/>
                        <a14:foregroundMark x1="29606" y1="63590" x2="34646" y2="65234"/>
                      </a14:backgroundRemoval>
                    </a14:imgEffect>
                  </a14:imgLayer>
                </a14:imgProps>
              </a:ext>
            </a:extLst>
          </a:blip>
          <a:srcRect b="32100"/>
          <a:stretch/>
        </p:blipFill>
        <p:spPr>
          <a:xfrm>
            <a:off x="5664447" y="434265"/>
            <a:ext cx="7432551" cy="6286503"/>
          </a:xfrm>
          <a:prstGeom prst="rect">
            <a:avLst/>
          </a:prstGeom>
        </p:spPr>
      </p:pic>
      <p:grpSp>
        <p:nvGrpSpPr>
          <p:cNvPr id="2" name="Group 1">
            <a:extLst>
              <a:ext uri="{FF2B5EF4-FFF2-40B4-BE49-F238E27FC236}">
                <a16:creationId xmlns:a16="http://schemas.microsoft.com/office/drawing/2014/main" id="{C44CE088-889B-4AB2-532F-CF1FF9BEBD42}"/>
              </a:ext>
            </a:extLst>
          </p:cNvPr>
          <p:cNvGrpSpPr/>
          <p:nvPr/>
        </p:nvGrpSpPr>
        <p:grpSpPr>
          <a:xfrm>
            <a:off x="6728026" y="6041549"/>
            <a:ext cx="744385" cy="643135"/>
            <a:chOff x="7001152" y="1650441"/>
            <a:chExt cx="744385" cy="643135"/>
          </a:xfrm>
        </p:grpSpPr>
        <p:pic>
          <p:nvPicPr>
            <p:cNvPr id="3" name="Picture 2">
              <a:extLst>
                <a:ext uri="{FF2B5EF4-FFF2-40B4-BE49-F238E27FC236}">
                  <a16:creationId xmlns:a16="http://schemas.microsoft.com/office/drawing/2014/main" id="{BA754891-27D7-C922-447E-3DEFD7DC41D4}"/>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4" name="Oval 3">
              <a:extLst>
                <a:ext uri="{FF2B5EF4-FFF2-40B4-BE49-F238E27FC236}">
                  <a16:creationId xmlns:a16="http://schemas.microsoft.com/office/drawing/2014/main" id="{905FAD8F-EC35-2AA9-DF36-F08ADACE5630}"/>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5" name="Group 4">
            <a:extLst>
              <a:ext uri="{FF2B5EF4-FFF2-40B4-BE49-F238E27FC236}">
                <a16:creationId xmlns:a16="http://schemas.microsoft.com/office/drawing/2014/main" id="{4DA690D3-1360-AB8E-4F8A-9CA0705E4B9F}"/>
              </a:ext>
            </a:extLst>
          </p:cNvPr>
          <p:cNvGrpSpPr/>
          <p:nvPr/>
        </p:nvGrpSpPr>
        <p:grpSpPr>
          <a:xfrm>
            <a:off x="7407297" y="6106989"/>
            <a:ext cx="655845" cy="644600"/>
            <a:chOff x="9244916" y="1724268"/>
            <a:chExt cx="655845" cy="644600"/>
          </a:xfrm>
        </p:grpSpPr>
        <p:pic>
          <p:nvPicPr>
            <p:cNvPr id="6" name="Picture 5">
              <a:extLst>
                <a:ext uri="{FF2B5EF4-FFF2-40B4-BE49-F238E27FC236}">
                  <a16:creationId xmlns:a16="http://schemas.microsoft.com/office/drawing/2014/main" id="{7BCF0ECA-E5D8-AF3E-9A78-415C4B34CA2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9244916" y="1724268"/>
              <a:ext cx="655845" cy="644600"/>
            </a:xfrm>
            <a:prstGeom prst="rect">
              <a:avLst/>
            </a:prstGeom>
          </p:spPr>
        </p:pic>
        <p:sp>
          <p:nvSpPr>
            <p:cNvPr id="7" name="Oval 6">
              <a:extLst>
                <a:ext uri="{FF2B5EF4-FFF2-40B4-BE49-F238E27FC236}">
                  <a16:creationId xmlns:a16="http://schemas.microsoft.com/office/drawing/2014/main" id="{1F82BEBC-6304-C741-4599-29E5059D8018}"/>
                </a:ext>
              </a:extLst>
            </p:cNvPr>
            <p:cNvSpPr/>
            <p:nvPr/>
          </p:nvSpPr>
          <p:spPr>
            <a:xfrm>
              <a:off x="9314909" y="1737162"/>
              <a:ext cx="568159" cy="563491"/>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56180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7DC219-C0C5-109E-F0C5-9FC8EDFA1D4C}"/>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r="50471" b="29211"/>
          <a:stretch/>
        </p:blipFill>
        <p:spPr>
          <a:xfrm>
            <a:off x="2681587" y="170341"/>
            <a:ext cx="4568791" cy="6529846"/>
          </a:xfrm>
          <a:prstGeom prst="rect">
            <a:avLst/>
          </a:prstGeom>
        </p:spPr>
      </p:pic>
      <p:pic>
        <p:nvPicPr>
          <p:cNvPr id="24" name="Picture 23">
            <a:extLst>
              <a:ext uri="{FF2B5EF4-FFF2-40B4-BE49-F238E27FC236}">
                <a16:creationId xmlns:a16="http://schemas.microsoft.com/office/drawing/2014/main" id="{9B8735A0-7347-F00A-4320-F63E1BAF0417}"/>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4554" t="11773" r="6262" b="17940"/>
          <a:stretch/>
        </p:blipFill>
        <p:spPr>
          <a:xfrm>
            <a:off x="7476122" y="170340"/>
            <a:ext cx="4591663" cy="6561653"/>
          </a:xfrm>
          <a:prstGeom prst="rect">
            <a:avLst/>
          </a:prstGeom>
        </p:spPr>
      </p:pic>
      <p:pic>
        <p:nvPicPr>
          <p:cNvPr id="3" name="Picture 2">
            <a:extLst>
              <a:ext uri="{FF2B5EF4-FFF2-40B4-BE49-F238E27FC236}">
                <a16:creationId xmlns:a16="http://schemas.microsoft.com/office/drawing/2014/main" id="{7D9B8661-C269-1096-05C3-7AB660EDC0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96412" y="98248"/>
            <a:ext cx="4819650" cy="6686550"/>
          </a:xfrm>
          <a:prstGeom prst="rect">
            <a:avLst/>
          </a:prstGeom>
        </p:spPr>
      </p:pic>
      <p:sp>
        <p:nvSpPr>
          <p:cNvPr id="11" name="TextBox 10">
            <a:extLst>
              <a:ext uri="{FF2B5EF4-FFF2-40B4-BE49-F238E27FC236}">
                <a16:creationId xmlns:a16="http://schemas.microsoft.com/office/drawing/2014/main" id="{4E67A48F-CBD8-4F0A-88C0-05837724B92B}"/>
              </a:ext>
            </a:extLst>
          </p:cNvPr>
          <p:cNvSpPr txBox="1"/>
          <p:nvPr/>
        </p:nvSpPr>
        <p:spPr>
          <a:xfrm>
            <a:off x="3224427" y="157814"/>
            <a:ext cx="3694662" cy="677108"/>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PLAYER ACTIONS</a:t>
            </a:r>
          </a:p>
          <a:p>
            <a:pPr algn="ctr"/>
            <a:r>
              <a:rPr lang="en-US" sz="14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sp>
        <p:nvSpPr>
          <p:cNvPr id="4" name="TextBox 3">
            <a:extLst>
              <a:ext uri="{FF2B5EF4-FFF2-40B4-BE49-F238E27FC236}">
                <a16:creationId xmlns:a16="http://schemas.microsoft.com/office/drawing/2014/main" id="{1DD3F0F1-CE3E-DE15-06BB-AAA8645F26B7}"/>
              </a:ext>
            </a:extLst>
          </p:cNvPr>
          <p:cNvSpPr txBox="1"/>
          <p:nvPr/>
        </p:nvSpPr>
        <p:spPr>
          <a:xfrm>
            <a:off x="2716424" y="868380"/>
            <a:ext cx="4521428" cy="2246769"/>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PLAYER PHASE</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REFIT</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GAIN RESOURCES</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ACTION</a:t>
            </a:r>
          </a:p>
          <a:p>
            <a:pPr marL="742950" lvl="1"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Organic Capabilities</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Force Management:</a:t>
            </a:r>
          </a:p>
          <a:p>
            <a:pPr marL="1657350" lvl="3"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Recruit/</a:t>
            </a:r>
            <a:r>
              <a:rPr lang="en-US" sz="1400" dirty="0">
                <a:latin typeface="KaiTi" panose="02010609060101010101" pitchFamily="49" charset="-122"/>
                <a:ea typeface="KaiTi" panose="02010609060101010101" pitchFamily="49" charset="-122"/>
                <a:cs typeface="Courier New" panose="02070309020205020404" pitchFamily="49" charset="0"/>
              </a:rPr>
              <a:t>E</a:t>
            </a: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stablish/Convert)</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Patrol</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Special</a:t>
            </a:r>
          </a:p>
          <a:p>
            <a:pPr marL="628650" lvl="1" indent="-1714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Select Card Capabilities (MINOR/MAJOR)</a:t>
            </a:r>
          </a:p>
        </p:txBody>
      </p:sp>
      <p:sp>
        <p:nvSpPr>
          <p:cNvPr id="19" name="TextBox 18">
            <a:extLst>
              <a:ext uri="{FF2B5EF4-FFF2-40B4-BE49-F238E27FC236}">
                <a16:creationId xmlns:a16="http://schemas.microsoft.com/office/drawing/2014/main" id="{8C661D29-F9ED-3B9F-CAA3-264DBB509529}"/>
              </a:ext>
            </a:extLst>
          </p:cNvPr>
          <p:cNvSpPr txBox="1"/>
          <p:nvPr/>
        </p:nvSpPr>
        <p:spPr>
          <a:xfrm>
            <a:off x="2716424" y="3191533"/>
            <a:ext cx="4521428" cy="3247043"/>
          </a:xfrm>
          <a:prstGeom prst="rect">
            <a:avLst/>
          </a:prstGeom>
          <a:noFill/>
        </p:spPr>
        <p:txBody>
          <a:bodyPr wrap="square" rtlCol="0">
            <a:spAutoFit/>
          </a:bodyPr>
          <a:lstStyle/>
          <a:p>
            <a:r>
              <a:rPr lang="en-US" b="1" dirty="0">
                <a:latin typeface="KaiTi" panose="02010609060101010101" pitchFamily="49" charset="-122"/>
                <a:ea typeface="KaiTi" panose="02010609060101010101" pitchFamily="49" charset="-122"/>
                <a:cs typeface="Courier New" panose="02070309020205020404" pitchFamily="49" charset="0"/>
              </a:rPr>
              <a:t>CAPABILITY AND INFLUENCE EFFECTS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Influence: </a:t>
            </a:r>
            <a:r>
              <a:rPr lang="en-US" sz="1100" dirty="0">
                <a:latin typeface="KaiTi" panose="02010609060101010101" pitchFamily="49" charset="-122"/>
                <a:ea typeface="KaiTi" panose="02010609060101010101" pitchFamily="49" charset="-122"/>
                <a:cs typeface="Courier New" panose="02070309020205020404" pitchFamily="49" charset="0"/>
              </a:rPr>
              <a:t>Generate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Damage: </a:t>
            </a:r>
            <a:r>
              <a:rPr lang="en-US" sz="1100" dirty="0">
                <a:latin typeface="KaiTi" panose="02010609060101010101" pitchFamily="49" charset="-122"/>
                <a:ea typeface="KaiTi" panose="02010609060101010101" pitchFamily="49" charset="-122"/>
                <a:cs typeface="Courier New" panose="02070309020205020404" pitchFamily="49" charset="0"/>
              </a:rPr>
              <a:t>Takes away Defense, possibly Killing/Destroying piece. Excessive Player damage can Kill Civilians and hurt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Defense: </a:t>
            </a:r>
            <a:r>
              <a:rPr lang="en-US" sz="1100" dirty="0">
                <a:latin typeface="KaiTi" panose="02010609060101010101" pitchFamily="49" charset="-122"/>
                <a:ea typeface="KaiTi" panose="02010609060101010101" pitchFamily="49" charset="-122"/>
                <a:cs typeface="Courier New" panose="02070309020205020404" pitchFamily="49" charset="0"/>
              </a:rPr>
              <a:t>Protects from Damage, based on tile terrain, Ethnic support, Capabilities, Events, Influence Cards, and/or piece characteristics.</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Pull: PRESENCE </a:t>
            </a:r>
            <a:r>
              <a:rPr lang="en-US" sz="1100" dirty="0">
                <a:latin typeface="KaiTi" panose="02010609060101010101" pitchFamily="49" charset="-122"/>
                <a:ea typeface="KaiTi" panose="02010609060101010101" pitchFamily="49" charset="-122"/>
                <a:cs typeface="Courier New" panose="02070309020205020404" pitchFamily="49" charset="0"/>
              </a:rPr>
              <a:t>gathers pieces from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Push: PRESENCE s</a:t>
            </a:r>
            <a:r>
              <a:rPr lang="en-US" sz="1100" dirty="0">
                <a:latin typeface="KaiTi" panose="02010609060101010101" pitchFamily="49" charset="-122"/>
                <a:ea typeface="KaiTi" panose="02010609060101010101" pitchFamily="49" charset="-122"/>
                <a:cs typeface="Courier New" panose="02070309020205020404" pitchFamily="49" charset="0"/>
              </a:rPr>
              <a:t>ends pieces to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Move: </a:t>
            </a:r>
            <a:r>
              <a:rPr lang="en-US" sz="1100" dirty="0">
                <a:latin typeface="KaiTi" panose="02010609060101010101" pitchFamily="49" charset="-122"/>
                <a:ea typeface="KaiTi" panose="02010609060101010101" pitchFamily="49" charset="-122"/>
                <a:cs typeface="Courier New" panose="02070309020205020404" pitchFamily="49" charset="0"/>
              </a:rPr>
              <a:t>Player moves pieces irrespective of their </a:t>
            </a:r>
            <a:r>
              <a:rPr lang="en-US" sz="1100" b="1" dirty="0">
                <a:latin typeface="KaiTi" panose="02010609060101010101" pitchFamily="49" charset="-122"/>
                <a:ea typeface="KaiTi" panose="02010609060101010101" pitchFamily="49" charset="-122"/>
                <a:cs typeface="Courier New" panose="02070309020205020404" pitchFamily="49" charset="0"/>
              </a:rPr>
              <a:t>PRESENCE</a:t>
            </a:r>
            <a:r>
              <a:rPr lang="en-US" sz="1100" dirty="0">
                <a:latin typeface="KaiTi" panose="02010609060101010101" pitchFamily="49" charset="-122"/>
                <a:ea typeface="KaiTi" panose="02010609060101010101" pitchFamily="49" charset="-122"/>
                <a:cs typeface="Courier New" panose="02070309020205020404" pitchFamily="49" charset="0"/>
              </a:rPr>
              <a:t> when directed by Capabilities, Events, or Influence Cards. </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Remove: </a:t>
            </a:r>
            <a:r>
              <a:rPr lang="en-US" sz="1100" dirty="0">
                <a:latin typeface="KaiTi" panose="02010609060101010101" pitchFamily="49" charset="-122"/>
                <a:ea typeface="KaiTi" panose="02010609060101010101" pitchFamily="49" charset="-122"/>
                <a:cs typeface="Courier New" panose="02070309020205020404" pitchFamily="49" charset="0"/>
              </a:rPr>
              <a:t>Take off board.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Replace: </a:t>
            </a:r>
            <a:r>
              <a:rPr lang="en-US" sz="1100" dirty="0">
                <a:latin typeface="KaiTi" panose="02010609060101010101" pitchFamily="49" charset="-122"/>
                <a:ea typeface="KaiTi" panose="02010609060101010101" pitchFamily="49" charset="-122"/>
                <a:cs typeface="Courier New" panose="02070309020205020404" pitchFamily="49" charset="0"/>
              </a:rPr>
              <a:t>Switch with designated piece.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Kill/Destroy: </a:t>
            </a:r>
            <a:r>
              <a:rPr lang="en-US" sz="1100" dirty="0">
                <a:latin typeface="KaiTi" panose="02010609060101010101" pitchFamily="49" charset="-122"/>
                <a:ea typeface="KaiTi" panose="02010609060101010101" pitchFamily="49" charset="-122"/>
                <a:cs typeface="Courier New" panose="02070309020205020404" pitchFamily="49" charset="0"/>
              </a:rPr>
              <a:t>Take off board, possibly providing influence depending on piece.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Repeat: </a:t>
            </a:r>
            <a:r>
              <a:rPr lang="en-US" sz="1100" dirty="0">
                <a:latin typeface="KaiTi" panose="02010609060101010101" pitchFamily="49" charset="-122"/>
                <a:ea typeface="KaiTi" panose="02010609060101010101" pitchFamily="49" charset="-122"/>
                <a:cs typeface="Courier New" panose="02070309020205020404" pitchFamily="49" charset="0"/>
              </a:rPr>
              <a:t>Use the effects of a capability again.</a:t>
            </a:r>
          </a:p>
        </p:txBody>
      </p:sp>
      <p:pic>
        <p:nvPicPr>
          <p:cNvPr id="5" name="Picture 4">
            <a:extLst>
              <a:ext uri="{FF2B5EF4-FFF2-40B4-BE49-F238E27FC236}">
                <a16:creationId xmlns:a16="http://schemas.microsoft.com/office/drawing/2014/main" id="{20664BC7-27FB-592B-16CA-5BFA5DB012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68437" y="28575"/>
            <a:ext cx="4810125" cy="6829425"/>
          </a:xfrm>
          <a:prstGeom prst="rect">
            <a:avLst/>
          </a:prstGeom>
        </p:spPr>
      </p:pic>
      <p:sp>
        <p:nvSpPr>
          <p:cNvPr id="6" name="TextBox 5">
            <a:extLst>
              <a:ext uri="{FF2B5EF4-FFF2-40B4-BE49-F238E27FC236}">
                <a16:creationId xmlns:a16="http://schemas.microsoft.com/office/drawing/2014/main" id="{268DBF79-55D3-B7D6-12D7-BCCEEBE0C8A9}"/>
              </a:ext>
            </a:extLst>
          </p:cNvPr>
          <p:cNvSpPr txBox="1"/>
          <p:nvPr/>
        </p:nvSpPr>
        <p:spPr>
          <a:xfrm>
            <a:off x="7499022" y="959823"/>
            <a:ext cx="4510855" cy="5478423"/>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1. PLAYER PHASE (SEE PLAYER ACTIONS)</a:t>
            </a:r>
          </a:p>
          <a:p>
            <a:r>
              <a:rPr lang="en-US" sz="1400" b="1" dirty="0">
                <a:latin typeface="KaiTi" panose="02010609060101010101" pitchFamily="49" charset="-122"/>
                <a:ea typeface="KaiTi" panose="02010609060101010101" pitchFamily="49" charset="-122"/>
                <a:cs typeface="Courier New" panose="02070309020205020404" pitchFamily="49" charset="0"/>
              </a:rPr>
              <a:t>2.     IMMEDIATE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a:p>
            <a:r>
              <a:rPr lang="en-US" sz="1400" b="1" dirty="0">
                <a:latin typeface="KaiTi" panose="02010609060101010101" pitchFamily="49" charset="-122"/>
                <a:ea typeface="KaiTi" panose="02010609060101010101" pitchFamily="49" charset="-122"/>
                <a:cs typeface="Courier New" panose="02070309020205020404" pitchFamily="49" charset="0"/>
              </a:rPr>
              <a:t>3. ADVERSARY PHASE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EVENT CARD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INFLUENCE CARD(S) (IF EARNED)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DOMINATE</a:t>
            </a:r>
          </a:p>
          <a:p>
            <a:pPr marL="1200150" lvl="2"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ADVERSARY </a:t>
            </a:r>
            <a:r>
              <a:rPr lang="en-US" sz="1400" dirty="0">
                <a:latin typeface="KaiTi" panose="02010609060101010101" pitchFamily="49" charset="-122"/>
                <a:ea typeface="KaiTi" panose="02010609060101010101" pitchFamily="49" charset="-122"/>
                <a:cs typeface="Courier New" panose="02070309020205020404" pitchFamily="49" charset="0"/>
              </a:rPr>
              <a:t>does damage based on piece characteristics killing </a:t>
            </a:r>
            <a:r>
              <a:rPr lang="en-US" sz="1400" b="1" dirty="0">
                <a:latin typeface="KaiTi" panose="02010609060101010101" pitchFamily="49" charset="-122"/>
                <a:ea typeface="KaiTi" panose="02010609060101010101" pitchFamily="49" charset="-122"/>
                <a:cs typeface="Courier New" panose="02070309020205020404" pitchFamily="49" charset="0"/>
              </a:rPr>
              <a:t>S</a:t>
            </a:r>
            <a:r>
              <a:rPr lang="en-US" sz="1400" dirty="0">
                <a:latin typeface="KaiTi" panose="02010609060101010101" pitchFamily="49" charset="-122"/>
                <a:ea typeface="KaiTi" panose="02010609060101010101" pitchFamily="49" charset="-122"/>
                <a:cs typeface="Courier New" panose="02070309020205020404" pitchFamily="49" charset="0"/>
              </a:rPr>
              <a:t> and/or adding a </a:t>
            </a:r>
            <a:r>
              <a:rPr lang="en-US" sz="1400" b="1" dirty="0">
                <a:latin typeface="KaiTi" panose="02010609060101010101" pitchFamily="49" charset="-122"/>
                <a:ea typeface="KaiTi" panose="02010609060101010101" pitchFamily="49" charset="-122"/>
                <a:cs typeface="Courier New" panose="02070309020205020404" pitchFamily="49" charset="0"/>
              </a:rPr>
              <a:t>TYRANNY TOKEN</a:t>
            </a:r>
            <a:r>
              <a:rPr lang="en-US" sz="1400" dirty="0">
                <a:latin typeface="KaiTi" panose="02010609060101010101" pitchFamily="49" charset="-122"/>
                <a:ea typeface="KaiTi" panose="02010609060101010101" pitchFamily="49" charset="-122"/>
                <a:cs typeface="Courier New" panose="02070309020205020404" pitchFamily="49" charset="0"/>
              </a:rPr>
              <a:t> if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does more than 2 damage on a tile.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DEVELOP</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 </a:t>
            </a:r>
            <a:r>
              <a:rPr lang="en-US" sz="1400" dirty="0">
                <a:latin typeface="KaiTi" panose="02010609060101010101" pitchFamily="49" charset="-122"/>
                <a:ea typeface="KaiTi" panose="02010609060101010101" pitchFamily="49" charset="-122"/>
                <a:cs typeface="Courier New" panose="02070309020205020404" pitchFamily="49" charset="0"/>
              </a:rPr>
              <a:t>is present, the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constructs an </a:t>
            </a:r>
            <a:r>
              <a:rPr lang="en-US" sz="1400" b="1" dirty="0">
                <a:latin typeface="KaiTi" panose="02010609060101010101" pitchFamily="49" charset="-122"/>
                <a:ea typeface="KaiTi" panose="02010609060101010101" pitchFamily="49" charset="-122"/>
                <a:cs typeface="Courier New" panose="02070309020205020404" pitchFamily="49" charset="0"/>
              </a:rPr>
              <a:t>OUTPOST </a:t>
            </a:r>
            <a:r>
              <a:rPr lang="en-US" sz="1400" dirty="0">
                <a:latin typeface="KaiTi" panose="02010609060101010101" pitchFamily="49" charset="-122"/>
                <a:ea typeface="KaiTi" panose="02010609060101010101" pitchFamily="49" charset="-122"/>
                <a:cs typeface="Courier New" panose="02070309020205020404" pitchFamily="49" charset="0"/>
              </a:rPr>
              <a:t>or </a:t>
            </a:r>
            <a:r>
              <a:rPr lang="en-US" sz="1400" b="1" dirty="0">
                <a:latin typeface="KaiTi" panose="02010609060101010101" pitchFamily="49" charset="-122"/>
                <a:ea typeface="KaiTi" panose="02010609060101010101" pitchFamily="49" charset="-122"/>
                <a:cs typeface="Courier New" panose="02070309020205020404" pitchFamily="49" charset="0"/>
              </a:rPr>
              <a:t>GARRISON. (SEE DEVELOP RULES)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DEPLOY (Reveal Terrain Card)</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OUTPOST/GARRISON/ </a:t>
            </a:r>
            <a:r>
              <a:rPr lang="en-US" sz="1400" b="1" dirty="0">
                <a:highlight>
                  <a:srgbClr val="FF0000"/>
                </a:highlight>
                <a:latin typeface="KaiTi" panose="02010609060101010101" pitchFamily="49" charset="-122"/>
                <a:ea typeface="KaiTi" panose="02010609060101010101" pitchFamily="49" charset="-122"/>
                <a:cs typeface="Courier New" panose="02070309020205020404" pitchFamily="49" charset="0"/>
              </a:rPr>
              <a:t>BORDER</a:t>
            </a:r>
            <a:r>
              <a:rPr lang="en-US" sz="1400" b="1" dirty="0">
                <a:latin typeface="KaiTi" panose="02010609060101010101" pitchFamily="49" charset="-122"/>
                <a:ea typeface="KaiTi" panose="02010609060101010101" pitchFamily="49" charset="-122"/>
                <a:cs typeface="Courier New" panose="02070309020205020404" pitchFamily="49" charset="0"/>
              </a:rPr>
              <a:t>/</a:t>
            </a:r>
            <a:r>
              <a:rPr lang="en-US" sz="1400" b="1" dirty="0">
                <a:highlight>
                  <a:srgbClr val="0066FF"/>
                </a:highlight>
                <a:latin typeface="KaiTi" panose="02010609060101010101" pitchFamily="49" charset="-122"/>
                <a:ea typeface="KaiTi" panose="02010609060101010101" pitchFamily="49" charset="-122"/>
                <a:cs typeface="Courier New" panose="02070309020205020404" pitchFamily="49" charset="0"/>
              </a:rPr>
              <a:t>COASTAL</a:t>
            </a:r>
            <a:r>
              <a:rPr lang="en-US" sz="1400" b="1" dirty="0">
                <a:latin typeface="KaiTi" panose="02010609060101010101" pitchFamily="49" charset="-122"/>
                <a:ea typeface="KaiTi" panose="02010609060101010101" pitchFamily="49" charset="-122"/>
                <a:cs typeface="Courier New" panose="02070309020205020404" pitchFamily="49" charset="0"/>
              </a:rPr>
              <a:t> </a:t>
            </a:r>
            <a:r>
              <a:rPr lang="en-US" sz="1400" dirty="0">
                <a:latin typeface="KaiTi" panose="02010609060101010101" pitchFamily="49" charset="-122"/>
                <a:ea typeface="KaiTi" panose="02010609060101010101" pitchFamily="49" charset="-122"/>
                <a:cs typeface="Courier New" panose="02070309020205020404" pitchFamily="49" charset="0"/>
              </a:rPr>
              <a:t>is adjacent/present add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a:t>
            </a:r>
            <a:r>
              <a:rPr lang="en-US" sz="1400" dirty="0">
                <a:latin typeface="KaiTi" panose="02010609060101010101" pitchFamily="49" charset="-122"/>
                <a:ea typeface="KaiTi" panose="02010609060101010101" pitchFamily="49" charset="-122"/>
                <a:cs typeface="Courier New" panose="02070309020205020404" pitchFamily="49" charset="0"/>
              </a:rPr>
              <a:t>.</a:t>
            </a:r>
          </a:p>
          <a:p>
            <a:pPr lvl="1" algn="ctr"/>
            <a:r>
              <a:rPr lang="en-US" sz="1400" b="1" dirty="0">
                <a:latin typeface="KaiTi" panose="02010609060101010101" pitchFamily="49" charset="-122"/>
                <a:ea typeface="KaiTi" panose="02010609060101010101" pitchFamily="49" charset="-122"/>
                <a:cs typeface="Courier New" panose="02070309020205020404" pitchFamily="49" charset="0"/>
              </a:rPr>
              <a:t>(SHIFT TERRAIN CARDS(DEPLOY GOES TO DEVELOP, DEVELOP GOES TO DOMINATE, DOMINATE IS DISCARDED)</a:t>
            </a:r>
          </a:p>
          <a:p>
            <a:r>
              <a:rPr lang="en-US" sz="1400" b="1" dirty="0">
                <a:latin typeface="KaiTi" panose="02010609060101010101" pitchFamily="49" charset="-122"/>
                <a:ea typeface="KaiTi" panose="02010609060101010101" pitchFamily="49" charset="-122"/>
                <a:cs typeface="Courier New" panose="02070309020205020404" pitchFamily="49" charset="0"/>
              </a:rPr>
              <a:t>4.      LONG-TERM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p:txBody>
      </p:sp>
      <p:sp>
        <p:nvSpPr>
          <p:cNvPr id="7" name="Lightning Bolt 6">
            <a:extLst>
              <a:ext uri="{FF2B5EF4-FFF2-40B4-BE49-F238E27FC236}">
                <a16:creationId xmlns:a16="http://schemas.microsoft.com/office/drawing/2014/main" id="{9B348519-7AB3-3691-F727-C7429F4F7928}"/>
              </a:ext>
            </a:extLst>
          </p:cNvPr>
          <p:cNvSpPr/>
          <p:nvPr/>
        </p:nvSpPr>
        <p:spPr>
          <a:xfrm rot="18362289">
            <a:off x="7854121" y="1146115"/>
            <a:ext cx="335512" cy="369929"/>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3AB87F-7F8C-2FC8-0602-778C8CE04305}"/>
              </a:ext>
            </a:extLst>
          </p:cNvPr>
          <p:cNvSpPr txBox="1"/>
          <p:nvPr/>
        </p:nvSpPr>
        <p:spPr>
          <a:xfrm>
            <a:off x="7499023" y="138533"/>
            <a:ext cx="4510854" cy="692497"/>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TURN ORDER</a:t>
            </a:r>
          </a:p>
          <a:p>
            <a:pPr algn="ctr"/>
            <a:r>
              <a:rPr lang="en-US" sz="15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pic>
        <p:nvPicPr>
          <p:cNvPr id="9" name="Picture 8">
            <a:extLst>
              <a:ext uri="{FF2B5EF4-FFF2-40B4-BE49-F238E27FC236}">
                <a16:creationId xmlns:a16="http://schemas.microsoft.com/office/drawing/2014/main" id="{8D2189B1-CCD5-176C-A9B2-F2D61D780A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003848" y="5858539"/>
            <a:ext cx="266291" cy="368829"/>
          </a:xfrm>
          <a:prstGeom prst="rect">
            <a:avLst/>
          </a:prstGeom>
        </p:spPr>
      </p:pic>
    </p:spTree>
    <p:extLst>
      <p:ext uri="{BB962C8B-B14F-4D97-AF65-F5344CB8AC3E}">
        <p14:creationId xmlns:p14="http://schemas.microsoft.com/office/powerpoint/2010/main" val="6740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7DC219-C0C5-109E-F0C5-9FC8EDFA1D4C}"/>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r="50471" b="29211"/>
          <a:stretch/>
        </p:blipFill>
        <p:spPr>
          <a:xfrm>
            <a:off x="116187" y="170341"/>
            <a:ext cx="4568791" cy="6529846"/>
          </a:xfrm>
          <a:prstGeom prst="rect">
            <a:avLst/>
          </a:prstGeom>
        </p:spPr>
      </p:pic>
      <p:pic>
        <p:nvPicPr>
          <p:cNvPr id="24" name="Picture 23">
            <a:extLst>
              <a:ext uri="{FF2B5EF4-FFF2-40B4-BE49-F238E27FC236}">
                <a16:creationId xmlns:a16="http://schemas.microsoft.com/office/drawing/2014/main" id="{9B8735A0-7347-F00A-4320-F63E1BAF0417}"/>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4554" t="11773" r="6262" b="17940"/>
          <a:stretch/>
        </p:blipFill>
        <p:spPr>
          <a:xfrm>
            <a:off x="4910722" y="170340"/>
            <a:ext cx="4591663" cy="6561653"/>
          </a:xfrm>
          <a:prstGeom prst="rect">
            <a:avLst/>
          </a:prstGeom>
        </p:spPr>
      </p:pic>
      <p:pic>
        <p:nvPicPr>
          <p:cNvPr id="3" name="Picture 2">
            <a:extLst>
              <a:ext uri="{FF2B5EF4-FFF2-40B4-BE49-F238E27FC236}">
                <a16:creationId xmlns:a16="http://schemas.microsoft.com/office/drawing/2014/main" id="{7D9B8661-C269-1096-05C3-7AB660EDC0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012" y="98248"/>
            <a:ext cx="4819650" cy="6686550"/>
          </a:xfrm>
          <a:prstGeom prst="rect">
            <a:avLst/>
          </a:prstGeom>
        </p:spPr>
      </p:pic>
      <p:sp>
        <p:nvSpPr>
          <p:cNvPr id="11" name="TextBox 10">
            <a:extLst>
              <a:ext uri="{FF2B5EF4-FFF2-40B4-BE49-F238E27FC236}">
                <a16:creationId xmlns:a16="http://schemas.microsoft.com/office/drawing/2014/main" id="{4E67A48F-CBD8-4F0A-88C0-05837724B92B}"/>
              </a:ext>
            </a:extLst>
          </p:cNvPr>
          <p:cNvSpPr txBox="1"/>
          <p:nvPr/>
        </p:nvSpPr>
        <p:spPr>
          <a:xfrm>
            <a:off x="659027" y="157814"/>
            <a:ext cx="3694662" cy="677108"/>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PLAYER ACTIONS</a:t>
            </a:r>
          </a:p>
          <a:p>
            <a:pPr algn="ctr"/>
            <a:r>
              <a:rPr lang="en-US" sz="14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sp>
        <p:nvSpPr>
          <p:cNvPr id="4" name="TextBox 3">
            <a:extLst>
              <a:ext uri="{FF2B5EF4-FFF2-40B4-BE49-F238E27FC236}">
                <a16:creationId xmlns:a16="http://schemas.microsoft.com/office/drawing/2014/main" id="{1DD3F0F1-CE3E-DE15-06BB-AAA8645F26B7}"/>
              </a:ext>
            </a:extLst>
          </p:cNvPr>
          <p:cNvSpPr txBox="1"/>
          <p:nvPr/>
        </p:nvSpPr>
        <p:spPr>
          <a:xfrm>
            <a:off x="151024" y="868380"/>
            <a:ext cx="4521428" cy="2246769"/>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PLAYER PHASE</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REFIT</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GAIN RESOURCES</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ACTION</a:t>
            </a:r>
          </a:p>
          <a:p>
            <a:pPr marL="742950" lvl="1"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Organic Capabilities</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Force Management:</a:t>
            </a:r>
          </a:p>
          <a:p>
            <a:pPr marL="1657350" lvl="3"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Recruit/</a:t>
            </a:r>
            <a:r>
              <a:rPr lang="en-US" sz="1400" dirty="0">
                <a:latin typeface="KaiTi" panose="02010609060101010101" pitchFamily="49" charset="-122"/>
                <a:ea typeface="KaiTi" panose="02010609060101010101" pitchFamily="49" charset="-122"/>
                <a:cs typeface="Courier New" panose="02070309020205020404" pitchFamily="49" charset="0"/>
              </a:rPr>
              <a:t>E</a:t>
            </a: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stablish/Convert)</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Patrol</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Special</a:t>
            </a:r>
          </a:p>
          <a:p>
            <a:pPr marL="628650" lvl="1" indent="-1714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Select Card Capabilities (MINOR/MAJOR)</a:t>
            </a:r>
          </a:p>
        </p:txBody>
      </p:sp>
      <p:sp>
        <p:nvSpPr>
          <p:cNvPr id="19" name="TextBox 18">
            <a:extLst>
              <a:ext uri="{FF2B5EF4-FFF2-40B4-BE49-F238E27FC236}">
                <a16:creationId xmlns:a16="http://schemas.microsoft.com/office/drawing/2014/main" id="{8C661D29-F9ED-3B9F-CAA3-264DBB509529}"/>
              </a:ext>
            </a:extLst>
          </p:cNvPr>
          <p:cNvSpPr txBox="1"/>
          <p:nvPr/>
        </p:nvSpPr>
        <p:spPr>
          <a:xfrm>
            <a:off x="151024" y="3191533"/>
            <a:ext cx="4521428" cy="3247043"/>
          </a:xfrm>
          <a:prstGeom prst="rect">
            <a:avLst/>
          </a:prstGeom>
          <a:noFill/>
        </p:spPr>
        <p:txBody>
          <a:bodyPr wrap="square" rtlCol="0">
            <a:spAutoFit/>
          </a:bodyPr>
          <a:lstStyle/>
          <a:p>
            <a:r>
              <a:rPr lang="en-US" b="1" dirty="0">
                <a:latin typeface="KaiTi" panose="02010609060101010101" pitchFamily="49" charset="-122"/>
                <a:ea typeface="KaiTi" panose="02010609060101010101" pitchFamily="49" charset="-122"/>
                <a:cs typeface="Courier New" panose="02070309020205020404" pitchFamily="49" charset="0"/>
              </a:rPr>
              <a:t>CAPABILITY AND INFLUENCE EFFECTS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Influence: </a:t>
            </a:r>
            <a:r>
              <a:rPr lang="en-US" sz="1100" dirty="0">
                <a:latin typeface="KaiTi" panose="02010609060101010101" pitchFamily="49" charset="-122"/>
                <a:ea typeface="KaiTi" panose="02010609060101010101" pitchFamily="49" charset="-122"/>
                <a:cs typeface="Courier New" panose="02070309020205020404" pitchFamily="49" charset="0"/>
              </a:rPr>
              <a:t>Generate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Damage: </a:t>
            </a:r>
            <a:r>
              <a:rPr lang="en-US" sz="1100" dirty="0">
                <a:latin typeface="KaiTi" panose="02010609060101010101" pitchFamily="49" charset="-122"/>
                <a:ea typeface="KaiTi" panose="02010609060101010101" pitchFamily="49" charset="-122"/>
                <a:cs typeface="Courier New" panose="02070309020205020404" pitchFamily="49" charset="0"/>
              </a:rPr>
              <a:t>Takes away Defense, possibly Killing/Destroying piece. Excessive Player damage can Kill Civilians and hurt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Defense: </a:t>
            </a:r>
            <a:r>
              <a:rPr lang="en-US" sz="1100" dirty="0">
                <a:latin typeface="KaiTi" panose="02010609060101010101" pitchFamily="49" charset="-122"/>
                <a:ea typeface="KaiTi" panose="02010609060101010101" pitchFamily="49" charset="-122"/>
                <a:cs typeface="Courier New" panose="02070309020205020404" pitchFamily="49" charset="0"/>
              </a:rPr>
              <a:t>Protects from Damage, based on tile terrain, Ethnic support, Capabilities, Events, Influence Cards, and/or piece characteristics.</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Pull: PRESENCE </a:t>
            </a:r>
            <a:r>
              <a:rPr lang="en-US" sz="1100" dirty="0">
                <a:latin typeface="KaiTi" panose="02010609060101010101" pitchFamily="49" charset="-122"/>
                <a:ea typeface="KaiTi" panose="02010609060101010101" pitchFamily="49" charset="-122"/>
                <a:cs typeface="Courier New" panose="02070309020205020404" pitchFamily="49" charset="0"/>
              </a:rPr>
              <a:t>gathers pieces from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Push: PRESENCE s</a:t>
            </a:r>
            <a:r>
              <a:rPr lang="en-US" sz="1100" dirty="0">
                <a:latin typeface="KaiTi" panose="02010609060101010101" pitchFamily="49" charset="-122"/>
                <a:ea typeface="KaiTi" panose="02010609060101010101" pitchFamily="49" charset="-122"/>
                <a:cs typeface="Courier New" panose="02070309020205020404" pitchFamily="49" charset="0"/>
              </a:rPr>
              <a:t>ends pieces to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Move: </a:t>
            </a:r>
            <a:r>
              <a:rPr lang="en-US" sz="1100" dirty="0">
                <a:latin typeface="KaiTi" panose="02010609060101010101" pitchFamily="49" charset="-122"/>
                <a:ea typeface="KaiTi" panose="02010609060101010101" pitchFamily="49" charset="-122"/>
                <a:cs typeface="Courier New" panose="02070309020205020404" pitchFamily="49" charset="0"/>
              </a:rPr>
              <a:t>Player moves pieces irrespective of their </a:t>
            </a:r>
            <a:r>
              <a:rPr lang="en-US" sz="1100" b="1" dirty="0">
                <a:latin typeface="KaiTi" panose="02010609060101010101" pitchFamily="49" charset="-122"/>
                <a:ea typeface="KaiTi" panose="02010609060101010101" pitchFamily="49" charset="-122"/>
                <a:cs typeface="Courier New" panose="02070309020205020404" pitchFamily="49" charset="0"/>
              </a:rPr>
              <a:t>PRESENCE</a:t>
            </a:r>
            <a:r>
              <a:rPr lang="en-US" sz="1100" dirty="0">
                <a:latin typeface="KaiTi" panose="02010609060101010101" pitchFamily="49" charset="-122"/>
                <a:ea typeface="KaiTi" panose="02010609060101010101" pitchFamily="49" charset="-122"/>
                <a:cs typeface="Courier New" panose="02070309020205020404" pitchFamily="49" charset="0"/>
              </a:rPr>
              <a:t> when directed by Capabilities, Events, or Influence Cards. </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Remove: </a:t>
            </a:r>
            <a:r>
              <a:rPr lang="en-US" sz="1100" dirty="0">
                <a:latin typeface="KaiTi" panose="02010609060101010101" pitchFamily="49" charset="-122"/>
                <a:ea typeface="KaiTi" panose="02010609060101010101" pitchFamily="49" charset="-122"/>
                <a:cs typeface="Courier New" panose="02070309020205020404" pitchFamily="49" charset="0"/>
              </a:rPr>
              <a:t>Take off board.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Replace: </a:t>
            </a:r>
            <a:r>
              <a:rPr lang="en-US" sz="1100" dirty="0">
                <a:latin typeface="KaiTi" panose="02010609060101010101" pitchFamily="49" charset="-122"/>
                <a:ea typeface="KaiTi" panose="02010609060101010101" pitchFamily="49" charset="-122"/>
                <a:cs typeface="Courier New" panose="02070309020205020404" pitchFamily="49" charset="0"/>
              </a:rPr>
              <a:t>Switch with designated piece.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Kill/Destroy: </a:t>
            </a:r>
            <a:r>
              <a:rPr lang="en-US" sz="1100" dirty="0">
                <a:latin typeface="KaiTi" panose="02010609060101010101" pitchFamily="49" charset="-122"/>
                <a:ea typeface="KaiTi" panose="02010609060101010101" pitchFamily="49" charset="-122"/>
                <a:cs typeface="Courier New" panose="02070309020205020404" pitchFamily="49" charset="0"/>
              </a:rPr>
              <a:t>Take off board, possibly providing influence depending on piece.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Repeat: </a:t>
            </a:r>
            <a:r>
              <a:rPr lang="en-US" sz="1100" dirty="0">
                <a:latin typeface="KaiTi" panose="02010609060101010101" pitchFamily="49" charset="-122"/>
                <a:ea typeface="KaiTi" panose="02010609060101010101" pitchFamily="49" charset="-122"/>
                <a:cs typeface="Courier New" panose="02070309020205020404" pitchFamily="49" charset="0"/>
              </a:rPr>
              <a:t>Use the effects of a capability again.</a:t>
            </a:r>
          </a:p>
        </p:txBody>
      </p:sp>
      <p:pic>
        <p:nvPicPr>
          <p:cNvPr id="5" name="Picture 4">
            <a:extLst>
              <a:ext uri="{FF2B5EF4-FFF2-40B4-BE49-F238E27FC236}">
                <a16:creationId xmlns:a16="http://schemas.microsoft.com/office/drawing/2014/main" id="{20664BC7-27FB-592B-16CA-5BFA5DB012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03037" y="28575"/>
            <a:ext cx="4810125" cy="6829425"/>
          </a:xfrm>
          <a:prstGeom prst="rect">
            <a:avLst/>
          </a:prstGeom>
        </p:spPr>
      </p:pic>
      <p:sp>
        <p:nvSpPr>
          <p:cNvPr id="6" name="TextBox 5">
            <a:extLst>
              <a:ext uri="{FF2B5EF4-FFF2-40B4-BE49-F238E27FC236}">
                <a16:creationId xmlns:a16="http://schemas.microsoft.com/office/drawing/2014/main" id="{268DBF79-55D3-B7D6-12D7-BCCEEBE0C8A9}"/>
              </a:ext>
            </a:extLst>
          </p:cNvPr>
          <p:cNvSpPr txBox="1"/>
          <p:nvPr/>
        </p:nvSpPr>
        <p:spPr>
          <a:xfrm>
            <a:off x="4933622" y="959823"/>
            <a:ext cx="4510855" cy="5693866"/>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1. PLAYER PHASE (SEE PLAYER ACTIONS)</a:t>
            </a:r>
          </a:p>
          <a:p>
            <a:r>
              <a:rPr lang="en-US" sz="1400" b="1" dirty="0">
                <a:latin typeface="KaiTi" panose="02010609060101010101" pitchFamily="49" charset="-122"/>
                <a:ea typeface="KaiTi" panose="02010609060101010101" pitchFamily="49" charset="-122"/>
                <a:cs typeface="Courier New" panose="02070309020205020404" pitchFamily="49" charset="0"/>
              </a:rPr>
              <a:t>2.     IMMEDIATE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a:p>
            <a:r>
              <a:rPr lang="en-US" sz="1400" b="1" dirty="0">
                <a:latin typeface="KaiTi" panose="02010609060101010101" pitchFamily="49" charset="-122"/>
                <a:ea typeface="KaiTi" panose="02010609060101010101" pitchFamily="49" charset="-122"/>
                <a:cs typeface="Courier New" panose="02070309020205020404" pitchFamily="49" charset="0"/>
              </a:rPr>
              <a:t>3. ADVERSARY PHASE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EVENT CARD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INFLUENCE CARD(S) (IF EARNED)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DOMINATE</a:t>
            </a:r>
          </a:p>
          <a:p>
            <a:pPr marL="1200150" lvl="2"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ADVERSARY </a:t>
            </a:r>
            <a:r>
              <a:rPr lang="en-US" sz="1400" dirty="0">
                <a:latin typeface="KaiTi" panose="02010609060101010101" pitchFamily="49" charset="-122"/>
                <a:ea typeface="KaiTi" panose="02010609060101010101" pitchFamily="49" charset="-122"/>
                <a:cs typeface="Courier New" panose="02070309020205020404" pitchFamily="49" charset="0"/>
              </a:rPr>
              <a:t>does damage based on piece characteristics killing </a:t>
            </a:r>
            <a:r>
              <a:rPr lang="en-US" sz="1400" b="1" dirty="0">
                <a:latin typeface="KaiTi" panose="02010609060101010101" pitchFamily="49" charset="-122"/>
                <a:ea typeface="KaiTi" panose="02010609060101010101" pitchFamily="49" charset="-122"/>
                <a:cs typeface="Courier New" panose="02070309020205020404" pitchFamily="49" charset="0"/>
              </a:rPr>
              <a:t>S</a:t>
            </a:r>
            <a:r>
              <a:rPr lang="en-US" sz="1400" dirty="0">
                <a:latin typeface="KaiTi" panose="02010609060101010101" pitchFamily="49" charset="-122"/>
                <a:ea typeface="KaiTi" panose="02010609060101010101" pitchFamily="49" charset="-122"/>
                <a:cs typeface="Courier New" panose="02070309020205020404" pitchFamily="49" charset="0"/>
              </a:rPr>
              <a:t> and/or adding a </a:t>
            </a:r>
            <a:r>
              <a:rPr lang="en-US" sz="1400" b="1" dirty="0">
                <a:latin typeface="KaiTi" panose="02010609060101010101" pitchFamily="49" charset="-122"/>
                <a:ea typeface="KaiTi" panose="02010609060101010101" pitchFamily="49" charset="-122"/>
                <a:cs typeface="Courier New" panose="02070309020205020404" pitchFamily="49" charset="0"/>
              </a:rPr>
              <a:t>TYRANNY TOKEN</a:t>
            </a:r>
            <a:r>
              <a:rPr lang="en-US" sz="1400" dirty="0">
                <a:latin typeface="KaiTi" panose="02010609060101010101" pitchFamily="49" charset="-122"/>
                <a:ea typeface="KaiTi" panose="02010609060101010101" pitchFamily="49" charset="-122"/>
                <a:cs typeface="Courier New" panose="02070309020205020404" pitchFamily="49" charset="0"/>
              </a:rPr>
              <a:t> if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does more than 2 damage on a tile.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DEVELOP</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 </a:t>
            </a:r>
            <a:r>
              <a:rPr lang="en-US" sz="1400" dirty="0">
                <a:latin typeface="KaiTi" panose="02010609060101010101" pitchFamily="49" charset="-122"/>
                <a:ea typeface="KaiTi" panose="02010609060101010101" pitchFamily="49" charset="-122"/>
                <a:cs typeface="Courier New" panose="02070309020205020404" pitchFamily="49" charset="0"/>
              </a:rPr>
              <a:t>is present, the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constructs an </a:t>
            </a:r>
            <a:r>
              <a:rPr lang="en-US" sz="1400" b="1" dirty="0">
                <a:latin typeface="KaiTi" panose="02010609060101010101" pitchFamily="49" charset="-122"/>
                <a:ea typeface="KaiTi" panose="02010609060101010101" pitchFamily="49" charset="-122"/>
                <a:cs typeface="Courier New" panose="02070309020205020404" pitchFamily="49" charset="0"/>
              </a:rPr>
              <a:t>OUTPOST </a:t>
            </a:r>
            <a:r>
              <a:rPr lang="en-US" sz="1400" dirty="0">
                <a:latin typeface="KaiTi" panose="02010609060101010101" pitchFamily="49" charset="-122"/>
                <a:ea typeface="KaiTi" panose="02010609060101010101" pitchFamily="49" charset="-122"/>
                <a:cs typeface="Courier New" panose="02070309020205020404" pitchFamily="49" charset="0"/>
              </a:rPr>
              <a:t>or </a:t>
            </a:r>
            <a:r>
              <a:rPr lang="en-US" sz="1400" b="1" dirty="0">
                <a:latin typeface="KaiTi" panose="02010609060101010101" pitchFamily="49" charset="-122"/>
                <a:ea typeface="KaiTi" panose="02010609060101010101" pitchFamily="49" charset="-122"/>
                <a:cs typeface="Courier New" panose="02070309020205020404" pitchFamily="49" charset="0"/>
              </a:rPr>
              <a:t>GARRISON. (SEE DEVELOP RULES)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DEPLOY</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OUTPOST/GARRISON/ </a:t>
            </a:r>
            <a:r>
              <a:rPr lang="en-US" sz="1400" b="1" dirty="0">
                <a:highlight>
                  <a:srgbClr val="FF0000"/>
                </a:highlight>
                <a:latin typeface="KaiTi" panose="02010609060101010101" pitchFamily="49" charset="-122"/>
                <a:ea typeface="KaiTi" panose="02010609060101010101" pitchFamily="49" charset="-122"/>
                <a:cs typeface="Courier New" panose="02070309020205020404" pitchFamily="49" charset="0"/>
              </a:rPr>
              <a:t>BORDER</a:t>
            </a:r>
            <a:r>
              <a:rPr lang="en-US" sz="1400" b="1" dirty="0">
                <a:latin typeface="KaiTi" panose="02010609060101010101" pitchFamily="49" charset="-122"/>
                <a:ea typeface="KaiTi" panose="02010609060101010101" pitchFamily="49" charset="-122"/>
                <a:cs typeface="Courier New" panose="02070309020205020404" pitchFamily="49" charset="0"/>
              </a:rPr>
              <a:t>/</a:t>
            </a:r>
            <a:r>
              <a:rPr lang="en-US" sz="1400" b="1" dirty="0">
                <a:highlight>
                  <a:srgbClr val="0066FF"/>
                </a:highlight>
                <a:latin typeface="KaiTi" panose="02010609060101010101" pitchFamily="49" charset="-122"/>
                <a:ea typeface="KaiTi" panose="02010609060101010101" pitchFamily="49" charset="-122"/>
                <a:cs typeface="Courier New" panose="02070309020205020404" pitchFamily="49" charset="0"/>
              </a:rPr>
              <a:t>COASTAL</a:t>
            </a:r>
            <a:r>
              <a:rPr lang="en-US" sz="1400" b="1" dirty="0">
                <a:latin typeface="KaiTi" panose="02010609060101010101" pitchFamily="49" charset="-122"/>
                <a:ea typeface="KaiTi" panose="02010609060101010101" pitchFamily="49" charset="-122"/>
                <a:cs typeface="Courier New" panose="02070309020205020404" pitchFamily="49" charset="0"/>
              </a:rPr>
              <a:t> </a:t>
            </a:r>
            <a:r>
              <a:rPr lang="en-US" sz="1400" dirty="0">
                <a:latin typeface="KaiTi" panose="02010609060101010101" pitchFamily="49" charset="-122"/>
                <a:ea typeface="KaiTi" panose="02010609060101010101" pitchFamily="49" charset="-122"/>
                <a:cs typeface="Courier New" panose="02070309020205020404" pitchFamily="49" charset="0"/>
              </a:rPr>
              <a:t>is adjacent/present add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a:t>
            </a:r>
            <a:r>
              <a:rPr lang="en-US" sz="1400" dirty="0">
                <a:latin typeface="KaiTi" panose="02010609060101010101" pitchFamily="49" charset="-122"/>
                <a:ea typeface="KaiTi" panose="02010609060101010101" pitchFamily="49" charset="-122"/>
                <a:cs typeface="Courier New" panose="02070309020205020404" pitchFamily="49" charset="0"/>
              </a:rPr>
              <a:t>.</a:t>
            </a:r>
          </a:p>
          <a:p>
            <a:pPr lvl="1" algn="ctr"/>
            <a:r>
              <a:rPr lang="en-US" sz="1400" b="1" dirty="0">
                <a:latin typeface="KaiTi" panose="02010609060101010101" pitchFamily="49" charset="-122"/>
                <a:ea typeface="KaiTi" panose="02010609060101010101" pitchFamily="49" charset="-122"/>
                <a:cs typeface="Courier New" panose="02070309020205020404" pitchFamily="49" charset="0"/>
              </a:rPr>
              <a:t>(SHIFT TERRAIN CARDS(DEPLOY GOES TO DEVELOP, DEVELOP GOES TO DOMINATE, DOMINATE IS DISCARDED)</a:t>
            </a:r>
          </a:p>
          <a:p>
            <a:r>
              <a:rPr lang="en-US" sz="1400" b="1" dirty="0">
                <a:latin typeface="KaiTi" panose="02010609060101010101" pitchFamily="49" charset="-122"/>
                <a:ea typeface="KaiTi" panose="02010609060101010101" pitchFamily="49" charset="-122"/>
                <a:cs typeface="Courier New" panose="02070309020205020404" pitchFamily="49" charset="0"/>
              </a:rPr>
              <a:t>4.      LONG-TERM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a:p>
            <a:endParaRPr lang="en-US" sz="1400" b="1" dirty="0">
              <a:latin typeface="KaiTi" panose="02010609060101010101" pitchFamily="49" charset="-122"/>
              <a:ea typeface="KaiTi" panose="02010609060101010101" pitchFamily="49" charset="-122"/>
              <a:cs typeface="Courier New" panose="02070309020205020404" pitchFamily="49" charset="0"/>
            </a:endParaRPr>
          </a:p>
        </p:txBody>
      </p:sp>
      <p:sp>
        <p:nvSpPr>
          <p:cNvPr id="7" name="Lightning Bolt 6">
            <a:extLst>
              <a:ext uri="{FF2B5EF4-FFF2-40B4-BE49-F238E27FC236}">
                <a16:creationId xmlns:a16="http://schemas.microsoft.com/office/drawing/2014/main" id="{9B348519-7AB3-3691-F727-C7429F4F7928}"/>
              </a:ext>
            </a:extLst>
          </p:cNvPr>
          <p:cNvSpPr/>
          <p:nvPr/>
        </p:nvSpPr>
        <p:spPr>
          <a:xfrm rot="18362289">
            <a:off x="5288721" y="1146115"/>
            <a:ext cx="335512" cy="369929"/>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3AB87F-7F8C-2FC8-0602-778C8CE04305}"/>
              </a:ext>
            </a:extLst>
          </p:cNvPr>
          <p:cNvSpPr txBox="1"/>
          <p:nvPr/>
        </p:nvSpPr>
        <p:spPr>
          <a:xfrm>
            <a:off x="4933623" y="138533"/>
            <a:ext cx="4510854" cy="692497"/>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TURN ORDER</a:t>
            </a:r>
          </a:p>
          <a:p>
            <a:pPr algn="ctr"/>
            <a:r>
              <a:rPr lang="en-US" sz="15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pic>
        <p:nvPicPr>
          <p:cNvPr id="9" name="Picture 8">
            <a:extLst>
              <a:ext uri="{FF2B5EF4-FFF2-40B4-BE49-F238E27FC236}">
                <a16:creationId xmlns:a16="http://schemas.microsoft.com/office/drawing/2014/main" id="{8D2189B1-CCD5-176C-A9B2-F2D61D780A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38448" y="5837269"/>
            <a:ext cx="266291" cy="368829"/>
          </a:xfrm>
          <a:prstGeom prst="rect">
            <a:avLst/>
          </a:prstGeom>
        </p:spPr>
      </p:pic>
    </p:spTree>
    <p:extLst>
      <p:ext uri="{BB962C8B-B14F-4D97-AF65-F5344CB8AC3E}">
        <p14:creationId xmlns:p14="http://schemas.microsoft.com/office/powerpoint/2010/main" val="32530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7DC219-C0C5-109E-F0C5-9FC8EDFA1D4C}"/>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r="50471" b="29211"/>
          <a:stretch/>
        </p:blipFill>
        <p:spPr>
          <a:xfrm>
            <a:off x="2681587" y="170341"/>
            <a:ext cx="4568791" cy="6529846"/>
          </a:xfrm>
          <a:prstGeom prst="rect">
            <a:avLst/>
          </a:prstGeom>
        </p:spPr>
      </p:pic>
      <p:pic>
        <p:nvPicPr>
          <p:cNvPr id="24" name="Picture 23">
            <a:extLst>
              <a:ext uri="{FF2B5EF4-FFF2-40B4-BE49-F238E27FC236}">
                <a16:creationId xmlns:a16="http://schemas.microsoft.com/office/drawing/2014/main" id="{9B8735A0-7347-F00A-4320-F63E1BAF0417}"/>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4554" t="11773" r="6262" b="17940"/>
          <a:stretch/>
        </p:blipFill>
        <p:spPr>
          <a:xfrm>
            <a:off x="7476122" y="170340"/>
            <a:ext cx="4591663" cy="6561653"/>
          </a:xfrm>
          <a:prstGeom prst="rect">
            <a:avLst/>
          </a:prstGeom>
        </p:spPr>
      </p:pic>
      <p:pic>
        <p:nvPicPr>
          <p:cNvPr id="3" name="Picture 2">
            <a:extLst>
              <a:ext uri="{FF2B5EF4-FFF2-40B4-BE49-F238E27FC236}">
                <a16:creationId xmlns:a16="http://schemas.microsoft.com/office/drawing/2014/main" id="{7D9B8661-C269-1096-05C3-7AB660EDC0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96412" y="98248"/>
            <a:ext cx="4819650" cy="6686550"/>
          </a:xfrm>
          <a:prstGeom prst="rect">
            <a:avLst/>
          </a:prstGeom>
        </p:spPr>
      </p:pic>
      <p:sp>
        <p:nvSpPr>
          <p:cNvPr id="11" name="TextBox 10">
            <a:extLst>
              <a:ext uri="{FF2B5EF4-FFF2-40B4-BE49-F238E27FC236}">
                <a16:creationId xmlns:a16="http://schemas.microsoft.com/office/drawing/2014/main" id="{4E67A48F-CBD8-4F0A-88C0-05837724B92B}"/>
              </a:ext>
            </a:extLst>
          </p:cNvPr>
          <p:cNvSpPr txBox="1"/>
          <p:nvPr/>
        </p:nvSpPr>
        <p:spPr>
          <a:xfrm>
            <a:off x="3224427" y="157814"/>
            <a:ext cx="3694662" cy="677108"/>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PLAYER ACTIONS</a:t>
            </a:r>
          </a:p>
          <a:p>
            <a:pPr algn="ctr"/>
            <a:r>
              <a:rPr lang="en-US" sz="14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sp>
        <p:nvSpPr>
          <p:cNvPr id="4" name="TextBox 3">
            <a:extLst>
              <a:ext uri="{FF2B5EF4-FFF2-40B4-BE49-F238E27FC236}">
                <a16:creationId xmlns:a16="http://schemas.microsoft.com/office/drawing/2014/main" id="{1DD3F0F1-CE3E-DE15-06BB-AAA8645F26B7}"/>
              </a:ext>
            </a:extLst>
          </p:cNvPr>
          <p:cNvSpPr txBox="1"/>
          <p:nvPr/>
        </p:nvSpPr>
        <p:spPr>
          <a:xfrm>
            <a:off x="2716424" y="868380"/>
            <a:ext cx="4521428" cy="2246769"/>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PLAYER PHASE</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REFIT</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GAIN RESOURCES</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ACTION</a:t>
            </a:r>
          </a:p>
          <a:p>
            <a:pPr marL="742950" lvl="1"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Organic Capabilities</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Force Management:</a:t>
            </a:r>
          </a:p>
          <a:p>
            <a:pPr marL="1657350" lvl="3"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Recruit/</a:t>
            </a:r>
            <a:r>
              <a:rPr lang="en-US" sz="1400" dirty="0">
                <a:latin typeface="KaiTi" panose="02010609060101010101" pitchFamily="49" charset="-122"/>
                <a:ea typeface="KaiTi" panose="02010609060101010101" pitchFamily="49" charset="-122"/>
                <a:cs typeface="Courier New" panose="02070309020205020404" pitchFamily="49" charset="0"/>
              </a:rPr>
              <a:t>E</a:t>
            </a: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stablish/Convert)</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Patrol</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Special</a:t>
            </a:r>
          </a:p>
          <a:p>
            <a:pPr marL="628650" lvl="1" indent="-1714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Select Card Capabilities (MINOR/MAJOR)</a:t>
            </a:r>
          </a:p>
        </p:txBody>
      </p:sp>
      <p:sp>
        <p:nvSpPr>
          <p:cNvPr id="19" name="TextBox 18">
            <a:extLst>
              <a:ext uri="{FF2B5EF4-FFF2-40B4-BE49-F238E27FC236}">
                <a16:creationId xmlns:a16="http://schemas.microsoft.com/office/drawing/2014/main" id="{8C661D29-F9ED-3B9F-CAA3-264DBB509529}"/>
              </a:ext>
            </a:extLst>
          </p:cNvPr>
          <p:cNvSpPr txBox="1"/>
          <p:nvPr/>
        </p:nvSpPr>
        <p:spPr>
          <a:xfrm>
            <a:off x="2716424" y="3191533"/>
            <a:ext cx="4521428" cy="3247043"/>
          </a:xfrm>
          <a:prstGeom prst="rect">
            <a:avLst/>
          </a:prstGeom>
          <a:noFill/>
        </p:spPr>
        <p:txBody>
          <a:bodyPr wrap="square" rtlCol="0">
            <a:spAutoFit/>
          </a:bodyPr>
          <a:lstStyle/>
          <a:p>
            <a:r>
              <a:rPr lang="en-US" b="1" dirty="0">
                <a:latin typeface="KaiTi" panose="02010609060101010101" pitchFamily="49" charset="-122"/>
                <a:ea typeface="KaiTi" panose="02010609060101010101" pitchFamily="49" charset="-122"/>
                <a:cs typeface="Courier New" panose="02070309020205020404" pitchFamily="49" charset="0"/>
              </a:rPr>
              <a:t>CAPABILITY AND INFLUENCE EFFECTS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Influence: </a:t>
            </a:r>
            <a:r>
              <a:rPr lang="en-US" sz="1100" dirty="0">
                <a:latin typeface="KaiTi" panose="02010609060101010101" pitchFamily="49" charset="-122"/>
                <a:ea typeface="KaiTi" panose="02010609060101010101" pitchFamily="49" charset="-122"/>
                <a:cs typeface="Courier New" panose="02070309020205020404" pitchFamily="49" charset="0"/>
              </a:rPr>
              <a:t>Generate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Damage: </a:t>
            </a:r>
            <a:r>
              <a:rPr lang="en-US" sz="1100" dirty="0">
                <a:latin typeface="KaiTi" panose="02010609060101010101" pitchFamily="49" charset="-122"/>
                <a:ea typeface="KaiTi" panose="02010609060101010101" pitchFamily="49" charset="-122"/>
                <a:cs typeface="Courier New" panose="02070309020205020404" pitchFamily="49" charset="0"/>
              </a:rPr>
              <a:t>Takes away Defense, possibly Killing/Destroying piece. Excessive Player damage can Kill Civilians and hurt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Defense: </a:t>
            </a:r>
            <a:r>
              <a:rPr lang="en-US" sz="1100" dirty="0">
                <a:latin typeface="KaiTi" panose="02010609060101010101" pitchFamily="49" charset="-122"/>
                <a:ea typeface="KaiTi" panose="02010609060101010101" pitchFamily="49" charset="-122"/>
                <a:cs typeface="Courier New" panose="02070309020205020404" pitchFamily="49" charset="0"/>
              </a:rPr>
              <a:t>Protects from Damage, based on tile terrain, Ethnic support, Capabilities, Events, Influence Cards, and/or piece characteristics.</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Pull: PRESENCE </a:t>
            </a:r>
            <a:r>
              <a:rPr lang="en-US" sz="1100" dirty="0">
                <a:latin typeface="KaiTi" panose="02010609060101010101" pitchFamily="49" charset="-122"/>
                <a:ea typeface="KaiTi" panose="02010609060101010101" pitchFamily="49" charset="-122"/>
                <a:cs typeface="Courier New" panose="02070309020205020404" pitchFamily="49" charset="0"/>
              </a:rPr>
              <a:t>gathers pieces from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Push: PRESENCE s</a:t>
            </a:r>
            <a:r>
              <a:rPr lang="en-US" sz="1100" dirty="0">
                <a:latin typeface="KaiTi" panose="02010609060101010101" pitchFamily="49" charset="-122"/>
                <a:ea typeface="KaiTi" panose="02010609060101010101" pitchFamily="49" charset="-122"/>
                <a:cs typeface="Courier New" panose="02070309020205020404" pitchFamily="49" charset="0"/>
              </a:rPr>
              <a:t>ends pieces to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Move: </a:t>
            </a:r>
            <a:r>
              <a:rPr lang="en-US" sz="1100" dirty="0">
                <a:latin typeface="KaiTi" panose="02010609060101010101" pitchFamily="49" charset="-122"/>
                <a:ea typeface="KaiTi" panose="02010609060101010101" pitchFamily="49" charset="-122"/>
                <a:cs typeface="Courier New" panose="02070309020205020404" pitchFamily="49" charset="0"/>
              </a:rPr>
              <a:t>Player moves pieces irrespective of their </a:t>
            </a:r>
            <a:r>
              <a:rPr lang="en-US" sz="1100" b="1" dirty="0">
                <a:latin typeface="KaiTi" panose="02010609060101010101" pitchFamily="49" charset="-122"/>
                <a:ea typeface="KaiTi" panose="02010609060101010101" pitchFamily="49" charset="-122"/>
                <a:cs typeface="Courier New" panose="02070309020205020404" pitchFamily="49" charset="0"/>
              </a:rPr>
              <a:t>PRESENCE</a:t>
            </a:r>
            <a:r>
              <a:rPr lang="en-US" sz="1100" dirty="0">
                <a:latin typeface="KaiTi" panose="02010609060101010101" pitchFamily="49" charset="-122"/>
                <a:ea typeface="KaiTi" panose="02010609060101010101" pitchFamily="49" charset="-122"/>
                <a:cs typeface="Courier New" panose="02070309020205020404" pitchFamily="49" charset="0"/>
              </a:rPr>
              <a:t> when directed by Capabilities, Events, or Influence Cards. </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Remove: </a:t>
            </a:r>
            <a:r>
              <a:rPr lang="en-US" sz="1100" dirty="0">
                <a:latin typeface="KaiTi" panose="02010609060101010101" pitchFamily="49" charset="-122"/>
                <a:ea typeface="KaiTi" panose="02010609060101010101" pitchFamily="49" charset="-122"/>
                <a:cs typeface="Courier New" panose="02070309020205020404" pitchFamily="49" charset="0"/>
              </a:rPr>
              <a:t>Take off board.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Replace: </a:t>
            </a:r>
            <a:r>
              <a:rPr lang="en-US" sz="1100" dirty="0">
                <a:latin typeface="KaiTi" panose="02010609060101010101" pitchFamily="49" charset="-122"/>
                <a:ea typeface="KaiTi" panose="02010609060101010101" pitchFamily="49" charset="-122"/>
                <a:cs typeface="Courier New" panose="02070309020205020404" pitchFamily="49" charset="0"/>
              </a:rPr>
              <a:t>Switch with designated piece.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Kill/Destroy: </a:t>
            </a:r>
            <a:r>
              <a:rPr lang="en-US" sz="1100" dirty="0">
                <a:latin typeface="KaiTi" panose="02010609060101010101" pitchFamily="49" charset="-122"/>
                <a:ea typeface="KaiTi" panose="02010609060101010101" pitchFamily="49" charset="-122"/>
                <a:cs typeface="Courier New" panose="02070309020205020404" pitchFamily="49" charset="0"/>
              </a:rPr>
              <a:t>Take off board, possibly providing influence depending on piece.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Repeat: </a:t>
            </a:r>
            <a:r>
              <a:rPr lang="en-US" sz="1100" dirty="0">
                <a:latin typeface="KaiTi" panose="02010609060101010101" pitchFamily="49" charset="-122"/>
                <a:ea typeface="KaiTi" panose="02010609060101010101" pitchFamily="49" charset="-122"/>
                <a:cs typeface="Courier New" panose="02070309020205020404" pitchFamily="49" charset="0"/>
              </a:rPr>
              <a:t>Use the effects of a capability again.</a:t>
            </a:r>
          </a:p>
        </p:txBody>
      </p:sp>
      <p:pic>
        <p:nvPicPr>
          <p:cNvPr id="5" name="Picture 4">
            <a:extLst>
              <a:ext uri="{FF2B5EF4-FFF2-40B4-BE49-F238E27FC236}">
                <a16:creationId xmlns:a16="http://schemas.microsoft.com/office/drawing/2014/main" id="{20664BC7-27FB-592B-16CA-5BFA5DB012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68437" y="28575"/>
            <a:ext cx="4810125" cy="6829425"/>
          </a:xfrm>
          <a:prstGeom prst="rect">
            <a:avLst/>
          </a:prstGeom>
        </p:spPr>
      </p:pic>
      <p:sp>
        <p:nvSpPr>
          <p:cNvPr id="6" name="TextBox 5">
            <a:extLst>
              <a:ext uri="{FF2B5EF4-FFF2-40B4-BE49-F238E27FC236}">
                <a16:creationId xmlns:a16="http://schemas.microsoft.com/office/drawing/2014/main" id="{268DBF79-55D3-B7D6-12D7-BCCEEBE0C8A9}"/>
              </a:ext>
            </a:extLst>
          </p:cNvPr>
          <p:cNvSpPr txBox="1"/>
          <p:nvPr/>
        </p:nvSpPr>
        <p:spPr>
          <a:xfrm>
            <a:off x="7499022" y="959823"/>
            <a:ext cx="4510855" cy="5478423"/>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1. PLAYER PHASE (SEE PLAYER ACTIONS)</a:t>
            </a:r>
          </a:p>
          <a:p>
            <a:r>
              <a:rPr lang="en-US" sz="1400" b="1" dirty="0">
                <a:latin typeface="KaiTi" panose="02010609060101010101" pitchFamily="49" charset="-122"/>
                <a:ea typeface="KaiTi" panose="02010609060101010101" pitchFamily="49" charset="-122"/>
                <a:cs typeface="Courier New" panose="02070309020205020404" pitchFamily="49" charset="0"/>
              </a:rPr>
              <a:t>2.     IMMEDIATE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a:p>
            <a:r>
              <a:rPr lang="en-US" sz="1400" b="1" dirty="0">
                <a:latin typeface="KaiTi" panose="02010609060101010101" pitchFamily="49" charset="-122"/>
                <a:ea typeface="KaiTi" panose="02010609060101010101" pitchFamily="49" charset="-122"/>
                <a:cs typeface="Courier New" panose="02070309020205020404" pitchFamily="49" charset="0"/>
              </a:rPr>
              <a:t>3. ADVERSARY PHASE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EVENT CARD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INFLUENCE CARD(S) (IF EARNED)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DOMINATE</a:t>
            </a:r>
          </a:p>
          <a:p>
            <a:pPr marL="1200150" lvl="2"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ADVERSARY </a:t>
            </a:r>
            <a:r>
              <a:rPr lang="en-US" sz="1400" dirty="0">
                <a:latin typeface="KaiTi" panose="02010609060101010101" pitchFamily="49" charset="-122"/>
                <a:ea typeface="KaiTi" panose="02010609060101010101" pitchFamily="49" charset="-122"/>
                <a:cs typeface="Courier New" panose="02070309020205020404" pitchFamily="49" charset="0"/>
              </a:rPr>
              <a:t>does damage based on piece characteristics killing </a:t>
            </a:r>
            <a:r>
              <a:rPr lang="en-US" sz="1400" b="1" dirty="0">
                <a:latin typeface="KaiTi" panose="02010609060101010101" pitchFamily="49" charset="-122"/>
                <a:ea typeface="KaiTi" panose="02010609060101010101" pitchFamily="49" charset="-122"/>
                <a:cs typeface="Courier New" panose="02070309020205020404" pitchFamily="49" charset="0"/>
              </a:rPr>
              <a:t>S</a:t>
            </a:r>
            <a:r>
              <a:rPr lang="en-US" sz="1400" dirty="0">
                <a:latin typeface="KaiTi" panose="02010609060101010101" pitchFamily="49" charset="-122"/>
                <a:ea typeface="KaiTi" panose="02010609060101010101" pitchFamily="49" charset="-122"/>
                <a:cs typeface="Courier New" panose="02070309020205020404" pitchFamily="49" charset="0"/>
              </a:rPr>
              <a:t> and/or adding a </a:t>
            </a:r>
            <a:r>
              <a:rPr lang="en-US" sz="1400" b="1" dirty="0">
                <a:latin typeface="KaiTi" panose="02010609060101010101" pitchFamily="49" charset="-122"/>
                <a:ea typeface="KaiTi" panose="02010609060101010101" pitchFamily="49" charset="-122"/>
                <a:cs typeface="Courier New" panose="02070309020205020404" pitchFamily="49" charset="0"/>
              </a:rPr>
              <a:t>TYRANNY TOKEN</a:t>
            </a:r>
            <a:r>
              <a:rPr lang="en-US" sz="1400" dirty="0">
                <a:latin typeface="KaiTi" panose="02010609060101010101" pitchFamily="49" charset="-122"/>
                <a:ea typeface="KaiTi" panose="02010609060101010101" pitchFamily="49" charset="-122"/>
                <a:cs typeface="Courier New" panose="02070309020205020404" pitchFamily="49" charset="0"/>
              </a:rPr>
              <a:t> if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does more than 2 damage on a tile.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DEVELOP</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 </a:t>
            </a:r>
            <a:r>
              <a:rPr lang="en-US" sz="1400" dirty="0">
                <a:latin typeface="KaiTi" panose="02010609060101010101" pitchFamily="49" charset="-122"/>
                <a:ea typeface="KaiTi" panose="02010609060101010101" pitchFamily="49" charset="-122"/>
                <a:cs typeface="Courier New" panose="02070309020205020404" pitchFamily="49" charset="0"/>
              </a:rPr>
              <a:t>is present, the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constructs an </a:t>
            </a:r>
            <a:r>
              <a:rPr lang="en-US" sz="1400" b="1" dirty="0">
                <a:latin typeface="KaiTi" panose="02010609060101010101" pitchFamily="49" charset="-122"/>
                <a:ea typeface="KaiTi" panose="02010609060101010101" pitchFamily="49" charset="-122"/>
                <a:cs typeface="Courier New" panose="02070309020205020404" pitchFamily="49" charset="0"/>
              </a:rPr>
              <a:t>OUTPOST </a:t>
            </a:r>
            <a:r>
              <a:rPr lang="en-US" sz="1400" dirty="0">
                <a:latin typeface="KaiTi" panose="02010609060101010101" pitchFamily="49" charset="-122"/>
                <a:ea typeface="KaiTi" panose="02010609060101010101" pitchFamily="49" charset="-122"/>
                <a:cs typeface="Courier New" panose="02070309020205020404" pitchFamily="49" charset="0"/>
              </a:rPr>
              <a:t>or </a:t>
            </a:r>
            <a:r>
              <a:rPr lang="en-US" sz="1400" b="1" dirty="0">
                <a:latin typeface="KaiTi" panose="02010609060101010101" pitchFamily="49" charset="-122"/>
                <a:ea typeface="KaiTi" panose="02010609060101010101" pitchFamily="49" charset="-122"/>
                <a:cs typeface="Courier New" panose="02070309020205020404" pitchFamily="49" charset="0"/>
              </a:rPr>
              <a:t>GARRISON. (SEE DEVELOP RULES)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DEPLOY (Reveal Terrain Card)</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OUTPOST/GARRISON/ </a:t>
            </a:r>
            <a:r>
              <a:rPr lang="en-US" sz="1400" b="1" dirty="0">
                <a:highlight>
                  <a:srgbClr val="FF0000"/>
                </a:highlight>
                <a:latin typeface="KaiTi" panose="02010609060101010101" pitchFamily="49" charset="-122"/>
                <a:ea typeface="KaiTi" panose="02010609060101010101" pitchFamily="49" charset="-122"/>
                <a:cs typeface="Courier New" panose="02070309020205020404" pitchFamily="49" charset="0"/>
              </a:rPr>
              <a:t>BORDER</a:t>
            </a:r>
            <a:r>
              <a:rPr lang="en-US" sz="1400" b="1" dirty="0">
                <a:latin typeface="KaiTi" panose="02010609060101010101" pitchFamily="49" charset="-122"/>
                <a:ea typeface="KaiTi" panose="02010609060101010101" pitchFamily="49" charset="-122"/>
                <a:cs typeface="Courier New" panose="02070309020205020404" pitchFamily="49" charset="0"/>
              </a:rPr>
              <a:t>/</a:t>
            </a:r>
            <a:r>
              <a:rPr lang="en-US" sz="1400" b="1" dirty="0">
                <a:highlight>
                  <a:srgbClr val="0066FF"/>
                </a:highlight>
                <a:latin typeface="KaiTi" panose="02010609060101010101" pitchFamily="49" charset="-122"/>
                <a:ea typeface="KaiTi" panose="02010609060101010101" pitchFamily="49" charset="-122"/>
                <a:cs typeface="Courier New" panose="02070309020205020404" pitchFamily="49" charset="0"/>
              </a:rPr>
              <a:t>COASTAL</a:t>
            </a:r>
            <a:r>
              <a:rPr lang="en-US" sz="1400" b="1" dirty="0">
                <a:latin typeface="KaiTi" panose="02010609060101010101" pitchFamily="49" charset="-122"/>
                <a:ea typeface="KaiTi" panose="02010609060101010101" pitchFamily="49" charset="-122"/>
                <a:cs typeface="Courier New" panose="02070309020205020404" pitchFamily="49" charset="0"/>
              </a:rPr>
              <a:t> </a:t>
            </a:r>
            <a:r>
              <a:rPr lang="en-US" sz="1400" dirty="0">
                <a:latin typeface="KaiTi" panose="02010609060101010101" pitchFamily="49" charset="-122"/>
                <a:ea typeface="KaiTi" panose="02010609060101010101" pitchFamily="49" charset="-122"/>
                <a:cs typeface="Courier New" panose="02070309020205020404" pitchFamily="49" charset="0"/>
              </a:rPr>
              <a:t>is adjacent/present add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a:t>
            </a:r>
            <a:r>
              <a:rPr lang="en-US" sz="1400" dirty="0">
                <a:latin typeface="KaiTi" panose="02010609060101010101" pitchFamily="49" charset="-122"/>
                <a:ea typeface="KaiTi" panose="02010609060101010101" pitchFamily="49" charset="-122"/>
                <a:cs typeface="Courier New" panose="02070309020205020404" pitchFamily="49" charset="0"/>
              </a:rPr>
              <a:t>.</a:t>
            </a:r>
          </a:p>
          <a:p>
            <a:pPr lvl="1" algn="ctr"/>
            <a:r>
              <a:rPr lang="en-US" sz="1400" b="1" dirty="0">
                <a:latin typeface="KaiTi" panose="02010609060101010101" pitchFamily="49" charset="-122"/>
                <a:ea typeface="KaiTi" panose="02010609060101010101" pitchFamily="49" charset="-122"/>
                <a:cs typeface="Courier New" panose="02070309020205020404" pitchFamily="49" charset="0"/>
              </a:rPr>
              <a:t>(SHIFT TERRAIN CARDS(DEPLOY GOES TO DEVELOP, DEVELOP GOES TO DOMINATE, DOMINATE IS DISCARDED)</a:t>
            </a:r>
          </a:p>
          <a:p>
            <a:r>
              <a:rPr lang="en-US" sz="1400" b="1" dirty="0">
                <a:latin typeface="KaiTi" panose="02010609060101010101" pitchFamily="49" charset="-122"/>
                <a:ea typeface="KaiTi" panose="02010609060101010101" pitchFamily="49" charset="-122"/>
                <a:cs typeface="Courier New" panose="02070309020205020404" pitchFamily="49" charset="0"/>
              </a:rPr>
              <a:t>4.      LONG-TERM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p:txBody>
      </p:sp>
      <p:sp>
        <p:nvSpPr>
          <p:cNvPr id="7" name="Lightning Bolt 6">
            <a:extLst>
              <a:ext uri="{FF2B5EF4-FFF2-40B4-BE49-F238E27FC236}">
                <a16:creationId xmlns:a16="http://schemas.microsoft.com/office/drawing/2014/main" id="{9B348519-7AB3-3691-F727-C7429F4F7928}"/>
              </a:ext>
            </a:extLst>
          </p:cNvPr>
          <p:cNvSpPr/>
          <p:nvPr/>
        </p:nvSpPr>
        <p:spPr>
          <a:xfrm rot="18362289">
            <a:off x="7854121" y="1146115"/>
            <a:ext cx="335512" cy="369929"/>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3AB87F-7F8C-2FC8-0602-778C8CE04305}"/>
              </a:ext>
            </a:extLst>
          </p:cNvPr>
          <p:cNvSpPr txBox="1"/>
          <p:nvPr/>
        </p:nvSpPr>
        <p:spPr>
          <a:xfrm>
            <a:off x="7499023" y="138533"/>
            <a:ext cx="4510854" cy="692497"/>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TURN ORDER</a:t>
            </a:r>
          </a:p>
          <a:p>
            <a:pPr algn="ctr"/>
            <a:r>
              <a:rPr lang="en-US" sz="15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pic>
        <p:nvPicPr>
          <p:cNvPr id="9" name="Picture 8">
            <a:extLst>
              <a:ext uri="{FF2B5EF4-FFF2-40B4-BE49-F238E27FC236}">
                <a16:creationId xmlns:a16="http://schemas.microsoft.com/office/drawing/2014/main" id="{8D2189B1-CCD5-176C-A9B2-F2D61D780A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003848" y="5858539"/>
            <a:ext cx="266291" cy="368829"/>
          </a:xfrm>
          <a:prstGeom prst="rect">
            <a:avLst/>
          </a:prstGeom>
        </p:spPr>
      </p:pic>
    </p:spTree>
    <p:extLst>
      <p:ext uri="{BB962C8B-B14F-4D97-AF65-F5344CB8AC3E}">
        <p14:creationId xmlns:p14="http://schemas.microsoft.com/office/powerpoint/2010/main" val="52376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F3CC81-C6EE-60F2-196A-C46AABD4F279}"/>
              </a:ext>
            </a:extLst>
          </p:cNvPr>
          <p:cNvPicPr>
            <a:picLocks noChangeAspect="1"/>
          </p:cNvPicPr>
          <p:nvPr/>
        </p:nvPicPr>
        <p:blipFill rotWithShape="1">
          <a:blip r:embed="rId3">
            <a:alphaModFix amt="70000"/>
            <a:duotone>
              <a:prstClr val="black"/>
              <a:srgbClr val="333300">
                <a:tint val="45000"/>
                <a:satMod val="400000"/>
              </a:srgbClr>
            </a:duotone>
            <a:extLst>
              <a:ext uri="{BEBA8EAE-BF5A-486C-A8C5-ECC9F3942E4B}">
                <a14:imgProps xmlns:a14="http://schemas.microsoft.com/office/drawing/2010/main">
                  <a14:imgLayer r:embed="rId4">
                    <a14:imgEffect>
                      <a14:artisticPhotocopy/>
                    </a14:imgEffect>
                    <a14:imgEffect>
                      <a14:brightnessContrast bright="-40000" contrast="-40000"/>
                    </a14:imgEffect>
                  </a14:imgLayer>
                </a14:imgProps>
              </a:ext>
            </a:extLst>
          </a:blip>
          <a:srcRect t="10933" r="444" b="30626"/>
          <a:stretch/>
        </p:blipFill>
        <p:spPr>
          <a:xfrm>
            <a:off x="254332" y="101601"/>
            <a:ext cx="11303358" cy="6642008"/>
          </a:xfrm>
          <a:prstGeom prst="rect">
            <a:avLst/>
          </a:prstGeom>
        </p:spPr>
      </p:pic>
      <p:pic>
        <p:nvPicPr>
          <p:cNvPr id="3" name="Picture 2">
            <a:extLst>
              <a:ext uri="{FF2B5EF4-FFF2-40B4-BE49-F238E27FC236}">
                <a16:creationId xmlns:a16="http://schemas.microsoft.com/office/drawing/2014/main" id="{15EAB1E6-69F1-CFC2-A516-14EABA430F6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9601" y="7761"/>
            <a:ext cx="11449050" cy="6838950"/>
          </a:xfrm>
          <a:prstGeom prst="rect">
            <a:avLst/>
          </a:prstGeom>
        </p:spPr>
      </p:pic>
      <p:pic>
        <p:nvPicPr>
          <p:cNvPr id="49" name="Picture 48">
            <a:extLst>
              <a:ext uri="{FF2B5EF4-FFF2-40B4-BE49-F238E27FC236}">
                <a16:creationId xmlns:a16="http://schemas.microsoft.com/office/drawing/2014/main" id="{23C3B908-20D5-F641-1612-A7F2C5169B1C}"/>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Cutout trans="22000" numberOfShades="6"/>
                    </a14:imgEffect>
                    <a14:imgEffect>
                      <a14:colorTemperature colorTemp="7200"/>
                    </a14:imgEffect>
                  </a14:imgLayer>
                </a14:imgProps>
              </a:ext>
            </a:extLst>
          </a:blip>
          <a:srcRect t="33043" b="5991"/>
          <a:stretch/>
        </p:blipFill>
        <p:spPr>
          <a:xfrm>
            <a:off x="254332" y="445224"/>
            <a:ext cx="3641501" cy="2906860"/>
          </a:xfrm>
          <a:prstGeom prst="rect">
            <a:avLst/>
          </a:prstGeom>
        </p:spPr>
      </p:pic>
      <p:sp>
        <p:nvSpPr>
          <p:cNvPr id="5" name="TextBox 4">
            <a:extLst>
              <a:ext uri="{FF2B5EF4-FFF2-40B4-BE49-F238E27FC236}">
                <a16:creationId xmlns:a16="http://schemas.microsoft.com/office/drawing/2014/main" id="{3D6D3355-9E31-B9D2-5149-CC66C602B4A5}"/>
              </a:ext>
            </a:extLst>
          </p:cNvPr>
          <p:cNvSpPr txBox="1"/>
          <p:nvPr/>
        </p:nvSpPr>
        <p:spPr>
          <a:xfrm>
            <a:off x="3957737" y="0"/>
            <a:ext cx="5346828"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REFIT (PICK 2 DIFFERENT OPTIONS)</a:t>
            </a:r>
          </a:p>
        </p:txBody>
      </p:sp>
      <p:sp>
        <p:nvSpPr>
          <p:cNvPr id="6" name="TextBox 5">
            <a:extLst>
              <a:ext uri="{FF2B5EF4-FFF2-40B4-BE49-F238E27FC236}">
                <a16:creationId xmlns:a16="http://schemas.microsoft.com/office/drawing/2014/main" id="{D46892DF-739B-92D5-80F7-254D8FD29180}"/>
              </a:ext>
            </a:extLst>
          </p:cNvPr>
          <p:cNvSpPr txBox="1"/>
          <p:nvPr/>
        </p:nvSpPr>
        <p:spPr>
          <a:xfrm>
            <a:off x="3957737" y="1499937"/>
            <a:ext cx="14324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PRESENCE</a:t>
            </a:r>
          </a:p>
        </p:txBody>
      </p:sp>
      <p:sp>
        <p:nvSpPr>
          <p:cNvPr id="7" name="TextBox 6">
            <a:extLst>
              <a:ext uri="{FF2B5EF4-FFF2-40B4-BE49-F238E27FC236}">
                <a16:creationId xmlns:a16="http://schemas.microsoft.com/office/drawing/2014/main" id="{7E3E782D-BFB0-1063-8F8D-F107A99E28CF}"/>
              </a:ext>
            </a:extLst>
          </p:cNvPr>
          <p:cNvSpPr txBox="1"/>
          <p:nvPr/>
        </p:nvSpPr>
        <p:spPr>
          <a:xfrm>
            <a:off x="284093" y="3384886"/>
            <a:ext cx="3640811" cy="3358723"/>
          </a:xfrm>
          <a:prstGeom prst="rect">
            <a:avLst/>
          </a:prstGeom>
          <a:noFill/>
        </p:spPr>
        <p:txBody>
          <a:bodyPr wrap="square" lIns="0" tIns="0" rIns="0" bIns="0" rtlCol="0">
            <a:no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SPECIAL RULES</a:t>
            </a:r>
          </a:p>
          <a:p>
            <a:pPr marL="91440" marR="0" lvl="0" indent="-91440" algn="l" defTabSz="457200" rtl="0" eaLnBrk="1" fontAlgn="auto" latinLnBrk="0" hangingPunct="1">
              <a:lnSpc>
                <a:spcPct val="100000"/>
              </a:lnSpc>
              <a:spcBef>
                <a:spcPts val="0"/>
              </a:spcBef>
              <a:spcAft>
                <a:spcPts val="0"/>
              </a:spcAft>
              <a:buClrTx/>
              <a:buSzTx/>
              <a:tabLst/>
              <a:defRPr/>
            </a:pPr>
            <a:r>
              <a:rPr kumimoji="0" lang="en-US" sz="1000" b="1" i="0" u="sng"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MOVEMENT:</a:t>
            </a:r>
          </a:p>
          <a:p>
            <a:pPr marL="91440" indent="-91440">
              <a:buFont typeface="Arial" panose="020B0604020202020204" pitchFamily="34" charset="0"/>
              <a:buChar char="•"/>
              <a:defRPr/>
            </a:pP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move with a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a:t>
            </a:r>
          </a:p>
          <a:p>
            <a:pPr>
              <a:defRPr/>
            </a:pPr>
            <a:endParaRPr kumimoji="0" lang="en-US" sz="2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91440" indent="-91440">
              <a:defRPr/>
            </a:pPr>
            <a:r>
              <a:rPr kumimoji="0" lang="en-US" sz="1000" b="1" i="0" u="sng"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RECRUITING SURROGATES (S):</a:t>
            </a:r>
            <a:endPar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91440" indent="-91440">
              <a:buFont typeface="Arial" panose="020B0604020202020204" pitchFamily="34" charset="0"/>
              <a:buChar char="•"/>
              <a:defRPr/>
            </a:pP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a:t>
            </a:r>
            <a:r>
              <a:rPr lang="en-US" sz="1000" spc="-100" dirty="0">
                <a:solidFill>
                  <a:prstClr val="black"/>
                </a:solidFill>
                <a:latin typeface="KaiTi" panose="02010609060101010101" pitchFamily="49" charset="-122"/>
                <a:ea typeface="KaiTi" panose="02010609060101010101" pitchFamily="49" charset="-122"/>
              </a:rPr>
              <a:t> Recruit a</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lang="en-US" sz="1000" b="1" spc="-100" dirty="0">
                <a:solidFill>
                  <a:prstClr val="black"/>
                </a:solidFill>
                <a:latin typeface="KaiTi" panose="02010609060101010101" pitchFamily="49" charset="-122"/>
                <a:ea typeface="KaiTi" panose="02010609060101010101" pitchFamily="49" charset="-122"/>
              </a:rPr>
              <a:t>S</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 </a:t>
            </a:r>
            <a:r>
              <a:rPr lang="en-US" sz="1000" b="1" spc="-100" dirty="0">
                <a:latin typeface="KaiTi" panose="02010609060101010101" pitchFamily="49" charset="-122"/>
                <a:ea typeface="KaiTi" panose="02010609060101010101" pitchFamily="49" charset="-122"/>
              </a:rPr>
              <a:t>[</a:t>
            </a:r>
            <a:r>
              <a:rPr lang="en-US" sz="1000" b="1" spc="-100" dirty="0">
                <a:highlight>
                  <a:srgbClr val="008000"/>
                </a:highlight>
                <a:latin typeface="KaiTi" panose="02010609060101010101" pitchFamily="49" charset="-122"/>
                <a:ea typeface="KaiTi" panose="02010609060101010101" pitchFamily="49" charset="-122"/>
              </a:rPr>
              <a:t>JUNGLE</a:t>
            </a:r>
            <a:r>
              <a:rPr lang="en-US" sz="1000" b="1" spc="-100" dirty="0">
                <a:latin typeface="KaiTi" panose="02010609060101010101" pitchFamily="49" charset="-122"/>
                <a:ea typeface="KaiTi" panose="02010609060101010101" pitchFamily="49" charset="-122"/>
              </a:rPr>
              <a:t>/</a:t>
            </a:r>
            <a:r>
              <a:rPr lang="en-US" sz="1000" b="1" spc="-100" dirty="0">
                <a:highlight>
                  <a:srgbClr val="835E3A"/>
                </a:highlight>
                <a:latin typeface="KaiTi" panose="02010609060101010101" pitchFamily="49" charset="-122"/>
                <a:ea typeface="KaiTi" panose="02010609060101010101" pitchFamily="49" charset="-122"/>
              </a:rPr>
              <a:t>RURAL</a:t>
            </a:r>
            <a:r>
              <a:rPr lang="en-US" sz="1000" b="1" spc="-100" dirty="0">
                <a:latin typeface="KaiTi" panose="02010609060101010101" pitchFamily="49" charset="-122"/>
                <a:ea typeface="KaiTi" panose="02010609060101010101" pitchFamily="49" charset="-122"/>
              </a:rPr>
              <a:t>]</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tile adjacent to or with </a:t>
            </a:r>
            <a:r>
              <a:rPr kumimoji="0" lang="en-US" sz="1000" b="1" i="0" u="none" strike="noStrike" cap="none" spc="-100" normalizeH="0" baseline="0" noProof="0" dirty="0">
                <a:ln>
                  <a:noFill/>
                </a:ln>
                <a:solidFill>
                  <a:srgbClr val="0070C0"/>
                </a:solidFill>
                <a:effectLst>
                  <a:outerShdw blurRad="50800" dist="50800" dir="5400000" algn="ctr" rotWithShape="0">
                    <a:schemeClr val="tx1"/>
                  </a:outerShdw>
                </a:effectLst>
                <a:uLnTx/>
                <a:uFillTx/>
                <a:latin typeface="KaiTi" panose="02010609060101010101" pitchFamily="49" charset="-122"/>
                <a:ea typeface="KaiTi" panose="02010609060101010101" pitchFamily="49" charset="-122"/>
                <a:cs typeface="+mn-cs"/>
              </a:rPr>
              <a:t>BLUE CIVILIAN(S) </a:t>
            </a:r>
            <a:r>
              <a:rPr kumimoji="0" lang="en-US" sz="1000" b="0" i="0" u="sng"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per turn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for free. If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is Recruited from an adjacent tile, then that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lang="en-US" sz="1000" spc="-100" dirty="0">
                <a:solidFill>
                  <a:prstClr val="black"/>
                </a:solidFill>
                <a:latin typeface="KaiTi" panose="02010609060101010101" pitchFamily="49" charset="-122"/>
                <a:ea typeface="KaiTi" panose="02010609060101010101" pitchFamily="49" charset="-122"/>
              </a:rPr>
              <a:t>may be</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pulled into a tile with </a:t>
            </a:r>
            <a:r>
              <a:rPr lang="en-US" sz="1000" b="1" spc="-100" dirty="0">
                <a:solidFill>
                  <a:prstClr val="black"/>
                </a:solidFill>
                <a:latin typeface="KaiTi" panose="02010609060101010101" pitchFamily="49" charset="-122"/>
                <a:ea typeface="KaiTi" panose="02010609060101010101" pitchFamily="49" charset="-122"/>
              </a:rPr>
              <a:t>PRESENCE</a:t>
            </a:r>
          </a:p>
          <a:p>
            <a:pPr>
              <a:defRPr/>
            </a:pPr>
            <a:r>
              <a:rPr kumimoji="0" lang="en-US" sz="2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endParaRPr kumimoji="0" lang="en-US" sz="2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91440" indent="-91440">
              <a:defRPr/>
            </a:pPr>
            <a:r>
              <a:rPr kumimoji="0" lang="en-US" sz="1000" b="1" i="0" u="sng"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ESTABLISHING S BASE:</a:t>
            </a:r>
          </a:p>
          <a:p>
            <a:pPr marL="91440" indent="-91440">
              <a:buFont typeface="Arial" panose="020B0604020202020204" pitchFamily="34" charset="0"/>
              <a:buChar char="•"/>
              <a:defRPr/>
            </a:pP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a:t>
            </a:r>
            <a:r>
              <a:rPr lang="en-US" sz="1000" spc="-100" dirty="0">
                <a:solidFill>
                  <a:prstClr val="black"/>
                </a:solidFill>
                <a:latin typeface="KaiTi" panose="02010609060101010101" pitchFamily="49" charset="-122"/>
                <a:ea typeface="KaiTi" panose="02010609060101010101" pitchFamily="49" charset="-122"/>
              </a:rPr>
              <a:t> Establish a</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 </a:t>
            </a:r>
            <a:r>
              <a:rPr lang="en-US" sz="1000" b="1" spc="-100" dirty="0">
                <a:latin typeface="KaiTi" panose="02010609060101010101" pitchFamily="49" charset="-122"/>
                <a:ea typeface="KaiTi" panose="02010609060101010101" pitchFamily="49" charset="-122"/>
              </a:rPr>
              <a:t>[</a:t>
            </a:r>
            <a:r>
              <a:rPr lang="en-US" sz="1000" b="1" spc="-100" dirty="0">
                <a:highlight>
                  <a:srgbClr val="008000"/>
                </a:highlight>
                <a:latin typeface="KaiTi" panose="02010609060101010101" pitchFamily="49" charset="-122"/>
                <a:ea typeface="KaiTi" panose="02010609060101010101" pitchFamily="49" charset="-122"/>
              </a:rPr>
              <a:t>JUNGLE</a:t>
            </a:r>
            <a:r>
              <a:rPr lang="en-US" sz="1000" b="1" spc="-100" dirty="0">
                <a:latin typeface="KaiTi" panose="02010609060101010101" pitchFamily="49" charset="-122"/>
                <a:ea typeface="KaiTi" panose="02010609060101010101" pitchFamily="49" charset="-122"/>
              </a:rPr>
              <a:t>/</a:t>
            </a:r>
            <a:r>
              <a:rPr lang="en-US" sz="1000" b="1" spc="-100" dirty="0">
                <a:highlight>
                  <a:srgbClr val="835E3A"/>
                </a:highlight>
                <a:latin typeface="KaiTi" panose="02010609060101010101" pitchFamily="49" charset="-122"/>
                <a:ea typeface="KaiTi" panose="02010609060101010101" pitchFamily="49" charset="-122"/>
              </a:rPr>
              <a:t>RURAL</a:t>
            </a:r>
            <a:r>
              <a:rPr lang="en-US" sz="1000" b="1" spc="-100" dirty="0">
                <a:latin typeface="KaiTi" panose="02010609060101010101" pitchFamily="49" charset="-122"/>
                <a:ea typeface="KaiTi" panose="02010609060101010101" pitchFamily="49" charset="-122"/>
              </a:rPr>
              <a:t>]</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tile with a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(That S </a:t>
            </a:r>
            <a:r>
              <a:rPr lang="en-US" sz="1000" b="1" spc="-100" dirty="0">
                <a:solidFill>
                  <a:prstClr val="black"/>
                </a:solidFill>
                <a:latin typeface="KaiTi" panose="02010609060101010101" pitchFamily="49" charset="-122"/>
                <a:ea typeface="KaiTi" panose="02010609060101010101" pitchFamily="49" charset="-122"/>
              </a:rPr>
              <a:t>will remain there permanently)</a:t>
            </a:r>
            <a:r>
              <a:rPr lang="en-US" sz="1000" spc="-100" dirty="0">
                <a:solidFill>
                  <a:prstClr val="black"/>
                </a:solidFill>
                <a:latin typeface="KaiTi" panose="02010609060101010101" pitchFamily="49" charset="-122"/>
                <a:ea typeface="KaiTi" panose="02010609060101010101" pitchFamily="49" charset="-122"/>
              </a:rPr>
              <a:t>. Additionally, the tile must be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adjacent to or with </a:t>
            </a:r>
            <a:r>
              <a:rPr kumimoji="0" lang="en-US" sz="1000" b="1" i="0" u="none" strike="noStrike" cap="none" spc="-100" normalizeH="0" baseline="0" noProof="0" dirty="0">
                <a:ln>
                  <a:noFill/>
                </a:ln>
                <a:solidFill>
                  <a:srgbClr val="0070C0"/>
                </a:solidFill>
                <a:effectLst>
                  <a:outerShdw blurRad="50800" dist="50800" dir="5400000" algn="ctr" rotWithShape="0">
                    <a:schemeClr val="tx1"/>
                  </a:outerShdw>
                </a:effectLst>
                <a:uLnTx/>
                <a:uFillTx/>
                <a:latin typeface="KaiTi" panose="02010609060101010101" pitchFamily="49" charset="-122"/>
                <a:ea typeface="KaiTi" panose="02010609060101010101" pitchFamily="49" charset="-122"/>
                <a:cs typeface="+mn-cs"/>
              </a:rPr>
              <a:t>BLUE CIVILIAN(S)</a:t>
            </a:r>
            <a:r>
              <a:rPr lang="en-US" sz="1000" spc="-100" dirty="0">
                <a:effectLst>
                  <a:outerShdw blurRad="50800" dist="50800" dir="5400000" algn="ctr" rotWithShape="0">
                    <a:schemeClr val="tx1"/>
                  </a:outerShdw>
                </a:effectLst>
                <a:latin typeface="KaiTi" panose="02010609060101010101" pitchFamily="49" charset="-122"/>
                <a:ea typeface="KaiTi" panose="02010609060101010101" pitchFamily="49" charset="-122"/>
              </a:rPr>
              <a:t>. </a:t>
            </a:r>
            <a:r>
              <a:rPr lang="en-US" sz="1000" spc="-100" dirty="0">
                <a:latin typeface="KaiTi" panose="02010609060101010101" pitchFamily="49" charset="-122"/>
                <a:ea typeface="KaiTi" panose="02010609060101010101" pitchFamily="49" charset="-122"/>
              </a:rPr>
              <a:t>A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costs 3 Resources and may produce 1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1000" b="0" i="0" u="sng"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per turn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if 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is in that tile.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are produced on the next turn after Establishment and are free.</a:t>
            </a:r>
          </a:p>
          <a:p>
            <a:pPr>
              <a:defRPr/>
            </a:pPr>
            <a:endParaRPr kumimoji="0" lang="en-US" sz="2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91440" indent="-91440">
              <a:defRPr/>
            </a:pPr>
            <a:r>
              <a:rPr kumimoji="0" lang="en-US" sz="1000" b="1" i="0" u="sng"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CONSTRAINTS: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spc="-100" dirty="0">
                <a:solidFill>
                  <a:prstClr val="black"/>
                </a:solidFill>
                <a:latin typeface="KaiTi" panose="02010609060101010101" pitchFamily="49" charset="-122"/>
                <a:ea typeface="KaiTi" panose="02010609060101010101" pitchFamily="49" charset="-122"/>
              </a:rPr>
              <a:t>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cannot Establish a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 tile adjacent to a </a:t>
            </a:r>
            <a:r>
              <a:rPr kumimoji="0" lang="en-US" sz="1000" b="1" i="0" u="none" strike="noStrike" cap="none" spc="-100" normalizeH="0" baseline="0" noProof="0" dirty="0">
                <a:ln>
                  <a:noFill/>
                </a:ln>
                <a:solidFill>
                  <a:srgbClr val="FF0000"/>
                </a:solidFill>
                <a:effectLst>
                  <a:outerShdw blurRad="50800" dist="50800" dir="5400000" algn="ctr" rotWithShape="0">
                    <a:schemeClr val="tx1"/>
                  </a:outerShdw>
                </a:effectLst>
                <a:uLnTx/>
                <a:uFillTx/>
                <a:latin typeface="KaiTi" panose="02010609060101010101" pitchFamily="49" charset="-122"/>
                <a:ea typeface="KaiTi" panose="02010609060101010101" pitchFamily="49" charset="-122"/>
                <a:cs typeface="+mn-cs"/>
              </a:rPr>
              <a:t>RED </a:t>
            </a:r>
            <a:r>
              <a:rPr lang="en-US" sz="1000" b="1" spc="-100" dirty="0">
                <a:solidFill>
                  <a:srgbClr val="FF000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CIVILIAN</a:t>
            </a:r>
            <a:r>
              <a:rPr lang="en-US" sz="1000" spc="-100" dirty="0">
                <a:latin typeface="KaiTi" panose="02010609060101010101" pitchFamily="49" charset="-122"/>
                <a:ea typeface="KaiTi" panose="02010609060101010101" pitchFamily="49" charset="-122"/>
              </a:rPr>
              <a:t>.</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p>
          <a:p>
            <a:pPr marL="91440" indent="-91440">
              <a:buFont typeface="Arial" panose="020B0604020202020204" pitchFamily="34" charset="0"/>
              <a:buChar char="•"/>
              <a:defRPr/>
            </a:pP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cannot convert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CIVILIANS</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p>
          <a:p>
            <a:pPr marL="91440" indent="-91440">
              <a:buFont typeface="Arial" panose="020B0604020202020204" pitchFamily="34" charset="0"/>
              <a:buChar char="•"/>
              <a:defRPr/>
            </a:pPr>
            <a:r>
              <a:rPr lang="en-US" sz="1000" b="1" spc="-100" dirty="0">
                <a:solidFill>
                  <a:prstClr val="black"/>
                </a:solidFill>
                <a:latin typeface="KaiTi" panose="02010609060101010101" pitchFamily="49" charset="-122"/>
                <a:ea typeface="KaiTi" panose="02010609060101010101" pitchFamily="49" charset="-122"/>
              </a:rPr>
              <a:t>COLLATERAL DAMAGE: </a:t>
            </a:r>
            <a:r>
              <a:rPr lang="en-US" sz="1000" spc="-100" dirty="0">
                <a:solidFill>
                  <a:prstClr val="black"/>
                </a:solidFill>
                <a:latin typeface="KaiTi" panose="02010609060101010101" pitchFamily="49" charset="-122"/>
                <a:ea typeface="KaiTi" panose="02010609060101010101" pitchFamily="49" charset="-122"/>
              </a:rPr>
              <a:t>-2 Influence for each </a:t>
            </a:r>
            <a:r>
              <a:rPr lang="en-US" sz="1000" b="1" spc="-100" dirty="0">
                <a:solidFill>
                  <a:prstClr val="black"/>
                </a:solidFill>
                <a:latin typeface="KaiTi" panose="02010609060101010101" pitchFamily="49" charset="-122"/>
                <a:ea typeface="KaiTi" panose="02010609060101010101" pitchFamily="49" charset="-122"/>
              </a:rPr>
              <a:t>CIVILIAN </a:t>
            </a:r>
            <a:r>
              <a:rPr lang="en-US" sz="1000" spc="-100" dirty="0">
                <a:solidFill>
                  <a:prstClr val="black"/>
                </a:solidFill>
                <a:latin typeface="KaiTi" panose="02010609060101010101" pitchFamily="49" charset="-122"/>
                <a:ea typeface="KaiTi" panose="02010609060101010101" pitchFamily="49" charset="-122"/>
              </a:rPr>
              <a:t>killed.</a:t>
            </a:r>
          </a:p>
          <a:p>
            <a:pPr marL="91440" indent="-91440">
              <a:buFont typeface="Arial" panose="020B0604020202020204" pitchFamily="34" charset="0"/>
              <a:buChar char="•"/>
              <a:defRPr/>
            </a:pP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cannot move or be placed into a </a:t>
            </a:r>
            <a:r>
              <a:rPr kumimoji="0" lang="en-US" sz="1000" b="1" i="0" u="none" strike="noStrike" cap="none" spc="-100" normalizeH="0" baseline="0" noProof="0" dirty="0">
                <a:ln>
                  <a:noFill/>
                </a:ln>
                <a:solidFill>
                  <a:srgbClr val="FF0000"/>
                </a:solidFill>
                <a:effectLst>
                  <a:outerShdw blurRad="50800" dist="50800" dir="5400000" algn="ctr" rotWithShape="0">
                    <a:schemeClr val="tx1"/>
                  </a:outerShdw>
                </a:effectLst>
                <a:uLnTx/>
                <a:uFillTx/>
                <a:latin typeface="KaiTi" panose="02010609060101010101" pitchFamily="49" charset="-122"/>
                <a:ea typeface="KaiTi" panose="02010609060101010101" pitchFamily="49" charset="-122"/>
                <a:cs typeface="+mn-cs"/>
              </a:rPr>
              <a:t>RED </a:t>
            </a:r>
            <a:r>
              <a:rPr lang="en-US" sz="1000" b="1" spc="-100" dirty="0">
                <a:solidFill>
                  <a:srgbClr val="FF000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CIVILIAN</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tile without a </a:t>
            </a:r>
            <a:r>
              <a:rPr kumimoji="0" lang="en-US" sz="1000" b="1"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100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present.</a:t>
            </a:r>
            <a:endParaRPr kumimoji="0" lang="en-US" sz="1000" b="0" i="0" u="none" strike="noStrike" cap="none" spc="-10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p:txBody>
      </p:sp>
      <p:sp>
        <p:nvSpPr>
          <p:cNvPr id="8" name="TextBox 7">
            <a:extLst>
              <a:ext uri="{FF2B5EF4-FFF2-40B4-BE49-F238E27FC236}">
                <a16:creationId xmlns:a16="http://schemas.microsoft.com/office/drawing/2014/main" id="{6D297C07-C086-1CE3-E14C-0E5CD038BF09}"/>
              </a:ext>
            </a:extLst>
          </p:cNvPr>
          <p:cNvSpPr txBox="1"/>
          <p:nvPr/>
        </p:nvSpPr>
        <p:spPr>
          <a:xfrm>
            <a:off x="284093" y="17252"/>
            <a:ext cx="3627963"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LIBERATORS</a:t>
            </a:r>
          </a:p>
        </p:txBody>
      </p:sp>
      <p:sp>
        <p:nvSpPr>
          <p:cNvPr id="10" name="Oval 9">
            <a:extLst>
              <a:ext uri="{FF2B5EF4-FFF2-40B4-BE49-F238E27FC236}">
                <a16:creationId xmlns:a16="http://schemas.microsoft.com/office/drawing/2014/main" id="{09C2F3C8-2FA7-880B-0429-AE2415997C8B}"/>
              </a:ext>
            </a:extLst>
          </p:cNvPr>
          <p:cNvSpPr/>
          <p:nvPr/>
        </p:nvSpPr>
        <p:spPr>
          <a:xfrm>
            <a:off x="56692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12" name="Oval 11">
            <a:extLst>
              <a:ext uri="{FF2B5EF4-FFF2-40B4-BE49-F238E27FC236}">
                <a16:creationId xmlns:a16="http://schemas.microsoft.com/office/drawing/2014/main" id="{82F4A2F7-BE4C-458A-D0C1-345B15DE4EA0}"/>
              </a:ext>
            </a:extLst>
          </p:cNvPr>
          <p:cNvSpPr/>
          <p:nvPr/>
        </p:nvSpPr>
        <p:spPr>
          <a:xfrm>
            <a:off x="6400879"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19" name="Oval 18">
            <a:extLst>
              <a:ext uri="{FF2B5EF4-FFF2-40B4-BE49-F238E27FC236}">
                <a16:creationId xmlns:a16="http://schemas.microsoft.com/office/drawing/2014/main" id="{EBCEEACA-0A6D-BB6B-F517-D7BB159E77E0}"/>
              </a:ext>
            </a:extLst>
          </p:cNvPr>
          <p:cNvSpPr/>
          <p:nvPr/>
        </p:nvSpPr>
        <p:spPr>
          <a:xfrm>
            <a:off x="713232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24" name="Oval 23">
            <a:extLst>
              <a:ext uri="{FF2B5EF4-FFF2-40B4-BE49-F238E27FC236}">
                <a16:creationId xmlns:a16="http://schemas.microsoft.com/office/drawing/2014/main" id="{24CE3FA2-10F8-CA72-3806-41A0CFA9426B}"/>
              </a:ext>
            </a:extLst>
          </p:cNvPr>
          <p:cNvSpPr/>
          <p:nvPr/>
        </p:nvSpPr>
        <p:spPr>
          <a:xfrm>
            <a:off x="786384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36" name="Oval 35">
            <a:extLst>
              <a:ext uri="{FF2B5EF4-FFF2-40B4-BE49-F238E27FC236}">
                <a16:creationId xmlns:a16="http://schemas.microsoft.com/office/drawing/2014/main" id="{733CAE6D-F0F1-6558-BCE6-AB510CE2A196}"/>
              </a:ext>
            </a:extLst>
          </p:cNvPr>
          <p:cNvSpPr/>
          <p:nvPr/>
        </p:nvSpPr>
        <p:spPr>
          <a:xfrm>
            <a:off x="859536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38" name="Oval 37">
            <a:extLst>
              <a:ext uri="{FF2B5EF4-FFF2-40B4-BE49-F238E27FC236}">
                <a16:creationId xmlns:a16="http://schemas.microsoft.com/office/drawing/2014/main" id="{8D76A4C6-B228-7D5E-E719-BCE98E532E8C}"/>
              </a:ext>
            </a:extLst>
          </p:cNvPr>
          <p:cNvSpPr/>
          <p:nvPr/>
        </p:nvSpPr>
        <p:spPr>
          <a:xfrm>
            <a:off x="93268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40" name="Oval 39">
            <a:extLst>
              <a:ext uri="{FF2B5EF4-FFF2-40B4-BE49-F238E27FC236}">
                <a16:creationId xmlns:a16="http://schemas.microsoft.com/office/drawing/2014/main" id="{12833BB5-CD7E-13DC-0C82-D9A265887B5F}"/>
              </a:ext>
            </a:extLst>
          </p:cNvPr>
          <p:cNvSpPr/>
          <p:nvPr/>
        </p:nvSpPr>
        <p:spPr>
          <a:xfrm>
            <a:off x="1005840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5</a:t>
            </a:r>
          </a:p>
        </p:txBody>
      </p:sp>
      <p:sp>
        <p:nvSpPr>
          <p:cNvPr id="44" name="Oval 43">
            <a:extLst>
              <a:ext uri="{FF2B5EF4-FFF2-40B4-BE49-F238E27FC236}">
                <a16:creationId xmlns:a16="http://schemas.microsoft.com/office/drawing/2014/main" id="{0DB17046-8C06-9D30-D1E0-8532301730C4}"/>
              </a:ext>
            </a:extLst>
          </p:cNvPr>
          <p:cNvSpPr/>
          <p:nvPr/>
        </p:nvSpPr>
        <p:spPr>
          <a:xfrm>
            <a:off x="10503747" y="544451"/>
            <a:ext cx="548640" cy="54864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KaiTi" panose="02010609060101010101" pitchFamily="49" charset="-122"/>
                <a:ea typeface="KaiTi" panose="02010609060101010101" pitchFamily="49" charset="-122"/>
              </a:rPr>
              <a:t>+3</a:t>
            </a:r>
          </a:p>
        </p:txBody>
      </p:sp>
      <p:sp>
        <p:nvSpPr>
          <p:cNvPr id="46" name="TextBox 45">
            <a:extLst>
              <a:ext uri="{FF2B5EF4-FFF2-40B4-BE49-F238E27FC236}">
                <a16:creationId xmlns:a16="http://schemas.microsoft.com/office/drawing/2014/main" id="{2712C86C-6761-E9A1-ED3F-76D076B6C63B}"/>
              </a:ext>
            </a:extLst>
          </p:cNvPr>
          <p:cNvSpPr txBox="1"/>
          <p:nvPr/>
        </p:nvSpPr>
        <p:spPr>
          <a:xfrm>
            <a:off x="4226148" y="1855757"/>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RESOURCES/TURN</a:t>
            </a:r>
          </a:p>
        </p:txBody>
      </p:sp>
      <p:sp>
        <p:nvSpPr>
          <p:cNvPr id="47" name="TextBox 46">
            <a:extLst>
              <a:ext uri="{FF2B5EF4-FFF2-40B4-BE49-F238E27FC236}">
                <a16:creationId xmlns:a16="http://schemas.microsoft.com/office/drawing/2014/main" id="{0288EE91-8C8E-F196-DC49-F26C8A5F9B2C}"/>
              </a:ext>
            </a:extLst>
          </p:cNvPr>
          <p:cNvSpPr txBox="1"/>
          <p:nvPr/>
        </p:nvSpPr>
        <p:spPr>
          <a:xfrm>
            <a:off x="4564911" y="2696164"/>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CARD PLAYS</a:t>
            </a:r>
          </a:p>
        </p:txBody>
      </p:sp>
      <p:grpSp>
        <p:nvGrpSpPr>
          <p:cNvPr id="2065" name="Group 2064">
            <a:extLst>
              <a:ext uri="{FF2B5EF4-FFF2-40B4-BE49-F238E27FC236}">
                <a16:creationId xmlns:a16="http://schemas.microsoft.com/office/drawing/2014/main" id="{B8389817-8CCD-F8F4-1E39-BB69F37BDA38}"/>
              </a:ext>
            </a:extLst>
          </p:cNvPr>
          <p:cNvGrpSpPr/>
          <p:nvPr/>
        </p:nvGrpSpPr>
        <p:grpSpPr>
          <a:xfrm>
            <a:off x="5669280" y="2560320"/>
            <a:ext cx="548640" cy="548640"/>
            <a:chOff x="5669280" y="2560320"/>
            <a:chExt cx="548640" cy="548640"/>
          </a:xfrm>
        </p:grpSpPr>
        <p:sp>
          <p:nvSpPr>
            <p:cNvPr id="2066" name="Oval 2065">
              <a:extLst>
                <a:ext uri="{FF2B5EF4-FFF2-40B4-BE49-F238E27FC236}">
                  <a16:creationId xmlns:a16="http://schemas.microsoft.com/office/drawing/2014/main" id="{FF310355-661E-664A-F0D6-302C3B53A72C}"/>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2067" name="Rectangle: Rounded Corners 2066">
              <a:extLst>
                <a:ext uri="{FF2B5EF4-FFF2-40B4-BE49-F238E27FC236}">
                  <a16:creationId xmlns:a16="http://schemas.microsoft.com/office/drawing/2014/main" id="{A9362CD6-1D96-3E14-A17E-0D4DA10C67EA}"/>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2070">
            <a:extLst>
              <a:ext uri="{FF2B5EF4-FFF2-40B4-BE49-F238E27FC236}">
                <a16:creationId xmlns:a16="http://schemas.microsoft.com/office/drawing/2014/main" id="{6A077732-7262-CFF3-1E48-6FAC50FE642D}"/>
              </a:ext>
            </a:extLst>
          </p:cNvPr>
          <p:cNvGrpSpPr/>
          <p:nvPr/>
        </p:nvGrpSpPr>
        <p:grpSpPr>
          <a:xfrm>
            <a:off x="7132320" y="2564552"/>
            <a:ext cx="548640" cy="548640"/>
            <a:chOff x="5669280" y="2560320"/>
            <a:chExt cx="548640" cy="548640"/>
          </a:xfrm>
        </p:grpSpPr>
        <p:sp>
          <p:nvSpPr>
            <p:cNvPr id="2072" name="Oval 2071">
              <a:extLst>
                <a:ext uri="{FF2B5EF4-FFF2-40B4-BE49-F238E27FC236}">
                  <a16:creationId xmlns:a16="http://schemas.microsoft.com/office/drawing/2014/main" id="{3CE3FEA4-9A00-A0C4-909E-88412BD0626A}"/>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73" name="Rectangle: Rounded Corners 2072">
              <a:extLst>
                <a:ext uri="{FF2B5EF4-FFF2-40B4-BE49-F238E27FC236}">
                  <a16:creationId xmlns:a16="http://schemas.microsoft.com/office/drawing/2014/main" id="{9C3BDA80-FAD9-C017-5893-E06A282CA726}"/>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0" name="Oval 2089">
            <a:extLst>
              <a:ext uri="{FF2B5EF4-FFF2-40B4-BE49-F238E27FC236}">
                <a16:creationId xmlns:a16="http://schemas.microsoft.com/office/drawing/2014/main" id="{AD63FEC8-E719-0E9F-F6C7-B66073272A87}"/>
              </a:ext>
            </a:extLst>
          </p:cNvPr>
          <p:cNvSpPr/>
          <p:nvPr/>
        </p:nvSpPr>
        <p:spPr>
          <a:xfrm>
            <a:off x="7859482" y="2556656"/>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grpSp>
        <p:nvGrpSpPr>
          <p:cNvPr id="2092" name="Group 2091">
            <a:extLst>
              <a:ext uri="{FF2B5EF4-FFF2-40B4-BE49-F238E27FC236}">
                <a16:creationId xmlns:a16="http://schemas.microsoft.com/office/drawing/2014/main" id="{CDA2C042-25EF-8926-3430-D6EA1D196821}"/>
              </a:ext>
            </a:extLst>
          </p:cNvPr>
          <p:cNvGrpSpPr/>
          <p:nvPr/>
        </p:nvGrpSpPr>
        <p:grpSpPr>
          <a:xfrm>
            <a:off x="8599797" y="2562869"/>
            <a:ext cx="548640" cy="548640"/>
            <a:chOff x="5669280" y="2560320"/>
            <a:chExt cx="548640" cy="548640"/>
          </a:xfrm>
        </p:grpSpPr>
        <p:sp>
          <p:nvSpPr>
            <p:cNvPr id="2093" name="Oval 2092">
              <a:extLst>
                <a:ext uri="{FF2B5EF4-FFF2-40B4-BE49-F238E27FC236}">
                  <a16:creationId xmlns:a16="http://schemas.microsoft.com/office/drawing/2014/main" id="{2DF9FD70-E3E8-0C4B-BCB2-8E41F019ED79}"/>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2094" name="Rectangle: Rounded Corners 2093">
              <a:extLst>
                <a:ext uri="{FF2B5EF4-FFF2-40B4-BE49-F238E27FC236}">
                  <a16:creationId xmlns:a16="http://schemas.microsoft.com/office/drawing/2014/main" id="{1E30FFFD-0A6F-B1A2-5923-BF30A46874AD}"/>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2094">
            <a:extLst>
              <a:ext uri="{FF2B5EF4-FFF2-40B4-BE49-F238E27FC236}">
                <a16:creationId xmlns:a16="http://schemas.microsoft.com/office/drawing/2014/main" id="{91D3DFE5-112E-59F3-9841-B6195EB55A49}"/>
              </a:ext>
            </a:extLst>
          </p:cNvPr>
          <p:cNvGrpSpPr/>
          <p:nvPr/>
        </p:nvGrpSpPr>
        <p:grpSpPr>
          <a:xfrm>
            <a:off x="9326880" y="2556656"/>
            <a:ext cx="548640" cy="548640"/>
            <a:chOff x="5669280" y="2560320"/>
            <a:chExt cx="548640" cy="548640"/>
          </a:xfrm>
        </p:grpSpPr>
        <p:sp>
          <p:nvSpPr>
            <p:cNvPr id="2096" name="Oval 2095">
              <a:extLst>
                <a:ext uri="{FF2B5EF4-FFF2-40B4-BE49-F238E27FC236}">
                  <a16:creationId xmlns:a16="http://schemas.microsoft.com/office/drawing/2014/main" id="{CA0D12A0-33BE-BB9D-5F71-DC63E5FCBEBE}"/>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2097" name="Rectangle: Rounded Corners 2096">
              <a:extLst>
                <a:ext uri="{FF2B5EF4-FFF2-40B4-BE49-F238E27FC236}">
                  <a16:creationId xmlns:a16="http://schemas.microsoft.com/office/drawing/2014/main" id="{28EAE529-0F2E-9EEA-6417-D74542536870}"/>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9" name="Group 2108">
            <a:extLst>
              <a:ext uri="{FF2B5EF4-FFF2-40B4-BE49-F238E27FC236}">
                <a16:creationId xmlns:a16="http://schemas.microsoft.com/office/drawing/2014/main" id="{50FC6351-568E-5F26-CDF5-5D48672EBA2F}"/>
              </a:ext>
            </a:extLst>
          </p:cNvPr>
          <p:cNvGrpSpPr/>
          <p:nvPr/>
        </p:nvGrpSpPr>
        <p:grpSpPr>
          <a:xfrm>
            <a:off x="6404036" y="2556656"/>
            <a:ext cx="548640" cy="548640"/>
            <a:chOff x="5669280" y="2560320"/>
            <a:chExt cx="548640" cy="548640"/>
          </a:xfrm>
        </p:grpSpPr>
        <p:sp>
          <p:nvSpPr>
            <p:cNvPr id="2110" name="Oval 2109">
              <a:extLst>
                <a:ext uri="{FF2B5EF4-FFF2-40B4-BE49-F238E27FC236}">
                  <a16:creationId xmlns:a16="http://schemas.microsoft.com/office/drawing/2014/main" id="{2D4514FF-A79F-FD3A-7967-6034E25FA3DF}"/>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111" name="Rectangle: Rounded Corners 2110">
              <a:extLst>
                <a:ext uri="{FF2B5EF4-FFF2-40B4-BE49-F238E27FC236}">
                  <a16:creationId xmlns:a16="http://schemas.microsoft.com/office/drawing/2014/main" id="{1440B1EF-3345-1EB9-4E8A-607EB5996BE5}"/>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2" name="Oval 2111">
            <a:extLst>
              <a:ext uri="{FF2B5EF4-FFF2-40B4-BE49-F238E27FC236}">
                <a16:creationId xmlns:a16="http://schemas.microsoft.com/office/drawing/2014/main" id="{4BDC854D-CCD7-4A9F-91D5-4E5B75FE745D}"/>
              </a:ext>
            </a:extLst>
          </p:cNvPr>
          <p:cNvSpPr/>
          <p:nvPr/>
        </p:nvSpPr>
        <p:spPr>
          <a:xfrm>
            <a:off x="8954713" y="566846"/>
            <a:ext cx="548640" cy="54864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KaiTi" panose="02010609060101010101" pitchFamily="49" charset="-122"/>
                <a:ea typeface="KaiTi" panose="02010609060101010101" pitchFamily="49" charset="-122"/>
              </a:rPr>
              <a:t>+1</a:t>
            </a:r>
          </a:p>
        </p:txBody>
      </p:sp>
      <p:sp>
        <p:nvSpPr>
          <p:cNvPr id="2113" name="Rectangle: Rounded Corners 2112">
            <a:extLst>
              <a:ext uri="{FF2B5EF4-FFF2-40B4-BE49-F238E27FC236}">
                <a16:creationId xmlns:a16="http://schemas.microsoft.com/office/drawing/2014/main" id="{34648E80-DE23-FA90-E7FC-8B91D8E9A343}"/>
              </a:ext>
            </a:extLst>
          </p:cNvPr>
          <p:cNvSpPr/>
          <p:nvPr/>
        </p:nvSpPr>
        <p:spPr>
          <a:xfrm>
            <a:off x="8177004" y="566846"/>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sp>
        <p:nvSpPr>
          <p:cNvPr id="2123" name="Rectangle: Rounded Corners 2122">
            <a:extLst>
              <a:ext uri="{FF2B5EF4-FFF2-40B4-BE49-F238E27FC236}">
                <a16:creationId xmlns:a16="http://schemas.microsoft.com/office/drawing/2014/main" id="{F471097D-868B-0185-AB9C-21EBBE3439C5}"/>
              </a:ext>
            </a:extLst>
          </p:cNvPr>
          <p:cNvSpPr/>
          <p:nvPr/>
        </p:nvSpPr>
        <p:spPr>
          <a:xfrm>
            <a:off x="7836285" y="427161"/>
            <a:ext cx="1963440"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Rectangle: Rounded Corners 2124">
            <a:extLst>
              <a:ext uri="{FF2B5EF4-FFF2-40B4-BE49-F238E27FC236}">
                <a16:creationId xmlns:a16="http://schemas.microsoft.com/office/drawing/2014/main" id="{456B8103-F65F-FF7A-DBF7-42874455057B}"/>
              </a:ext>
            </a:extLst>
          </p:cNvPr>
          <p:cNvSpPr/>
          <p:nvPr/>
        </p:nvSpPr>
        <p:spPr>
          <a:xfrm>
            <a:off x="9978235" y="427161"/>
            <a:ext cx="1570929" cy="1111438"/>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Rectangle: Rounded Corners 2125">
            <a:extLst>
              <a:ext uri="{FF2B5EF4-FFF2-40B4-BE49-F238E27FC236}">
                <a16:creationId xmlns:a16="http://schemas.microsoft.com/office/drawing/2014/main" id="{81D391A3-AC6B-3B9E-33FE-FC588F05A7DD}"/>
              </a:ext>
            </a:extLst>
          </p:cNvPr>
          <p:cNvSpPr/>
          <p:nvPr/>
        </p:nvSpPr>
        <p:spPr>
          <a:xfrm>
            <a:off x="5123947" y="570060"/>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pic>
        <p:nvPicPr>
          <p:cNvPr id="2127" name="Picture 2" descr="Recycling Symbol - Download the Original Recycle Logo">
            <a:extLst>
              <a:ext uri="{FF2B5EF4-FFF2-40B4-BE49-F238E27FC236}">
                <a16:creationId xmlns:a16="http://schemas.microsoft.com/office/drawing/2014/main" id="{0C4305E1-0734-65BC-07A0-7A49DBEDC3D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659" y="514031"/>
            <a:ext cx="687616" cy="660699"/>
          </a:xfrm>
          <a:prstGeom prst="rect">
            <a:avLst/>
          </a:prstGeom>
          <a:noFill/>
          <a:extLst>
            <a:ext uri="{909E8E84-426E-40DD-AFC4-6F175D3DCCD1}">
              <a14:hiddenFill xmlns:a14="http://schemas.microsoft.com/office/drawing/2010/main">
                <a:solidFill>
                  <a:srgbClr val="FFFFFF"/>
                </a:solidFill>
              </a14:hiddenFill>
            </a:ext>
          </a:extLst>
        </p:spPr>
      </p:pic>
      <p:sp>
        <p:nvSpPr>
          <p:cNvPr id="2128" name="Rectangle: Rounded Corners 2127">
            <a:extLst>
              <a:ext uri="{FF2B5EF4-FFF2-40B4-BE49-F238E27FC236}">
                <a16:creationId xmlns:a16="http://schemas.microsoft.com/office/drawing/2014/main" id="{78B47317-FB5E-1A93-6403-B97769D81697}"/>
              </a:ext>
            </a:extLst>
          </p:cNvPr>
          <p:cNvSpPr/>
          <p:nvPr/>
        </p:nvSpPr>
        <p:spPr>
          <a:xfrm>
            <a:off x="3929309" y="427161"/>
            <a:ext cx="1963440"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TextBox 2136">
            <a:extLst>
              <a:ext uri="{FF2B5EF4-FFF2-40B4-BE49-F238E27FC236}">
                <a16:creationId xmlns:a16="http://schemas.microsoft.com/office/drawing/2014/main" id="{9FC510AB-C292-0D5B-CF3E-39265E0876C9}"/>
              </a:ext>
            </a:extLst>
          </p:cNvPr>
          <p:cNvSpPr txBox="1"/>
          <p:nvPr/>
        </p:nvSpPr>
        <p:spPr>
          <a:xfrm>
            <a:off x="4162744" y="1114668"/>
            <a:ext cx="727173" cy="461665"/>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a:t>
            </a:r>
          </a:p>
          <a:p>
            <a:r>
              <a:rPr lang="en-US" sz="1200" b="1" dirty="0">
                <a:latin typeface="KaiTi" panose="02010609060101010101" pitchFamily="49" charset="-122"/>
                <a:ea typeface="KaiTi" panose="02010609060101010101" pitchFamily="49" charset="-122"/>
              </a:rPr>
              <a:t>  ALL</a:t>
            </a:r>
          </a:p>
        </p:txBody>
      </p:sp>
      <p:sp>
        <p:nvSpPr>
          <p:cNvPr id="2138" name="TextBox 2137">
            <a:extLst>
              <a:ext uri="{FF2B5EF4-FFF2-40B4-BE49-F238E27FC236}">
                <a16:creationId xmlns:a16="http://schemas.microsoft.com/office/drawing/2014/main" id="{D77DD98E-28F0-721D-102A-9EDBDD5DA785}"/>
              </a:ext>
            </a:extLst>
          </p:cNvPr>
          <p:cNvSpPr txBox="1"/>
          <p:nvPr/>
        </p:nvSpPr>
        <p:spPr>
          <a:xfrm>
            <a:off x="4783260" y="1088781"/>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2139" name="TextBox 2138">
            <a:extLst>
              <a:ext uri="{FF2B5EF4-FFF2-40B4-BE49-F238E27FC236}">
                <a16:creationId xmlns:a16="http://schemas.microsoft.com/office/drawing/2014/main" id="{84941BCC-6613-8456-27DE-983E9D105349}"/>
              </a:ext>
            </a:extLst>
          </p:cNvPr>
          <p:cNvSpPr txBox="1"/>
          <p:nvPr/>
        </p:nvSpPr>
        <p:spPr>
          <a:xfrm>
            <a:off x="6050371" y="1076934"/>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2140" name="TextBox 2139">
            <a:extLst>
              <a:ext uri="{FF2B5EF4-FFF2-40B4-BE49-F238E27FC236}">
                <a16:creationId xmlns:a16="http://schemas.microsoft.com/office/drawing/2014/main" id="{D91DC906-8DCB-E482-5967-FBA2D8192752}"/>
              </a:ext>
            </a:extLst>
          </p:cNvPr>
          <p:cNvSpPr txBox="1"/>
          <p:nvPr/>
        </p:nvSpPr>
        <p:spPr>
          <a:xfrm>
            <a:off x="7809367" y="1086101"/>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2142" name="TextBox 2141">
            <a:extLst>
              <a:ext uri="{FF2B5EF4-FFF2-40B4-BE49-F238E27FC236}">
                <a16:creationId xmlns:a16="http://schemas.microsoft.com/office/drawing/2014/main" id="{9C8781E9-5224-093F-BD0E-DC9827D755D9}"/>
              </a:ext>
            </a:extLst>
          </p:cNvPr>
          <p:cNvSpPr txBox="1"/>
          <p:nvPr/>
        </p:nvSpPr>
        <p:spPr>
          <a:xfrm>
            <a:off x="10264022" y="1074815"/>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3 RESOURCES</a:t>
            </a:r>
          </a:p>
        </p:txBody>
      </p:sp>
      <p:grpSp>
        <p:nvGrpSpPr>
          <p:cNvPr id="2143" name="Group 2142">
            <a:extLst>
              <a:ext uri="{FF2B5EF4-FFF2-40B4-BE49-F238E27FC236}">
                <a16:creationId xmlns:a16="http://schemas.microsoft.com/office/drawing/2014/main" id="{92DC8CAB-C403-A1FE-B004-3CA782428BC3}"/>
              </a:ext>
            </a:extLst>
          </p:cNvPr>
          <p:cNvGrpSpPr/>
          <p:nvPr/>
        </p:nvGrpSpPr>
        <p:grpSpPr>
          <a:xfrm>
            <a:off x="6179364" y="544451"/>
            <a:ext cx="555254" cy="550710"/>
            <a:chOff x="8178814" y="576364"/>
            <a:chExt cx="555254" cy="550710"/>
          </a:xfrm>
        </p:grpSpPr>
        <p:sp>
          <p:nvSpPr>
            <p:cNvPr id="2144" name="Wave 2143">
              <a:extLst>
                <a:ext uri="{FF2B5EF4-FFF2-40B4-BE49-F238E27FC236}">
                  <a16:creationId xmlns:a16="http://schemas.microsoft.com/office/drawing/2014/main" id="{6B29DF94-499C-3ADA-82A3-FC9E73461DB4}"/>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5" name="Straight Connector 2144">
              <a:extLst>
                <a:ext uri="{FF2B5EF4-FFF2-40B4-BE49-F238E27FC236}">
                  <a16:creationId xmlns:a16="http://schemas.microsoft.com/office/drawing/2014/main" id="{86299B49-6A5E-6979-FC60-A0CD4F226E10}"/>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46" name="Oval 2145">
              <a:extLst>
                <a:ext uri="{FF2B5EF4-FFF2-40B4-BE49-F238E27FC236}">
                  <a16:creationId xmlns:a16="http://schemas.microsoft.com/office/drawing/2014/main" id="{58FA45F5-4B7F-98F3-4A79-1EEB307507E1}"/>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7" name="Rectangle: Rounded Corners 2146">
            <a:extLst>
              <a:ext uri="{FF2B5EF4-FFF2-40B4-BE49-F238E27FC236}">
                <a16:creationId xmlns:a16="http://schemas.microsoft.com/office/drawing/2014/main" id="{4B5656E9-99AE-B4BE-B2DC-F43818BE6D42}"/>
              </a:ext>
            </a:extLst>
          </p:cNvPr>
          <p:cNvSpPr/>
          <p:nvPr/>
        </p:nvSpPr>
        <p:spPr>
          <a:xfrm>
            <a:off x="6075349" y="427161"/>
            <a:ext cx="1570929" cy="1117640"/>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TextBox 2147">
            <a:extLst>
              <a:ext uri="{FF2B5EF4-FFF2-40B4-BE49-F238E27FC236}">
                <a16:creationId xmlns:a16="http://schemas.microsoft.com/office/drawing/2014/main" id="{CF1BBCB5-6F0E-75EA-D072-44F9F01DF69D}"/>
              </a:ext>
            </a:extLst>
          </p:cNvPr>
          <p:cNvSpPr txBox="1"/>
          <p:nvPr/>
        </p:nvSpPr>
        <p:spPr>
          <a:xfrm>
            <a:off x="8711798" y="1069169"/>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RESOURCE</a:t>
            </a:r>
          </a:p>
        </p:txBody>
      </p:sp>
      <p:sp>
        <p:nvSpPr>
          <p:cNvPr id="2149" name="TextBox 2148">
            <a:extLst>
              <a:ext uri="{FF2B5EF4-FFF2-40B4-BE49-F238E27FC236}">
                <a16:creationId xmlns:a16="http://schemas.microsoft.com/office/drawing/2014/main" id="{F3AB0D07-5C14-5CFC-924E-1D56DADD1CD1}"/>
              </a:ext>
            </a:extLst>
          </p:cNvPr>
          <p:cNvSpPr txBox="1"/>
          <p:nvPr/>
        </p:nvSpPr>
        <p:spPr>
          <a:xfrm>
            <a:off x="6061229" y="665017"/>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a:t>
            </a:r>
            <a:r>
              <a:rPr lang="en-US" sz="1200" b="1" dirty="0">
                <a:latin typeface="KaiTi" panose="02010609060101010101" pitchFamily="49" charset="-122"/>
                <a:ea typeface="KaiTi" panose="02010609060101010101" pitchFamily="49" charset="-122"/>
              </a:rPr>
              <a:t>3</a:t>
            </a:r>
          </a:p>
          <a:p>
            <a:pPr algn="ctr"/>
            <a:endParaRPr lang="en-US" sz="1200" b="1" dirty="0">
              <a:latin typeface="KaiTi" panose="02010609060101010101" pitchFamily="49" charset="-122"/>
              <a:ea typeface="KaiTi" panose="02010609060101010101" pitchFamily="49" charset="-122"/>
            </a:endParaRPr>
          </a:p>
        </p:txBody>
      </p:sp>
      <p:sp>
        <p:nvSpPr>
          <p:cNvPr id="2150" name="TextBox 2149">
            <a:extLst>
              <a:ext uri="{FF2B5EF4-FFF2-40B4-BE49-F238E27FC236}">
                <a16:creationId xmlns:a16="http://schemas.microsoft.com/office/drawing/2014/main" id="{0AC18E39-7A36-FD30-FFF5-C662CC1F20E1}"/>
              </a:ext>
            </a:extLst>
          </p:cNvPr>
          <p:cNvSpPr txBox="1"/>
          <p:nvPr/>
        </p:nvSpPr>
        <p:spPr>
          <a:xfrm>
            <a:off x="6709460" y="846512"/>
            <a:ext cx="357518"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OR</a:t>
            </a:r>
          </a:p>
        </p:txBody>
      </p:sp>
      <p:sp>
        <p:nvSpPr>
          <p:cNvPr id="2154" name="TextBox 2153">
            <a:extLst>
              <a:ext uri="{FF2B5EF4-FFF2-40B4-BE49-F238E27FC236}">
                <a16:creationId xmlns:a16="http://schemas.microsoft.com/office/drawing/2014/main" id="{8410074B-0D70-F694-B151-124A2C875D8E}"/>
              </a:ext>
            </a:extLst>
          </p:cNvPr>
          <p:cNvSpPr txBox="1"/>
          <p:nvPr/>
        </p:nvSpPr>
        <p:spPr>
          <a:xfrm>
            <a:off x="6835825" y="1069169"/>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a:t>
            </a:r>
          </a:p>
          <a:p>
            <a:pPr algn="ctr"/>
            <a:r>
              <a:rPr lang="en-US" sz="1200" b="1" dirty="0">
                <a:latin typeface="KaiTi" panose="02010609060101010101" pitchFamily="49" charset="-122"/>
                <a:ea typeface="KaiTi" panose="02010609060101010101" pitchFamily="49" charset="-122"/>
              </a:rPr>
              <a:t>AT BASE</a:t>
            </a:r>
          </a:p>
        </p:txBody>
      </p:sp>
      <p:sp>
        <p:nvSpPr>
          <p:cNvPr id="2158" name="TextBox 2157">
            <a:extLst>
              <a:ext uri="{FF2B5EF4-FFF2-40B4-BE49-F238E27FC236}">
                <a16:creationId xmlns:a16="http://schemas.microsoft.com/office/drawing/2014/main" id="{CEC33078-0553-3E8C-B508-2A28CBE1C004}"/>
              </a:ext>
            </a:extLst>
          </p:cNvPr>
          <p:cNvSpPr txBox="1"/>
          <p:nvPr/>
        </p:nvSpPr>
        <p:spPr>
          <a:xfrm>
            <a:off x="6552776" y="307710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159" name="TextBox 2158">
            <a:extLst>
              <a:ext uri="{FF2B5EF4-FFF2-40B4-BE49-F238E27FC236}">
                <a16:creationId xmlns:a16="http://schemas.microsoft.com/office/drawing/2014/main" id="{BE6D46B7-9897-A476-6B83-2474BBAE91E6}"/>
              </a:ext>
            </a:extLst>
          </p:cNvPr>
          <p:cNvSpPr txBox="1"/>
          <p:nvPr/>
        </p:nvSpPr>
        <p:spPr>
          <a:xfrm>
            <a:off x="7287156" y="3085144"/>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160" name="TextBox 2159">
            <a:extLst>
              <a:ext uri="{FF2B5EF4-FFF2-40B4-BE49-F238E27FC236}">
                <a16:creationId xmlns:a16="http://schemas.microsoft.com/office/drawing/2014/main" id="{BDE5BE24-76FF-0621-813D-FA02DFFAF444}"/>
              </a:ext>
            </a:extLst>
          </p:cNvPr>
          <p:cNvSpPr txBox="1"/>
          <p:nvPr/>
        </p:nvSpPr>
        <p:spPr>
          <a:xfrm>
            <a:off x="8736106" y="3081776"/>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161" name="TextBox 2160">
            <a:extLst>
              <a:ext uri="{FF2B5EF4-FFF2-40B4-BE49-F238E27FC236}">
                <a16:creationId xmlns:a16="http://schemas.microsoft.com/office/drawing/2014/main" id="{05DB958D-56BD-ECA5-1BE3-530F94CF3E80}"/>
              </a:ext>
            </a:extLst>
          </p:cNvPr>
          <p:cNvSpPr txBox="1"/>
          <p:nvPr/>
        </p:nvSpPr>
        <p:spPr>
          <a:xfrm>
            <a:off x="7737478" y="3111071"/>
            <a:ext cx="974320"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 1</a:t>
            </a:r>
          </a:p>
        </p:txBody>
      </p:sp>
      <p:sp>
        <p:nvSpPr>
          <p:cNvPr id="2162" name="TextBox 2161">
            <a:extLst>
              <a:ext uri="{FF2B5EF4-FFF2-40B4-BE49-F238E27FC236}">
                <a16:creationId xmlns:a16="http://schemas.microsoft.com/office/drawing/2014/main" id="{381FC743-1F9A-DC4D-558D-B2566F026EC0}"/>
              </a:ext>
            </a:extLst>
          </p:cNvPr>
          <p:cNvSpPr txBox="1"/>
          <p:nvPr/>
        </p:nvSpPr>
        <p:spPr>
          <a:xfrm>
            <a:off x="9476421" y="307828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164" name="TextBox 2163">
            <a:extLst>
              <a:ext uri="{FF2B5EF4-FFF2-40B4-BE49-F238E27FC236}">
                <a16:creationId xmlns:a16="http://schemas.microsoft.com/office/drawing/2014/main" id="{57151B5D-D611-47AF-465E-8183EFEFA4F0}"/>
              </a:ext>
            </a:extLst>
          </p:cNvPr>
          <p:cNvSpPr txBox="1"/>
          <p:nvPr/>
        </p:nvSpPr>
        <p:spPr>
          <a:xfrm>
            <a:off x="6552776" y="2232602"/>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165" name="TextBox 2164">
            <a:extLst>
              <a:ext uri="{FF2B5EF4-FFF2-40B4-BE49-F238E27FC236}">
                <a16:creationId xmlns:a16="http://schemas.microsoft.com/office/drawing/2014/main" id="{7ACA286E-9EC3-0188-2EE6-1128A6B53BD1}"/>
              </a:ext>
            </a:extLst>
          </p:cNvPr>
          <p:cNvSpPr txBox="1"/>
          <p:nvPr/>
        </p:nvSpPr>
        <p:spPr>
          <a:xfrm>
            <a:off x="6832801" y="2252152"/>
            <a:ext cx="1227368"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FLEXIBILITY</a:t>
            </a:r>
          </a:p>
        </p:txBody>
      </p:sp>
      <p:sp>
        <p:nvSpPr>
          <p:cNvPr id="2166" name="TextBox 2165">
            <a:extLst>
              <a:ext uri="{FF2B5EF4-FFF2-40B4-BE49-F238E27FC236}">
                <a16:creationId xmlns:a16="http://schemas.microsoft.com/office/drawing/2014/main" id="{50D84C77-2D2E-AF08-CC59-ED3B4C53FA6E}"/>
              </a:ext>
            </a:extLst>
          </p:cNvPr>
          <p:cNvSpPr txBox="1"/>
          <p:nvPr/>
        </p:nvSpPr>
        <p:spPr>
          <a:xfrm>
            <a:off x="8736106" y="223726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167" name="TextBox 2166">
            <a:extLst>
              <a:ext uri="{FF2B5EF4-FFF2-40B4-BE49-F238E27FC236}">
                <a16:creationId xmlns:a16="http://schemas.microsoft.com/office/drawing/2014/main" id="{AEE8E34E-F31D-4747-B931-1C666154EAEB}"/>
              </a:ext>
            </a:extLst>
          </p:cNvPr>
          <p:cNvSpPr txBox="1"/>
          <p:nvPr/>
        </p:nvSpPr>
        <p:spPr>
          <a:xfrm>
            <a:off x="7992772"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169" name="TextBox 2168">
            <a:extLst>
              <a:ext uri="{FF2B5EF4-FFF2-40B4-BE49-F238E27FC236}">
                <a16:creationId xmlns:a16="http://schemas.microsoft.com/office/drawing/2014/main" id="{254F71AE-E64D-74AB-170C-A453C1E679E9}"/>
              </a:ext>
            </a:extLst>
          </p:cNvPr>
          <p:cNvSpPr txBox="1"/>
          <p:nvPr/>
        </p:nvSpPr>
        <p:spPr>
          <a:xfrm>
            <a:off x="10196048"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5</a:t>
            </a:r>
          </a:p>
        </p:txBody>
      </p:sp>
      <p:pic>
        <p:nvPicPr>
          <p:cNvPr id="2171" name="Picture 2" descr="Recycling Symbol - Download the Original Recycle Logo">
            <a:extLst>
              <a:ext uri="{FF2B5EF4-FFF2-40B4-BE49-F238E27FC236}">
                <a16:creationId xmlns:a16="http://schemas.microsoft.com/office/drawing/2014/main" id="{4BA4814A-AF0D-3029-8F50-EE4086E55B0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0534" y="2659385"/>
            <a:ext cx="380661" cy="365760"/>
          </a:xfrm>
          <a:prstGeom prst="rect">
            <a:avLst/>
          </a:prstGeom>
          <a:noFill/>
          <a:extLst>
            <a:ext uri="{909E8E84-426E-40DD-AFC4-6F175D3DCCD1}">
              <a14:hiddenFill xmlns:a14="http://schemas.microsoft.com/office/drawing/2010/main">
                <a:solidFill>
                  <a:srgbClr val="FFFFFF"/>
                </a:solidFill>
              </a14:hiddenFill>
            </a:ext>
          </a:extLst>
        </p:spPr>
      </p:pic>
      <p:sp>
        <p:nvSpPr>
          <p:cNvPr id="2173" name="TextBox 2172">
            <a:extLst>
              <a:ext uri="{FF2B5EF4-FFF2-40B4-BE49-F238E27FC236}">
                <a16:creationId xmlns:a16="http://schemas.microsoft.com/office/drawing/2014/main" id="{E638429F-6A6B-BA23-9D36-5C0D7B72D701}"/>
              </a:ext>
            </a:extLst>
          </p:cNvPr>
          <p:cNvSpPr txBox="1"/>
          <p:nvPr/>
        </p:nvSpPr>
        <p:spPr>
          <a:xfrm>
            <a:off x="4774151" y="3667618"/>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174" name="TextBox 2173">
            <a:extLst>
              <a:ext uri="{FF2B5EF4-FFF2-40B4-BE49-F238E27FC236}">
                <a16:creationId xmlns:a16="http://schemas.microsoft.com/office/drawing/2014/main" id="{DB059E27-2B1E-C95D-15D7-FF2C01AE619F}"/>
              </a:ext>
            </a:extLst>
          </p:cNvPr>
          <p:cNvSpPr txBox="1"/>
          <p:nvPr/>
        </p:nvSpPr>
        <p:spPr>
          <a:xfrm>
            <a:off x="10271955" y="3936045"/>
            <a:ext cx="251714"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1</a:t>
            </a:r>
          </a:p>
        </p:txBody>
      </p:sp>
      <p:pic>
        <p:nvPicPr>
          <p:cNvPr id="2177" name="Picture 2176">
            <a:extLst>
              <a:ext uri="{FF2B5EF4-FFF2-40B4-BE49-F238E27FC236}">
                <a16:creationId xmlns:a16="http://schemas.microsoft.com/office/drawing/2014/main" id="{ABC0414A-AF09-4A71-5871-E47B51FDE80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452187" y="3913084"/>
            <a:ext cx="280844" cy="388986"/>
          </a:xfrm>
          <a:prstGeom prst="rect">
            <a:avLst/>
          </a:prstGeom>
        </p:spPr>
      </p:pic>
      <p:sp>
        <p:nvSpPr>
          <p:cNvPr id="2178" name="Lightning Bolt 2177">
            <a:extLst>
              <a:ext uri="{FF2B5EF4-FFF2-40B4-BE49-F238E27FC236}">
                <a16:creationId xmlns:a16="http://schemas.microsoft.com/office/drawing/2014/main" id="{A894B023-0B92-C98F-8FF2-FC15EE336779}"/>
              </a:ext>
            </a:extLst>
          </p:cNvPr>
          <p:cNvSpPr/>
          <p:nvPr/>
        </p:nvSpPr>
        <p:spPr>
          <a:xfrm rot="18362289">
            <a:off x="4127760" y="3873906"/>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TextBox 2178">
            <a:extLst>
              <a:ext uri="{FF2B5EF4-FFF2-40B4-BE49-F238E27FC236}">
                <a16:creationId xmlns:a16="http://schemas.microsoft.com/office/drawing/2014/main" id="{83212252-A198-E250-8CA4-005C63A12218}"/>
              </a:ext>
            </a:extLst>
          </p:cNvPr>
          <p:cNvSpPr txBox="1"/>
          <p:nvPr/>
        </p:nvSpPr>
        <p:spPr>
          <a:xfrm>
            <a:off x="4996516" y="3922911"/>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1</a:t>
            </a:r>
          </a:p>
        </p:txBody>
      </p:sp>
      <p:sp>
        <p:nvSpPr>
          <p:cNvPr id="2180" name="TextBox 2179">
            <a:extLst>
              <a:ext uri="{FF2B5EF4-FFF2-40B4-BE49-F238E27FC236}">
                <a16:creationId xmlns:a16="http://schemas.microsoft.com/office/drawing/2014/main" id="{4B418F4D-0507-6A08-3B01-102AE184833C}"/>
              </a:ext>
            </a:extLst>
          </p:cNvPr>
          <p:cNvSpPr txBox="1"/>
          <p:nvPr/>
        </p:nvSpPr>
        <p:spPr>
          <a:xfrm>
            <a:off x="4012155" y="366141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181" name="TextBox 2180">
            <a:extLst>
              <a:ext uri="{FF2B5EF4-FFF2-40B4-BE49-F238E27FC236}">
                <a16:creationId xmlns:a16="http://schemas.microsoft.com/office/drawing/2014/main" id="{04CFDB90-66C0-9F1A-7DB4-25BA78611FBB}"/>
              </a:ext>
            </a:extLst>
          </p:cNvPr>
          <p:cNvSpPr txBox="1"/>
          <p:nvPr/>
        </p:nvSpPr>
        <p:spPr>
          <a:xfrm>
            <a:off x="5509265" y="3665201"/>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182" name="TextBox 2181">
            <a:extLst>
              <a:ext uri="{FF2B5EF4-FFF2-40B4-BE49-F238E27FC236}">
                <a16:creationId xmlns:a16="http://schemas.microsoft.com/office/drawing/2014/main" id="{518C09FA-AB85-8D21-992B-E7318916B1DB}"/>
              </a:ext>
            </a:extLst>
          </p:cNvPr>
          <p:cNvSpPr txBox="1"/>
          <p:nvPr/>
        </p:nvSpPr>
        <p:spPr>
          <a:xfrm>
            <a:off x="7341109" y="365904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183" name="TextBox 2182">
            <a:extLst>
              <a:ext uri="{FF2B5EF4-FFF2-40B4-BE49-F238E27FC236}">
                <a16:creationId xmlns:a16="http://schemas.microsoft.com/office/drawing/2014/main" id="{9626B35A-C03F-E655-C8CA-2EBD66014201}"/>
              </a:ext>
            </a:extLst>
          </p:cNvPr>
          <p:cNvSpPr txBox="1"/>
          <p:nvPr/>
        </p:nvSpPr>
        <p:spPr>
          <a:xfrm>
            <a:off x="6579113" y="365284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184" name="TextBox 2183">
            <a:extLst>
              <a:ext uri="{FF2B5EF4-FFF2-40B4-BE49-F238E27FC236}">
                <a16:creationId xmlns:a16="http://schemas.microsoft.com/office/drawing/2014/main" id="{2E5B2238-EBF2-1DCA-4D27-C499283D7288}"/>
              </a:ext>
            </a:extLst>
          </p:cNvPr>
          <p:cNvSpPr txBox="1"/>
          <p:nvPr/>
        </p:nvSpPr>
        <p:spPr>
          <a:xfrm>
            <a:off x="8076223" y="3656629"/>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185" name="TextBox 2184">
            <a:extLst>
              <a:ext uri="{FF2B5EF4-FFF2-40B4-BE49-F238E27FC236}">
                <a16:creationId xmlns:a16="http://schemas.microsoft.com/office/drawing/2014/main" id="{A244EE48-934A-E97A-F407-B1B698350ADC}"/>
              </a:ext>
            </a:extLst>
          </p:cNvPr>
          <p:cNvSpPr txBox="1"/>
          <p:nvPr/>
        </p:nvSpPr>
        <p:spPr>
          <a:xfrm>
            <a:off x="9992110" y="365211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186" name="TextBox 2185">
            <a:extLst>
              <a:ext uri="{FF2B5EF4-FFF2-40B4-BE49-F238E27FC236}">
                <a16:creationId xmlns:a16="http://schemas.microsoft.com/office/drawing/2014/main" id="{10BF30D3-AEC7-599E-3552-04C4E060D1F5}"/>
              </a:ext>
            </a:extLst>
          </p:cNvPr>
          <p:cNvSpPr txBox="1"/>
          <p:nvPr/>
        </p:nvSpPr>
        <p:spPr>
          <a:xfrm>
            <a:off x="9230114" y="3645912"/>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187" name="TextBox 2186">
            <a:extLst>
              <a:ext uri="{FF2B5EF4-FFF2-40B4-BE49-F238E27FC236}">
                <a16:creationId xmlns:a16="http://schemas.microsoft.com/office/drawing/2014/main" id="{7EDF6725-2C56-3BFF-7EEA-03AC130E6783}"/>
              </a:ext>
            </a:extLst>
          </p:cNvPr>
          <p:cNvSpPr txBox="1"/>
          <p:nvPr/>
        </p:nvSpPr>
        <p:spPr>
          <a:xfrm>
            <a:off x="10727224" y="3649697"/>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188" name="TextBox 2187">
            <a:extLst>
              <a:ext uri="{FF2B5EF4-FFF2-40B4-BE49-F238E27FC236}">
                <a16:creationId xmlns:a16="http://schemas.microsoft.com/office/drawing/2014/main" id="{0051AFE4-C740-4218-B0BB-255C69C620F1}"/>
              </a:ext>
            </a:extLst>
          </p:cNvPr>
          <p:cNvSpPr txBox="1"/>
          <p:nvPr/>
        </p:nvSpPr>
        <p:spPr>
          <a:xfrm>
            <a:off x="7593999" y="3909933"/>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189" name="TextBox 2188">
            <a:extLst>
              <a:ext uri="{FF2B5EF4-FFF2-40B4-BE49-F238E27FC236}">
                <a16:creationId xmlns:a16="http://schemas.microsoft.com/office/drawing/2014/main" id="{642CDB98-B33B-A416-1808-A139E7628DDE}"/>
              </a:ext>
            </a:extLst>
          </p:cNvPr>
          <p:cNvSpPr txBox="1"/>
          <p:nvPr/>
        </p:nvSpPr>
        <p:spPr>
          <a:xfrm>
            <a:off x="8138799" y="3880089"/>
            <a:ext cx="72178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NO TYRANNY</a:t>
            </a:r>
          </a:p>
        </p:txBody>
      </p:sp>
      <p:sp>
        <p:nvSpPr>
          <p:cNvPr id="2190" name="Lightning Bolt 2189">
            <a:extLst>
              <a:ext uri="{FF2B5EF4-FFF2-40B4-BE49-F238E27FC236}">
                <a16:creationId xmlns:a16="http://schemas.microsoft.com/office/drawing/2014/main" id="{AFEE12FD-8DD9-43C3-C0B0-E149B2733D52}"/>
              </a:ext>
            </a:extLst>
          </p:cNvPr>
          <p:cNvSpPr/>
          <p:nvPr/>
        </p:nvSpPr>
        <p:spPr>
          <a:xfrm rot="18362289">
            <a:off x="6676841" y="3844342"/>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TextBox 2190">
            <a:extLst>
              <a:ext uri="{FF2B5EF4-FFF2-40B4-BE49-F238E27FC236}">
                <a16:creationId xmlns:a16="http://schemas.microsoft.com/office/drawing/2014/main" id="{FDD58B3A-16A6-1718-DE55-AD4BB6541D05}"/>
              </a:ext>
            </a:extLst>
          </p:cNvPr>
          <p:cNvSpPr txBox="1"/>
          <p:nvPr/>
        </p:nvSpPr>
        <p:spPr>
          <a:xfrm>
            <a:off x="3957737" y="3289626"/>
            <a:ext cx="35742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ORGANIC CAPABILITIES</a:t>
            </a:r>
          </a:p>
        </p:txBody>
      </p:sp>
      <p:sp>
        <p:nvSpPr>
          <p:cNvPr id="20" name="TextBox 19">
            <a:extLst>
              <a:ext uri="{FF2B5EF4-FFF2-40B4-BE49-F238E27FC236}">
                <a16:creationId xmlns:a16="http://schemas.microsoft.com/office/drawing/2014/main" id="{5E26173E-4A2C-4111-0237-4BAB27E6562C}"/>
              </a:ext>
            </a:extLst>
          </p:cNvPr>
          <p:cNvSpPr txBox="1"/>
          <p:nvPr/>
        </p:nvSpPr>
        <p:spPr>
          <a:xfrm>
            <a:off x="9044972" y="4308675"/>
            <a:ext cx="2470712"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STRONG PARTNERSHIP</a:t>
            </a:r>
          </a:p>
        </p:txBody>
      </p:sp>
      <p:sp>
        <p:nvSpPr>
          <p:cNvPr id="33" name="TextBox 32">
            <a:extLst>
              <a:ext uri="{FF2B5EF4-FFF2-40B4-BE49-F238E27FC236}">
                <a16:creationId xmlns:a16="http://schemas.microsoft.com/office/drawing/2014/main" id="{56D2C8F6-8F09-5B56-5578-76546687B012}"/>
              </a:ext>
            </a:extLst>
          </p:cNvPr>
          <p:cNvSpPr txBox="1"/>
          <p:nvPr/>
        </p:nvSpPr>
        <p:spPr>
          <a:xfrm>
            <a:off x="5529136" y="3889192"/>
            <a:ext cx="741694" cy="461665"/>
          </a:xfrm>
          <a:prstGeom prst="rect">
            <a:avLst/>
          </a:prstGeom>
          <a:noFill/>
        </p:spPr>
        <p:txBody>
          <a:bodyPr wrap="square">
            <a:spAutoFit/>
          </a:bodyPr>
          <a:lstStyle/>
          <a:p>
            <a:pPr algn="ctr"/>
            <a:r>
              <a:rPr lang="en-US" sz="1200" b="1" dirty="0">
                <a:solidFill>
                  <a:prstClr val="black"/>
                </a:solidFill>
                <a:highlight>
                  <a:srgbClr val="008000"/>
                </a:highlight>
                <a:latin typeface="KaiTi" panose="02010609060101010101" pitchFamily="49" charset="-122"/>
                <a:ea typeface="KaiTi" panose="02010609060101010101" pitchFamily="49" charset="-122"/>
                <a:cs typeface="Courier New" panose="02070309020205020404" pitchFamily="49" charset="0"/>
              </a:rPr>
              <a:t>JUNGLE </a:t>
            </a:r>
            <a:r>
              <a:rPr lang="en-US" sz="1200" b="1" dirty="0">
                <a:solidFill>
                  <a:prstClr val="black"/>
                </a:solidFill>
                <a:highlight>
                  <a:srgbClr val="835E3A"/>
                </a:highlight>
                <a:latin typeface="KaiTi" panose="02010609060101010101" pitchFamily="49" charset="-122"/>
                <a:ea typeface="KaiTi" panose="02010609060101010101" pitchFamily="49" charset="-122"/>
                <a:cs typeface="Courier New" panose="02070309020205020404" pitchFamily="49" charset="0"/>
              </a:rPr>
              <a:t>RURAL</a:t>
            </a:r>
            <a:endParaRPr lang="en-US" sz="1200" dirty="0">
              <a:highlight>
                <a:srgbClr val="835E3A"/>
              </a:highlight>
            </a:endParaRPr>
          </a:p>
        </p:txBody>
      </p:sp>
      <p:sp>
        <p:nvSpPr>
          <p:cNvPr id="58" name="TextBox 57">
            <a:extLst>
              <a:ext uri="{FF2B5EF4-FFF2-40B4-BE49-F238E27FC236}">
                <a16:creationId xmlns:a16="http://schemas.microsoft.com/office/drawing/2014/main" id="{31DE15D5-8DA6-1076-6D38-D4C20E48E401}"/>
              </a:ext>
            </a:extLst>
          </p:cNvPr>
          <p:cNvSpPr txBox="1"/>
          <p:nvPr/>
        </p:nvSpPr>
        <p:spPr>
          <a:xfrm>
            <a:off x="9130328" y="2232602"/>
            <a:ext cx="912512"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CHARISMA</a:t>
            </a:r>
          </a:p>
        </p:txBody>
      </p:sp>
      <p:grpSp>
        <p:nvGrpSpPr>
          <p:cNvPr id="2" name="Group 1">
            <a:extLst>
              <a:ext uri="{FF2B5EF4-FFF2-40B4-BE49-F238E27FC236}">
                <a16:creationId xmlns:a16="http://schemas.microsoft.com/office/drawing/2014/main" id="{5CC15756-2AC1-AE3B-A71D-B18A99D33D03}"/>
              </a:ext>
            </a:extLst>
          </p:cNvPr>
          <p:cNvGrpSpPr/>
          <p:nvPr/>
        </p:nvGrpSpPr>
        <p:grpSpPr>
          <a:xfrm>
            <a:off x="10058400" y="2564552"/>
            <a:ext cx="548640" cy="548640"/>
            <a:chOff x="5669280" y="2560320"/>
            <a:chExt cx="548640" cy="548640"/>
          </a:xfrm>
        </p:grpSpPr>
        <p:sp>
          <p:nvSpPr>
            <p:cNvPr id="11" name="Oval 10">
              <a:extLst>
                <a:ext uri="{FF2B5EF4-FFF2-40B4-BE49-F238E27FC236}">
                  <a16:creationId xmlns:a16="http://schemas.microsoft.com/office/drawing/2014/main" id="{8DC28121-EFE8-D333-BAFD-EA6D4A371FB6}"/>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5</a:t>
              </a:r>
            </a:p>
          </p:txBody>
        </p:sp>
        <p:sp>
          <p:nvSpPr>
            <p:cNvPr id="13" name="Rectangle: Rounded Corners 12">
              <a:extLst>
                <a:ext uri="{FF2B5EF4-FFF2-40B4-BE49-F238E27FC236}">
                  <a16:creationId xmlns:a16="http://schemas.microsoft.com/office/drawing/2014/main" id="{2605ECC8-C053-FF08-ED92-E9255418EBDC}"/>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40E8B94-BBDB-9DD0-6618-E55A32608B3A}"/>
              </a:ext>
            </a:extLst>
          </p:cNvPr>
          <p:cNvSpPr txBox="1"/>
          <p:nvPr/>
        </p:nvSpPr>
        <p:spPr>
          <a:xfrm>
            <a:off x="10207941" y="3086176"/>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5</a:t>
            </a:r>
          </a:p>
        </p:txBody>
      </p:sp>
      <p:sp>
        <p:nvSpPr>
          <p:cNvPr id="15" name="TextBox 14">
            <a:extLst>
              <a:ext uri="{FF2B5EF4-FFF2-40B4-BE49-F238E27FC236}">
                <a16:creationId xmlns:a16="http://schemas.microsoft.com/office/drawing/2014/main" id="{DBE7AD66-5F7A-DF6D-5A5F-42F02C78164F}"/>
              </a:ext>
            </a:extLst>
          </p:cNvPr>
          <p:cNvSpPr txBox="1"/>
          <p:nvPr/>
        </p:nvSpPr>
        <p:spPr>
          <a:xfrm>
            <a:off x="10010312" y="4697218"/>
            <a:ext cx="1497751" cy="400110"/>
          </a:xfrm>
          <a:prstGeom prst="rect">
            <a:avLst/>
          </a:prstGeom>
          <a:noFill/>
        </p:spPr>
        <p:txBody>
          <a:bodyPr wrap="none" lIns="0" tIns="0" rIns="0" bIns="0" rtlCol="0" anchor="ctr">
            <a:noAutofit/>
          </a:bodyPr>
          <a:lstStyle/>
          <a:p>
            <a:r>
              <a:rPr lang="en-US" sz="1200" spc="-70" dirty="0">
                <a:latin typeface="KaiTi" panose="02010609060101010101" pitchFamily="49" charset="-122"/>
                <a:ea typeface="KaiTi" panose="02010609060101010101" pitchFamily="49" charset="-122"/>
              </a:rPr>
              <a:t>+1 INFLUENCE, 2 DAMAGE, </a:t>
            </a:r>
          </a:p>
          <a:p>
            <a:r>
              <a:rPr lang="en-US" sz="1200" spc="-70" dirty="0">
                <a:latin typeface="KaiTi" panose="02010609060101010101" pitchFamily="49" charset="-122"/>
                <a:ea typeface="KaiTi" panose="02010609060101010101" pitchFamily="49" charset="-122"/>
              </a:rPr>
              <a:t>AND 1 </a:t>
            </a:r>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r>
              <a:rPr lang="en-US" sz="1200" spc="-70" dirty="0">
                <a:latin typeface="KaiTi" panose="02010609060101010101" pitchFamily="49" charset="-122"/>
                <a:ea typeface="KaiTi" panose="02010609060101010101" pitchFamily="49" charset="-122"/>
              </a:rPr>
              <a:t> IS REMOVED.</a:t>
            </a:r>
          </a:p>
        </p:txBody>
      </p:sp>
      <p:sp>
        <p:nvSpPr>
          <p:cNvPr id="16" name="TextBox 15">
            <a:extLst>
              <a:ext uri="{FF2B5EF4-FFF2-40B4-BE49-F238E27FC236}">
                <a16:creationId xmlns:a16="http://schemas.microsoft.com/office/drawing/2014/main" id="{EA8CFF21-A70A-06A2-465A-38F00CE9EDB0}"/>
              </a:ext>
            </a:extLst>
          </p:cNvPr>
          <p:cNvSpPr txBox="1"/>
          <p:nvPr/>
        </p:nvSpPr>
        <p:spPr>
          <a:xfrm>
            <a:off x="10336968" y="6272074"/>
            <a:ext cx="894575"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+1 INFLUENCE, </a:t>
            </a:r>
          </a:p>
          <a:p>
            <a:r>
              <a:rPr lang="en-US" sz="1200" dirty="0">
                <a:latin typeface="KaiTi" panose="02010609060101010101" pitchFamily="49" charset="-122"/>
                <a:ea typeface="KaiTi" panose="02010609060101010101" pitchFamily="49" charset="-122"/>
              </a:rPr>
              <a:t>+1 DAMAGE.</a:t>
            </a:r>
          </a:p>
        </p:txBody>
      </p:sp>
      <p:sp>
        <p:nvSpPr>
          <p:cNvPr id="17" name="TextBox 16">
            <a:extLst>
              <a:ext uri="{FF2B5EF4-FFF2-40B4-BE49-F238E27FC236}">
                <a16:creationId xmlns:a16="http://schemas.microsoft.com/office/drawing/2014/main" id="{3F54BBDA-8710-9EE1-A0AC-9ACCA8DB8DE3}"/>
              </a:ext>
            </a:extLst>
          </p:cNvPr>
          <p:cNvSpPr txBox="1"/>
          <p:nvPr/>
        </p:nvSpPr>
        <p:spPr>
          <a:xfrm>
            <a:off x="10336968" y="5484646"/>
            <a:ext cx="873040"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+1 INFLUENCE,</a:t>
            </a:r>
          </a:p>
          <a:p>
            <a:r>
              <a:rPr lang="en-US" sz="1200" dirty="0">
                <a:latin typeface="KaiTi" panose="02010609060101010101" pitchFamily="49" charset="-122"/>
                <a:ea typeface="KaiTi" panose="02010609060101010101" pitchFamily="49" charset="-122"/>
              </a:rPr>
              <a:t>+1 DAMAGE.</a:t>
            </a:r>
          </a:p>
        </p:txBody>
      </p:sp>
      <p:pic>
        <p:nvPicPr>
          <p:cNvPr id="18" name="Picture 17" descr="A picture containing silhouette, night sky&#10;&#10;Description automatically generated">
            <a:extLst>
              <a:ext uri="{FF2B5EF4-FFF2-40B4-BE49-F238E27FC236}">
                <a16:creationId xmlns:a16="http://schemas.microsoft.com/office/drawing/2014/main" id="{C15355DA-F611-7CEA-F77A-B90A1E632A31}"/>
              </a:ext>
            </a:extLst>
          </p:cNvPr>
          <p:cNvPicPr>
            <a:picLocks noChangeAspect="1"/>
          </p:cNvPicPr>
          <p:nvPr/>
        </p:nvPicPr>
        <p:blipFill rotWithShape="1">
          <a:blip r:embed="rId10">
            <a:extLst>
              <a:ext uri="{28A0092B-C50C-407E-A947-70E740481C1C}">
                <a14:useLocalDpi xmlns:a14="http://schemas.microsoft.com/office/drawing/2010/main" val="0"/>
              </a:ext>
            </a:extLst>
          </a:blip>
          <a:srcRect l="28247" t="28232" r="28247" b="28232"/>
          <a:stretch/>
        </p:blipFill>
        <p:spPr>
          <a:xfrm>
            <a:off x="10922426" y="3892042"/>
            <a:ext cx="444626" cy="444934"/>
          </a:xfrm>
          <a:prstGeom prst="rect">
            <a:avLst/>
          </a:prstGeom>
          <a:effectLst>
            <a:outerShdw blurRad="63500" sx="129000" sy="129000" algn="ctr" rotWithShape="0">
              <a:prstClr val="black">
                <a:alpha val="40000"/>
              </a:prstClr>
            </a:outerShdw>
          </a:effectLst>
        </p:spPr>
      </p:pic>
      <p:grpSp>
        <p:nvGrpSpPr>
          <p:cNvPr id="25" name="Group 24">
            <a:extLst>
              <a:ext uri="{FF2B5EF4-FFF2-40B4-BE49-F238E27FC236}">
                <a16:creationId xmlns:a16="http://schemas.microsoft.com/office/drawing/2014/main" id="{D7E106A6-BF01-2711-D59F-78A1249A0880}"/>
              </a:ext>
            </a:extLst>
          </p:cNvPr>
          <p:cNvGrpSpPr/>
          <p:nvPr/>
        </p:nvGrpSpPr>
        <p:grpSpPr>
          <a:xfrm>
            <a:off x="6428276" y="5344884"/>
            <a:ext cx="1016279" cy="593915"/>
            <a:chOff x="6428276" y="5355293"/>
            <a:chExt cx="1016279" cy="593915"/>
          </a:xfrm>
        </p:grpSpPr>
        <p:sp>
          <p:nvSpPr>
            <p:cNvPr id="2060" name="TextBox 2059">
              <a:extLst>
                <a:ext uri="{FF2B5EF4-FFF2-40B4-BE49-F238E27FC236}">
                  <a16:creationId xmlns:a16="http://schemas.microsoft.com/office/drawing/2014/main" id="{1179D45F-BC3D-2D3F-397D-3612E027CB50}"/>
                </a:ext>
              </a:extLst>
            </p:cNvPr>
            <p:cNvSpPr txBox="1"/>
            <p:nvPr/>
          </p:nvSpPr>
          <p:spPr>
            <a:xfrm>
              <a:off x="6428276" y="5362406"/>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sp>
          <p:nvSpPr>
            <p:cNvPr id="2061" name="TextBox 2060">
              <a:extLst>
                <a:ext uri="{FF2B5EF4-FFF2-40B4-BE49-F238E27FC236}">
                  <a16:creationId xmlns:a16="http://schemas.microsoft.com/office/drawing/2014/main" id="{A72BBE92-A4DD-0839-ED1C-C37B81B5D68B}"/>
                </a:ext>
              </a:extLst>
            </p:cNvPr>
            <p:cNvSpPr txBox="1"/>
            <p:nvPr/>
          </p:nvSpPr>
          <p:spPr>
            <a:xfrm>
              <a:off x="6887580" y="5355293"/>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pic>
          <p:nvPicPr>
            <p:cNvPr id="55" name="Picture 54">
              <a:extLst>
                <a:ext uri="{FF2B5EF4-FFF2-40B4-BE49-F238E27FC236}">
                  <a16:creationId xmlns:a16="http://schemas.microsoft.com/office/drawing/2014/main" id="{5D1D6E2E-AAB4-324E-3E77-1EEAE4D77BA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77499" y="5555938"/>
              <a:ext cx="393270" cy="393270"/>
            </a:xfrm>
            <a:prstGeom prst="rect">
              <a:avLst/>
            </a:prstGeom>
          </p:spPr>
        </p:pic>
        <p:pic>
          <p:nvPicPr>
            <p:cNvPr id="2048" name="Picture 2047">
              <a:extLst>
                <a:ext uri="{FF2B5EF4-FFF2-40B4-BE49-F238E27FC236}">
                  <a16:creationId xmlns:a16="http://schemas.microsoft.com/office/drawing/2014/main" id="{DD8E680F-D549-A25F-8B00-B50D7938D74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974084" y="5523481"/>
              <a:ext cx="470471" cy="402103"/>
            </a:xfrm>
            <a:prstGeom prst="rect">
              <a:avLst/>
            </a:prstGeom>
          </p:spPr>
        </p:pic>
      </p:grpSp>
      <p:grpSp>
        <p:nvGrpSpPr>
          <p:cNvPr id="26" name="Group 25">
            <a:extLst>
              <a:ext uri="{FF2B5EF4-FFF2-40B4-BE49-F238E27FC236}">
                <a16:creationId xmlns:a16="http://schemas.microsoft.com/office/drawing/2014/main" id="{D79F63BA-DBB2-9562-5CC1-04095E22B40F}"/>
              </a:ext>
            </a:extLst>
          </p:cNvPr>
          <p:cNvGrpSpPr/>
          <p:nvPr/>
        </p:nvGrpSpPr>
        <p:grpSpPr>
          <a:xfrm>
            <a:off x="6556582" y="4708952"/>
            <a:ext cx="759667" cy="402103"/>
            <a:chOff x="6490435" y="4708952"/>
            <a:chExt cx="759667" cy="402103"/>
          </a:xfrm>
        </p:grpSpPr>
        <p:sp>
          <p:nvSpPr>
            <p:cNvPr id="2058" name="TextBox 2057">
              <a:extLst>
                <a:ext uri="{FF2B5EF4-FFF2-40B4-BE49-F238E27FC236}">
                  <a16:creationId xmlns:a16="http://schemas.microsoft.com/office/drawing/2014/main" id="{E25DB6ED-A16C-6080-2702-AA9B7F5967FB}"/>
                </a:ext>
              </a:extLst>
            </p:cNvPr>
            <p:cNvSpPr txBox="1"/>
            <p:nvPr/>
          </p:nvSpPr>
          <p:spPr>
            <a:xfrm>
              <a:off x="6490435" y="4755324"/>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pic>
          <p:nvPicPr>
            <p:cNvPr id="22" name="Picture 21">
              <a:extLst>
                <a:ext uri="{FF2B5EF4-FFF2-40B4-BE49-F238E27FC236}">
                  <a16:creationId xmlns:a16="http://schemas.microsoft.com/office/drawing/2014/main" id="{573E1910-EBF7-8347-398D-9FBC6BD14B7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779631" y="4708952"/>
              <a:ext cx="470471" cy="402103"/>
            </a:xfrm>
            <a:prstGeom prst="rect">
              <a:avLst/>
            </a:prstGeom>
          </p:spPr>
        </p:pic>
      </p:grpSp>
      <p:grpSp>
        <p:nvGrpSpPr>
          <p:cNvPr id="27" name="Group 26">
            <a:extLst>
              <a:ext uri="{FF2B5EF4-FFF2-40B4-BE49-F238E27FC236}">
                <a16:creationId xmlns:a16="http://schemas.microsoft.com/office/drawing/2014/main" id="{60B471FA-698D-EE57-16D8-95D86EA6573C}"/>
              </a:ext>
            </a:extLst>
          </p:cNvPr>
          <p:cNvGrpSpPr/>
          <p:nvPr/>
        </p:nvGrpSpPr>
        <p:grpSpPr>
          <a:xfrm>
            <a:off x="6556582" y="6236127"/>
            <a:ext cx="759667" cy="402103"/>
            <a:chOff x="6490435" y="4708952"/>
            <a:chExt cx="759667" cy="402103"/>
          </a:xfrm>
        </p:grpSpPr>
        <p:sp>
          <p:nvSpPr>
            <p:cNvPr id="28" name="TextBox 27">
              <a:extLst>
                <a:ext uri="{FF2B5EF4-FFF2-40B4-BE49-F238E27FC236}">
                  <a16:creationId xmlns:a16="http://schemas.microsoft.com/office/drawing/2014/main" id="{BD55E02A-46EE-7D3E-950B-75C7B0B52740}"/>
                </a:ext>
              </a:extLst>
            </p:cNvPr>
            <p:cNvSpPr txBox="1"/>
            <p:nvPr/>
          </p:nvSpPr>
          <p:spPr>
            <a:xfrm>
              <a:off x="6490435" y="4755324"/>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pic>
          <p:nvPicPr>
            <p:cNvPr id="29" name="Picture 28">
              <a:extLst>
                <a:ext uri="{FF2B5EF4-FFF2-40B4-BE49-F238E27FC236}">
                  <a16:creationId xmlns:a16="http://schemas.microsoft.com/office/drawing/2014/main" id="{AF4CF0B1-8039-D811-EB97-B1011A4EA6FA}"/>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779631" y="4708952"/>
              <a:ext cx="470471" cy="402103"/>
            </a:xfrm>
            <a:prstGeom prst="rect">
              <a:avLst/>
            </a:prstGeom>
          </p:spPr>
        </p:pic>
      </p:grpSp>
      <p:grpSp>
        <p:nvGrpSpPr>
          <p:cNvPr id="41" name="Group 40">
            <a:extLst>
              <a:ext uri="{FF2B5EF4-FFF2-40B4-BE49-F238E27FC236}">
                <a16:creationId xmlns:a16="http://schemas.microsoft.com/office/drawing/2014/main" id="{7EADC1E6-25DF-9306-77CE-0E53F2BDC7E6}"/>
              </a:ext>
            </a:extLst>
          </p:cNvPr>
          <p:cNvGrpSpPr/>
          <p:nvPr/>
        </p:nvGrpSpPr>
        <p:grpSpPr>
          <a:xfrm>
            <a:off x="9047437" y="4622941"/>
            <a:ext cx="879003" cy="465280"/>
            <a:chOff x="12475670" y="4654703"/>
            <a:chExt cx="879003" cy="465280"/>
          </a:xfrm>
        </p:grpSpPr>
        <p:pic>
          <p:nvPicPr>
            <p:cNvPr id="2050" name="Picture 2049">
              <a:extLst>
                <a:ext uri="{FF2B5EF4-FFF2-40B4-BE49-F238E27FC236}">
                  <a16:creationId xmlns:a16="http://schemas.microsoft.com/office/drawing/2014/main" id="{5A8CA83A-3424-FC78-702D-FA94267C78B8}"/>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2942601" y="4783077"/>
              <a:ext cx="412072" cy="336906"/>
            </a:xfrm>
            <a:prstGeom prst="rect">
              <a:avLst/>
            </a:prstGeom>
          </p:spPr>
        </p:pic>
        <p:sp>
          <p:nvSpPr>
            <p:cNvPr id="2068" name="TextBox 2067">
              <a:extLst>
                <a:ext uri="{FF2B5EF4-FFF2-40B4-BE49-F238E27FC236}">
                  <a16:creationId xmlns:a16="http://schemas.microsoft.com/office/drawing/2014/main" id="{52ABC7D9-7CFA-26CD-FEC9-A3E9C56ED56C}"/>
                </a:ext>
              </a:extLst>
            </p:cNvPr>
            <p:cNvSpPr txBox="1"/>
            <p:nvPr/>
          </p:nvSpPr>
          <p:spPr>
            <a:xfrm>
              <a:off x="12475670" y="4654703"/>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1X</a:t>
              </a:r>
            </a:p>
          </p:txBody>
        </p:sp>
        <p:sp>
          <p:nvSpPr>
            <p:cNvPr id="2069" name="TextBox 2068">
              <a:extLst>
                <a:ext uri="{FF2B5EF4-FFF2-40B4-BE49-F238E27FC236}">
                  <a16:creationId xmlns:a16="http://schemas.microsoft.com/office/drawing/2014/main" id="{947F5F7D-4E4D-EFE8-2BA2-4ED0E563FC03}"/>
                </a:ext>
              </a:extLst>
            </p:cNvPr>
            <p:cNvSpPr txBox="1"/>
            <p:nvPr/>
          </p:nvSpPr>
          <p:spPr>
            <a:xfrm>
              <a:off x="12825927" y="4657183"/>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3X</a:t>
              </a:r>
            </a:p>
          </p:txBody>
        </p:sp>
        <p:pic>
          <p:nvPicPr>
            <p:cNvPr id="30" name="Picture 29">
              <a:extLst>
                <a:ext uri="{FF2B5EF4-FFF2-40B4-BE49-F238E27FC236}">
                  <a16:creationId xmlns:a16="http://schemas.microsoft.com/office/drawing/2014/main" id="{DD12A481-8E3E-B144-2D25-1E326F7403C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2589785" y="4783077"/>
              <a:ext cx="422780" cy="336906"/>
            </a:xfrm>
            <a:prstGeom prst="rect">
              <a:avLst/>
            </a:prstGeom>
          </p:spPr>
        </p:pic>
      </p:grpSp>
      <p:grpSp>
        <p:nvGrpSpPr>
          <p:cNvPr id="39" name="Group 38">
            <a:extLst>
              <a:ext uri="{FF2B5EF4-FFF2-40B4-BE49-F238E27FC236}">
                <a16:creationId xmlns:a16="http://schemas.microsoft.com/office/drawing/2014/main" id="{5B78C1B1-99F6-49F7-922E-82C68D07288A}"/>
              </a:ext>
            </a:extLst>
          </p:cNvPr>
          <p:cNvGrpSpPr/>
          <p:nvPr/>
        </p:nvGrpSpPr>
        <p:grpSpPr>
          <a:xfrm>
            <a:off x="9058999" y="5395175"/>
            <a:ext cx="1212956" cy="495886"/>
            <a:chOff x="12294117" y="5215915"/>
            <a:chExt cx="1212956" cy="495886"/>
          </a:xfrm>
        </p:grpSpPr>
        <p:sp>
          <p:nvSpPr>
            <p:cNvPr id="2070" name="TextBox 2069">
              <a:extLst>
                <a:ext uri="{FF2B5EF4-FFF2-40B4-BE49-F238E27FC236}">
                  <a16:creationId xmlns:a16="http://schemas.microsoft.com/office/drawing/2014/main" id="{359C21FD-1250-44AF-4FB2-E75C318318E7}"/>
                </a:ext>
              </a:extLst>
            </p:cNvPr>
            <p:cNvSpPr txBox="1"/>
            <p:nvPr/>
          </p:nvSpPr>
          <p:spPr>
            <a:xfrm>
              <a:off x="12294117" y="5217527"/>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2X</a:t>
              </a:r>
            </a:p>
          </p:txBody>
        </p:sp>
        <p:pic>
          <p:nvPicPr>
            <p:cNvPr id="31" name="Picture 30">
              <a:extLst>
                <a:ext uri="{FF2B5EF4-FFF2-40B4-BE49-F238E27FC236}">
                  <a16:creationId xmlns:a16="http://schemas.microsoft.com/office/drawing/2014/main" id="{E1FC5D87-8439-9792-4376-679B1BD7B02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3095001" y="5344832"/>
              <a:ext cx="412072" cy="336906"/>
            </a:xfrm>
            <a:prstGeom prst="rect">
              <a:avLst/>
            </a:prstGeom>
          </p:spPr>
        </p:pic>
        <p:sp>
          <p:nvSpPr>
            <p:cNvPr id="32" name="TextBox 31">
              <a:extLst>
                <a:ext uri="{FF2B5EF4-FFF2-40B4-BE49-F238E27FC236}">
                  <a16:creationId xmlns:a16="http://schemas.microsoft.com/office/drawing/2014/main" id="{EC950F00-D37D-1D27-593F-71E958974A96}"/>
                </a:ext>
              </a:extLst>
            </p:cNvPr>
            <p:cNvSpPr txBox="1"/>
            <p:nvPr/>
          </p:nvSpPr>
          <p:spPr>
            <a:xfrm>
              <a:off x="12628220" y="5215915"/>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1X</a:t>
              </a:r>
            </a:p>
          </p:txBody>
        </p:sp>
        <p:sp>
          <p:nvSpPr>
            <p:cNvPr id="34" name="TextBox 33">
              <a:extLst>
                <a:ext uri="{FF2B5EF4-FFF2-40B4-BE49-F238E27FC236}">
                  <a16:creationId xmlns:a16="http://schemas.microsoft.com/office/drawing/2014/main" id="{C0B74EA1-27E6-7699-418B-B9350C5F1732}"/>
                </a:ext>
              </a:extLst>
            </p:cNvPr>
            <p:cNvSpPr txBox="1"/>
            <p:nvPr/>
          </p:nvSpPr>
          <p:spPr>
            <a:xfrm>
              <a:off x="12978327" y="5218938"/>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3X</a:t>
              </a:r>
            </a:p>
          </p:txBody>
        </p:sp>
        <p:pic>
          <p:nvPicPr>
            <p:cNvPr id="2056" name="Picture 2055">
              <a:extLst>
                <a:ext uri="{FF2B5EF4-FFF2-40B4-BE49-F238E27FC236}">
                  <a16:creationId xmlns:a16="http://schemas.microsoft.com/office/drawing/2014/main" id="{0767267D-3D03-7769-ED1E-ADAC4933F35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2437921" y="5391350"/>
              <a:ext cx="337988" cy="320451"/>
            </a:xfrm>
            <a:prstGeom prst="rect">
              <a:avLst/>
            </a:prstGeom>
          </p:spPr>
        </p:pic>
        <p:pic>
          <p:nvPicPr>
            <p:cNvPr id="37" name="Picture 36">
              <a:extLst>
                <a:ext uri="{FF2B5EF4-FFF2-40B4-BE49-F238E27FC236}">
                  <a16:creationId xmlns:a16="http://schemas.microsoft.com/office/drawing/2014/main" id="{8FF4E3BE-07E2-6004-2531-9999B3F610B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2744360" y="5344832"/>
              <a:ext cx="422780" cy="336906"/>
            </a:xfrm>
            <a:prstGeom prst="rect">
              <a:avLst/>
            </a:prstGeom>
          </p:spPr>
        </p:pic>
      </p:grpSp>
      <p:grpSp>
        <p:nvGrpSpPr>
          <p:cNvPr id="42" name="Group 41">
            <a:extLst>
              <a:ext uri="{FF2B5EF4-FFF2-40B4-BE49-F238E27FC236}">
                <a16:creationId xmlns:a16="http://schemas.microsoft.com/office/drawing/2014/main" id="{19EB821B-255F-8B59-4519-2B2763024DF8}"/>
              </a:ext>
            </a:extLst>
          </p:cNvPr>
          <p:cNvGrpSpPr/>
          <p:nvPr/>
        </p:nvGrpSpPr>
        <p:grpSpPr>
          <a:xfrm>
            <a:off x="9067372" y="6185316"/>
            <a:ext cx="1212956" cy="495886"/>
            <a:chOff x="12294117" y="5215915"/>
            <a:chExt cx="1212956" cy="495886"/>
          </a:xfrm>
        </p:grpSpPr>
        <p:sp>
          <p:nvSpPr>
            <p:cNvPr id="43" name="TextBox 42">
              <a:extLst>
                <a:ext uri="{FF2B5EF4-FFF2-40B4-BE49-F238E27FC236}">
                  <a16:creationId xmlns:a16="http://schemas.microsoft.com/office/drawing/2014/main" id="{C10C9BC4-4B35-B998-EE16-9E581821DCD2}"/>
                </a:ext>
              </a:extLst>
            </p:cNvPr>
            <p:cNvSpPr txBox="1"/>
            <p:nvPr/>
          </p:nvSpPr>
          <p:spPr>
            <a:xfrm>
              <a:off x="12294117" y="5217527"/>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3X</a:t>
              </a:r>
            </a:p>
          </p:txBody>
        </p:sp>
        <p:pic>
          <p:nvPicPr>
            <p:cNvPr id="45" name="Picture 44">
              <a:extLst>
                <a:ext uri="{FF2B5EF4-FFF2-40B4-BE49-F238E27FC236}">
                  <a16:creationId xmlns:a16="http://schemas.microsoft.com/office/drawing/2014/main" id="{85150CBE-98E0-F948-9687-720EB375E7BC}"/>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3095001" y="5344832"/>
              <a:ext cx="412072" cy="336906"/>
            </a:xfrm>
            <a:prstGeom prst="rect">
              <a:avLst/>
            </a:prstGeom>
          </p:spPr>
        </p:pic>
        <p:sp>
          <p:nvSpPr>
            <p:cNvPr id="48" name="TextBox 47">
              <a:extLst>
                <a:ext uri="{FF2B5EF4-FFF2-40B4-BE49-F238E27FC236}">
                  <a16:creationId xmlns:a16="http://schemas.microsoft.com/office/drawing/2014/main" id="{2FD54CE4-F4EF-3E7E-ADC6-A8DEE1BA2A79}"/>
                </a:ext>
              </a:extLst>
            </p:cNvPr>
            <p:cNvSpPr txBox="1"/>
            <p:nvPr/>
          </p:nvSpPr>
          <p:spPr>
            <a:xfrm>
              <a:off x="12628220" y="5215915"/>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2X</a:t>
              </a:r>
            </a:p>
          </p:txBody>
        </p:sp>
        <p:sp>
          <p:nvSpPr>
            <p:cNvPr id="50" name="TextBox 49">
              <a:extLst>
                <a:ext uri="{FF2B5EF4-FFF2-40B4-BE49-F238E27FC236}">
                  <a16:creationId xmlns:a16="http://schemas.microsoft.com/office/drawing/2014/main" id="{AFBCC7ED-331C-34A7-54CE-C8F72CF8D624}"/>
                </a:ext>
              </a:extLst>
            </p:cNvPr>
            <p:cNvSpPr txBox="1"/>
            <p:nvPr/>
          </p:nvSpPr>
          <p:spPr>
            <a:xfrm>
              <a:off x="12978327" y="5218938"/>
              <a:ext cx="428227"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3X</a:t>
              </a:r>
            </a:p>
          </p:txBody>
        </p:sp>
        <p:pic>
          <p:nvPicPr>
            <p:cNvPr id="51" name="Picture 50">
              <a:extLst>
                <a:ext uri="{FF2B5EF4-FFF2-40B4-BE49-F238E27FC236}">
                  <a16:creationId xmlns:a16="http://schemas.microsoft.com/office/drawing/2014/main" id="{B2E7FBEA-A804-81D4-93B0-C2E5B4B6F67D}"/>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2437921" y="5391350"/>
              <a:ext cx="337988" cy="320451"/>
            </a:xfrm>
            <a:prstGeom prst="rect">
              <a:avLst/>
            </a:prstGeom>
          </p:spPr>
        </p:pic>
        <p:pic>
          <p:nvPicPr>
            <p:cNvPr id="52" name="Picture 51">
              <a:extLst>
                <a:ext uri="{FF2B5EF4-FFF2-40B4-BE49-F238E27FC236}">
                  <a16:creationId xmlns:a16="http://schemas.microsoft.com/office/drawing/2014/main" id="{AACA2426-FDB9-B4BC-6B67-CB5711249A6C}"/>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2744360" y="5344832"/>
              <a:ext cx="422780" cy="336906"/>
            </a:xfrm>
            <a:prstGeom prst="rect">
              <a:avLst/>
            </a:prstGeom>
          </p:spPr>
        </p:pic>
      </p:grpSp>
      <p:sp>
        <p:nvSpPr>
          <p:cNvPr id="2052" name="TextBox 2051">
            <a:extLst>
              <a:ext uri="{FF2B5EF4-FFF2-40B4-BE49-F238E27FC236}">
                <a16:creationId xmlns:a16="http://schemas.microsoft.com/office/drawing/2014/main" id="{D7E4F0C8-9047-BF9F-0F66-BAF9BF0F2622}"/>
              </a:ext>
            </a:extLst>
          </p:cNvPr>
          <p:cNvSpPr txBox="1"/>
          <p:nvPr/>
        </p:nvSpPr>
        <p:spPr>
          <a:xfrm>
            <a:off x="9802877" y="5189981"/>
            <a:ext cx="1031254" cy="183673"/>
          </a:xfrm>
          <a:prstGeom prst="rect">
            <a:avLst/>
          </a:prstGeom>
          <a:noFill/>
        </p:spPr>
        <p:txBody>
          <a:bodyPr wrap="none" lIns="0" tIns="0" rIns="0" bIns="0" rtlCol="0" anchor="ctr">
            <a:noAutofit/>
          </a:bodyPr>
          <a:lstStyle/>
          <a:p>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sp>
        <p:nvSpPr>
          <p:cNvPr id="2053" name="TextBox 2052">
            <a:extLst>
              <a:ext uri="{FF2B5EF4-FFF2-40B4-BE49-F238E27FC236}">
                <a16:creationId xmlns:a16="http://schemas.microsoft.com/office/drawing/2014/main" id="{494D08B1-D27B-EA74-DD6C-04FBB60E02F0}"/>
              </a:ext>
            </a:extLst>
          </p:cNvPr>
          <p:cNvSpPr txBox="1"/>
          <p:nvPr/>
        </p:nvSpPr>
        <p:spPr>
          <a:xfrm>
            <a:off x="9802877" y="5985276"/>
            <a:ext cx="1031254" cy="183673"/>
          </a:xfrm>
          <a:prstGeom prst="rect">
            <a:avLst/>
          </a:prstGeom>
          <a:noFill/>
        </p:spPr>
        <p:txBody>
          <a:bodyPr wrap="none" lIns="0" tIns="0" rIns="0" bIns="0" rtlCol="0" anchor="ctr">
            <a:noAutofit/>
          </a:bodyPr>
          <a:lstStyle/>
          <a:p>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pic>
        <p:nvPicPr>
          <p:cNvPr id="2084" name="Picture 2083" descr="A picture containing silhouette, night sky&#10;&#10;Description automatically generated">
            <a:extLst>
              <a:ext uri="{FF2B5EF4-FFF2-40B4-BE49-F238E27FC236}">
                <a16:creationId xmlns:a16="http://schemas.microsoft.com/office/drawing/2014/main" id="{F0B899A8-C6BE-2530-1657-7FEDC4B3D614}"/>
              </a:ext>
            </a:extLst>
          </p:cNvPr>
          <p:cNvPicPr>
            <a:picLocks noChangeAspect="1"/>
          </p:cNvPicPr>
          <p:nvPr/>
        </p:nvPicPr>
        <p:blipFill rotWithShape="1">
          <a:blip r:embed="rId10">
            <a:extLst>
              <a:ext uri="{28A0092B-C50C-407E-A947-70E740481C1C}">
                <a14:useLocalDpi xmlns:a14="http://schemas.microsoft.com/office/drawing/2010/main" val="0"/>
              </a:ext>
            </a:extLst>
          </a:blip>
          <a:srcRect l="28247" t="28232" r="28247" b="28232"/>
          <a:stretch/>
        </p:blipFill>
        <p:spPr>
          <a:xfrm>
            <a:off x="6962014" y="537286"/>
            <a:ext cx="630476" cy="630913"/>
          </a:xfrm>
          <a:prstGeom prst="rect">
            <a:avLst/>
          </a:prstGeom>
          <a:effectLst>
            <a:outerShdw blurRad="63500" sx="129000" sy="129000" algn="ctr" rotWithShape="0">
              <a:prstClr val="black">
                <a:alpha val="40000"/>
              </a:prstClr>
            </a:outerShdw>
          </a:effectLst>
        </p:spPr>
      </p:pic>
      <p:sp>
        <p:nvSpPr>
          <p:cNvPr id="2085" name="TextBox 2084">
            <a:extLst>
              <a:ext uri="{FF2B5EF4-FFF2-40B4-BE49-F238E27FC236}">
                <a16:creationId xmlns:a16="http://schemas.microsoft.com/office/drawing/2014/main" id="{620563E9-4809-38BB-1ACD-1FF86B3F9647}"/>
              </a:ext>
            </a:extLst>
          </p:cNvPr>
          <p:cNvSpPr txBox="1"/>
          <p:nvPr/>
        </p:nvSpPr>
        <p:spPr>
          <a:xfrm>
            <a:off x="3945448" y="4308675"/>
            <a:ext cx="246391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FORCE MANAGEMENT</a:t>
            </a:r>
          </a:p>
        </p:txBody>
      </p:sp>
      <p:sp>
        <p:nvSpPr>
          <p:cNvPr id="2086" name="TextBox 2085">
            <a:extLst>
              <a:ext uri="{FF2B5EF4-FFF2-40B4-BE49-F238E27FC236}">
                <a16:creationId xmlns:a16="http://schemas.microsoft.com/office/drawing/2014/main" id="{670DEFA2-6C55-A757-5C27-A8FF635D3ACD}"/>
              </a:ext>
            </a:extLst>
          </p:cNvPr>
          <p:cNvSpPr txBox="1"/>
          <p:nvPr/>
        </p:nvSpPr>
        <p:spPr>
          <a:xfrm>
            <a:off x="3943804" y="4632274"/>
            <a:ext cx="2443258" cy="163722"/>
          </a:xfrm>
          <a:prstGeom prst="rect">
            <a:avLst/>
          </a:prstGeom>
          <a:noFill/>
        </p:spPr>
        <p:txBody>
          <a:bodyPr wrap="none" lIns="0" tIns="0" rIns="0" bIns="0" rtlCol="0" anchor="ctr">
            <a:noAutofit/>
          </a:bodyPr>
          <a:lstStyle/>
          <a:p>
            <a:pPr algn="ctr"/>
            <a:r>
              <a:rPr lang="en-US" sz="1200" b="1" dirty="0">
                <a:latin typeface="KaiTi" panose="02010609060101010101" pitchFamily="49" charset="-122"/>
                <a:ea typeface="KaiTi" panose="02010609060101010101" pitchFamily="49" charset="-122"/>
              </a:rPr>
              <a:t>(see Special Rules)</a:t>
            </a:r>
          </a:p>
        </p:txBody>
      </p:sp>
      <p:sp>
        <p:nvSpPr>
          <p:cNvPr id="2088" name="TextBox 2087">
            <a:extLst>
              <a:ext uri="{FF2B5EF4-FFF2-40B4-BE49-F238E27FC236}">
                <a16:creationId xmlns:a16="http://schemas.microsoft.com/office/drawing/2014/main" id="{A264EBB5-9175-32AC-B314-F83F34D8DBFB}"/>
              </a:ext>
            </a:extLst>
          </p:cNvPr>
          <p:cNvSpPr txBox="1"/>
          <p:nvPr/>
        </p:nvSpPr>
        <p:spPr>
          <a:xfrm>
            <a:off x="4689916" y="4904361"/>
            <a:ext cx="1041162" cy="619983"/>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RECRUIT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a:p>
            <a:pPr algn="ctr"/>
            <a:r>
              <a:rPr lang="en-US" sz="1400" dirty="0">
                <a:latin typeface="KaiTi" panose="02010609060101010101" pitchFamily="49" charset="-122"/>
                <a:ea typeface="KaiTi" panose="02010609060101010101" pitchFamily="49" charset="-122"/>
              </a:rPr>
              <a:t>PER TURN</a:t>
            </a:r>
          </a:p>
        </p:txBody>
      </p:sp>
      <p:sp>
        <p:nvSpPr>
          <p:cNvPr id="2089" name="TextBox 2088">
            <a:extLst>
              <a:ext uri="{FF2B5EF4-FFF2-40B4-BE49-F238E27FC236}">
                <a16:creationId xmlns:a16="http://schemas.microsoft.com/office/drawing/2014/main" id="{7A80EA43-4B57-F476-5E14-6E408452A1E3}"/>
              </a:ext>
            </a:extLst>
          </p:cNvPr>
          <p:cNvSpPr txBox="1"/>
          <p:nvPr/>
        </p:nvSpPr>
        <p:spPr>
          <a:xfrm>
            <a:off x="3981816" y="5696804"/>
            <a:ext cx="2457362" cy="163722"/>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OR ***</a:t>
            </a:r>
          </a:p>
        </p:txBody>
      </p:sp>
      <p:sp>
        <p:nvSpPr>
          <p:cNvPr id="2091" name="TextBox 2090">
            <a:extLst>
              <a:ext uri="{FF2B5EF4-FFF2-40B4-BE49-F238E27FC236}">
                <a16:creationId xmlns:a16="http://schemas.microsoft.com/office/drawing/2014/main" id="{858A3FBB-A394-6171-B9E4-5D291991CA6B}"/>
              </a:ext>
            </a:extLst>
          </p:cNvPr>
          <p:cNvSpPr txBox="1"/>
          <p:nvPr/>
        </p:nvSpPr>
        <p:spPr>
          <a:xfrm>
            <a:off x="4578951" y="6032986"/>
            <a:ext cx="1263092" cy="619983"/>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ESTABLISH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BASE</a:t>
            </a:r>
            <a:r>
              <a:rPr lang="en-US" sz="1400" dirty="0">
                <a:latin typeface="KaiTi" panose="02010609060101010101" pitchFamily="49" charset="-122"/>
                <a:ea typeface="KaiTi" panose="02010609060101010101" pitchFamily="49" charset="-122"/>
              </a:rPr>
              <a:t> PER TURN</a:t>
            </a:r>
          </a:p>
        </p:txBody>
      </p:sp>
      <p:grpSp>
        <p:nvGrpSpPr>
          <p:cNvPr id="2099" name="Group 2098">
            <a:extLst>
              <a:ext uri="{FF2B5EF4-FFF2-40B4-BE49-F238E27FC236}">
                <a16:creationId xmlns:a16="http://schemas.microsoft.com/office/drawing/2014/main" id="{021B107B-CD67-C56D-74E6-928BD7885249}"/>
              </a:ext>
            </a:extLst>
          </p:cNvPr>
          <p:cNvGrpSpPr/>
          <p:nvPr/>
        </p:nvGrpSpPr>
        <p:grpSpPr>
          <a:xfrm>
            <a:off x="4035618" y="5036799"/>
            <a:ext cx="336940" cy="324756"/>
            <a:chOff x="4004024" y="8001598"/>
            <a:chExt cx="336940" cy="324756"/>
          </a:xfrm>
        </p:grpSpPr>
        <p:sp>
          <p:nvSpPr>
            <p:cNvPr id="2087" name="Oval 2086">
              <a:extLst>
                <a:ext uri="{FF2B5EF4-FFF2-40B4-BE49-F238E27FC236}">
                  <a16:creationId xmlns:a16="http://schemas.microsoft.com/office/drawing/2014/main" id="{999FA692-AFB5-4BBE-7D9E-EB838FCE14F1}"/>
                </a:ext>
              </a:extLst>
            </p:cNvPr>
            <p:cNvSpPr/>
            <p:nvPr/>
          </p:nvSpPr>
          <p:spPr>
            <a:xfrm>
              <a:off x="4066644" y="8052034"/>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0</a:t>
              </a:r>
            </a:p>
          </p:txBody>
        </p:sp>
        <p:sp>
          <p:nvSpPr>
            <p:cNvPr id="2098" name="Rectangle 2097">
              <a:extLst>
                <a:ext uri="{FF2B5EF4-FFF2-40B4-BE49-F238E27FC236}">
                  <a16:creationId xmlns:a16="http://schemas.microsoft.com/office/drawing/2014/main" id="{AB650CC6-C769-6E5C-A588-89CD377405D8}"/>
                </a:ext>
              </a:extLst>
            </p:cNvPr>
            <p:cNvSpPr/>
            <p:nvPr/>
          </p:nvSpPr>
          <p:spPr>
            <a:xfrm rot="18955417">
              <a:off x="4004024" y="8001598"/>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grpSp>
        <p:nvGrpSpPr>
          <p:cNvPr id="2100" name="Group 2099">
            <a:extLst>
              <a:ext uri="{FF2B5EF4-FFF2-40B4-BE49-F238E27FC236}">
                <a16:creationId xmlns:a16="http://schemas.microsoft.com/office/drawing/2014/main" id="{DB034F71-31A8-7479-53DE-421F1B17C1EC}"/>
              </a:ext>
            </a:extLst>
          </p:cNvPr>
          <p:cNvGrpSpPr/>
          <p:nvPr/>
        </p:nvGrpSpPr>
        <p:grpSpPr>
          <a:xfrm>
            <a:off x="4073278" y="6180599"/>
            <a:ext cx="336940" cy="324756"/>
            <a:chOff x="4004024" y="8001598"/>
            <a:chExt cx="336940" cy="324756"/>
          </a:xfrm>
        </p:grpSpPr>
        <p:sp>
          <p:nvSpPr>
            <p:cNvPr id="2101" name="Oval 2100">
              <a:extLst>
                <a:ext uri="{FF2B5EF4-FFF2-40B4-BE49-F238E27FC236}">
                  <a16:creationId xmlns:a16="http://schemas.microsoft.com/office/drawing/2014/main" id="{46B1CCD5-A256-34F6-7138-8B5DA46D4859}"/>
                </a:ext>
              </a:extLst>
            </p:cNvPr>
            <p:cNvSpPr/>
            <p:nvPr/>
          </p:nvSpPr>
          <p:spPr>
            <a:xfrm>
              <a:off x="4066644" y="8052034"/>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3</a:t>
              </a:r>
            </a:p>
          </p:txBody>
        </p:sp>
        <p:sp>
          <p:nvSpPr>
            <p:cNvPr id="2102" name="Rectangle 2101">
              <a:extLst>
                <a:ext uri="{FF2B5EF4-FFF2-40B4-BE49-F238E27FC236}">
                  <a16:creationId xmlns:a16="http://schemas.microsoft.com/office/drawing/2014/main" id="{967FE177-0899-8D8D-9E9B-501AF3FEDF56}"/>
                </a:ext>
              </a:extLst>
            </p:cNvPr>
            <p:cNvSpPr/>
            <p:nvPr/>
          </p:nvSpPr>
          <p:spPr>
            <a:xfrm rot="18955417">
              <a:off x="4004024" y="8001598"/>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sp>
        <p:nvSpPr>
          <p:cNvPr id="2103" name="TextBox 2102">
            <a:extLst>
              <a:ext uri="{FF2B5EF4-FFF2-40B4-BE49-F238E27FC236}">
                <a16:creationId xmlns:a16="http://schemas.microsoft.com/office/drawing/2014/main" id="{59F0577B-B380-AFEE-4520-FA6A8600F84C}"/>
              </a:ext>
            </a:extLst>
          </p:cNvPr>
          <p:cNvSpPr txBox="1"/>
          <p:nvPr/>
        </p:nvSpPr>
        <p:spPr>
          <a:xfrm>
            <a:off x="6552776" y="4308675"/>
            <a:ext cx="246391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PATROL</a:t>
            </a:r>
          </a:p>
        </p:txBody>
      </p:sp>
      <p:sp>
        <p:nvSpPr>
          <p:cNvPr id="2104" name="TextBox 2103">
            <a:extLst>
              <a:ext uri="{FF2B5EF4-FFF2-40B4-BE49-F238E27FC236}">
                <a16:creationId xmlns:a16="http://schemas.microsoft.com/office/drawing/2014/main" id="{5302CC50-B2C5-88BB-4068-87030D024D33}"/>
              </a:ext>
            </a:extLst>
          </p:cNvPr>
          <p:cNvSpPr txBox="1"/>
          <p:nvPr/>
        </p:nvSpPr>
        <p:spPr>
          <a:xfrm>
            <a:off x="7503899" y="4698318"/>
            <a:ext cx="1473266" cy="424786"/>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IN ORDER </a:t>
            </a:r>
          </a:p>
          <a:p>
            <a:r>
              <a:rPr lang="en-US" sz="1400" dirty="0">
                <a:latin typeface="KaiTi" panose="02010609060101010101" pitchFamily="49" charset="-122"/>
                <a:ea typeface="KaiTi" panose="02010609060101010101" pitchFamily="49" charset="-122"/>
              </a:rPr>
              <a:t>YOU MAY PULL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05" name="TextBox 2104">
            <a:extLst>
              <a:ext uri="{FF2B5EF4-FFF2-40B4-BE49-F238E27FC236}">
                <a16:creationId xmlns:a16="http://schemas.microsoft.com/office/drawing/2014/main" id="{CA78AC28-9B96-2E27-D520-85CF1CCC9898}"/>
              </a:ext>
            </a:extLst>
          </p:cNvPr>
          <p:cNvSpPr txBox="1"/>
          <p:nvPr/>
        </p:nvSpPr>
        <p:spPr>
          <a:xfrm>
            <a:off x="7503899" y="5615529"/>
            <a:ext cx="1473266" cy="202453"/>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1 DAMAGE PER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06" name="TextBox 2105">
            <a:extLst>
              <a:ext uri="{FF2B5EF4-FFF2-40B4-BE49-F238E27FC236}">
                <a16:creationId xmlns:a16="http://schemas.microsoft.com/office/drawing/2014/main" id="{E81748F3-EB3E-588B-7AF8-F289E382B221}"/>
              </a:ext>
            </a:extLst>
          </p:cNvPr>
          <p:cNvSpPr txBox="1"/>
          <p:nvPr/>
        </p:nvSpPr>
        <p:spPr>
          <a:xfrm>
            <a:off x="7503899" y="6377830"/>
            <a:ext cx="1473266" cy="143758"/>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YOU MAY PUSH 2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07" name="TextBox 2106">
            <a:extLst>
              <a:ext uri="{FF2B5EF4-FFF2-40B4-BE49-F238E27FC236}">
                <a16:creationId xmlns:a16="http://schemas.microsoft.com/office/drawing/2014/main" id="{5191796E-8623-5004-43F7-B2AC671953DC}"/>
              </a:ext>
            </a:extLst>
          </p:cNvPr>
          <p:cNvSpPr txBox="1"/>
          <p:nvPr/>
        </p:nvSpPr>
        <p:spPr>
          <a:xfrm>
            <a:off x="6460924" y="5194006"/>
            <a:ext cx="2555771" cy="229971"/>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p:txBody>
      </p:sp>
      <p:sp>
        <p:nvSpPr>
          <p:cNvPr id="2108" name="TextBox 2107">
            <a:extLst>
              <a:ext uri="{FF2B5EF4-FFF2-40B4-BE49-F238E27FC236}">
                <a16:creationId xmlns:a16="http://schemas.microsoft.com/office/drawing/2014/main" id="{3DB8069A-CAF0-1402-C669-F16F63FFD07A}"/>
              </a:ext>
            </a:extLst>
          </p:cNvPr>
          <p:cNvSpPr txBox="1"/>
          <p:nvPr/>
        </p:nvSpPr>
        <p:spPr>
          <a:xfrm>
            <a:off x="6451388" y="5992445"/>
            <a:ext cx="2555771" cy="229971"/>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p:txBody>
      </p:sp>
      <p:grpSp>
        <p:nvGrpSpPr>
          <p:cNvPr id="35" name="Group 34">
            <a:extLst>
              <a:ext uri="{FF2B5EF4-FFF2-40B4-BE49-F238E27FC236}">
                <a16:creationId xmlns:a16="http://schemas.microsoft.com/office/drawing/2014/main" id="{8FEC9327-190F-E067-6EFC-AFD60D6D73FC}"/>
              </a:ext>
            </a:extLst>
          </p:cNvPr>
          <p:cNvGrpSpPr/>
          <p:nvPr/>
        </p:nvGrpSpPr>
        <p:grpSpPr>
          <a:xfrm>
            <a:off x="7001152" y="1650441"/>
            <a:ext cx="744385" cy="643135"/>
            <a:chOff x="7001152" y="1650441"/>
            <a:chExt cx="744385" cy="643135"/>
          </a:xfrm>
        </p:grpSpPr>
        <p:pic>
          <p:nvPicPr>
            <p:cNvPr id="54" name="Picture 53">
              <a:extLst>
                <a:ext uri="{FF2B5EF4-FFF2-40B4-BE49-F238E27FC236}">
                  <a16:creationId xmlns:a16="http://schemas.microsoft.com/office/drawing/2014/main" id="{90A13222-8392-6F82-1145-198A85B428A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4" name="Oval 3">
              <a:extLst>
                <a:ext uri="{FF2B5EF4-FFF2-40B4-BE49-F238E27FC236}">
                  <a16:creationId xmlns:a16="http://schemas.microsoft.com/office/drawing/2014/main" id="{C2D7BE4B-23BF-B87B-0E29-5757A298D1A9}"/>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3" name="Group 22">
            <a:extLst>
              <a:ext uri="{FF2B5EF4-FFF2-40B4-BE49-F238E27FC236}">
                <a16:creationId xmlns:a16="http://schemas.microsoft.com/office/drawing/2014/main" id="{C84F9AB1-6320-EB12-8A5C-5F8B901E3CFB}"/>
              </a:ext>
            </a:extLst>
          </p:cNvPr>
          <p:cNvGrpSpPr/>
          <p:nvPr/>
        </p:nvGrpSpPr>
        <p:grpSpPr>
          <a:xfrm>
            <a:off x="9244916" y="1724268"/>
            <a:ext cx="655845" cy="644600"/>
            <a:chOff x="9244916" y="1724268"/>
            <a:chExt cx="655845" cy="644600"/>
          </a:xfrm>
        </p:grpSpPr>
        <p:pic>
          <p:nvPicPr>
            <p:cNvPr id="56" name="Picture 55">
              <a:extLst>
                <a:ext uri="{FF2B5EF4-FFF2-40B4-BE49-F238E27FC236}">
                  <a16:creationId xmlns:a16="http://schemas.microsoft.com/office/drawing/2014/main" id="{02FF6430-FBB4-E72C-D296-0163C2AA7D0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244916" y="1724268"/>
              <a:ext cx="655845" cy="644600"/>
            </a:xfrm>
            <a:prstGeom prst="rect">
              <a:avLst/>
            </a:prstGeom>
          </p:spPr>
        </p:pic>
        <p:sp>
          <p:nvSpPr>
            <p:cNvPr id="21" name="Oval 20">
              <a:extLst>
                <a:ext uri="{FF2B5EF4-FFF2-40B4-BE49-F238E27FC236}">
                  <a16:creationId xmlns:a16="http://schemas.microsoft.com/office/drawing/2014/main" id="{0BE7461D-260D-D8E6-C746-9D64EE01AB37}"/>
                </a:ext>
              </a:extLst>
            </p:cNvPr>
            <p:cNvSpPr/>
            <p:nvPr/>
          </p:nvSpPr>
          <p:spPr>
            <a:xfrm>
              <a:off x="9318085" y="1740338"/>
              <a:ext cx="554744"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53" name="Group 52">
            <a:extLst>
              <a:ext uri="{FF2B5EF4-FFF2-40B4-BE49-F238E27FC236}">
                <a16:creationId xmlns:a16="http://schemas.microsoft.com/office/drawing/2014/main" id="{14205AC0-8346-9381-7163-1E060850171E}"/>
              </a:ext>
            </a:extLst>
          </p:cNvPr>
          <p:cNvGrpSpPr/>
          <p:nvPr/>
        </p:nvGrpSpPr>
        <p:grpSpPr>
          <a:xfrm>
            <a:off x="6850076" y="4711755"/>
            <a:ext cx="477415" cy="412478"/>
            <a:chOff x="7001152" y="1650441"/>
            <a:chExt cx="744385" cy="643135"/>
          </a:xfrm>
        </p:grpSpPr>
        <p:pic>
          <p:nvPicPr>
            <p:cNvPr id="57" name="Picture 56">
              <a:extLst>
                <a:ext uri="{FF2B5EF4-FFF2-40B4-BE49-F238E27FC236}">
                  <a16:creationId xmlns:a16="http://schemas.microsoft.com/office/drawing/2014/main" id="{9C036E71-4C75-859C-8B94-A98F9EBBC1B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59" name="Oval 58">
              <a:extLst>
                <a:ext uri="{FF2B5EF4-FFF2-40B4-BE49-F238E27FC236}">
                  <a16:creationId xmlns:a16="http://schemas.microsoft.com/office/drawing/2014/main" id="{022411B4-A053-1805-A824-6431B4EFE5B2}"/>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60" name="Group 59">
            <a:extLst>
              <a:ext uri="{FF2B5EF4-FFF2-40B4-BE49-F238E27FC236}">
                <a16:creationId xmlns:a16="http://schemas.microsoft.com/office/drawing/2014/main" id="{78756E34-9D37-98EE-10CA-263F8F9553A3}"/>
              </a:ext>
            </a:extLst>
          </p:cNvPr>
          <p:cNvGrpSpPr/>
          <p:nvPr/>
        </p:nvGrpSpPr>
        <p:grpSpPr>
          <a:xfrm>
            <a:off x="6970769" y="5503679"/>
            <a:ext cx="477415" cy="412478"/>
            <a:chOff x="7001152" y="1650441"/>
            <a:chExt cx="744385" cy="643135"/>
          </a:xfrm>
        </p:grpSpPr>
        <p:pic>
          <p:nvPicPr>
            <p:cNvPr id="61" name="Picture 60">
              <a:extLst>
                <a:ext uri="{FF2B5EF4-FFF2-40B4-BE49-F238E27FC236}">
                  <a16:creationId xmlns:a16="http://schemas.microsoft.com/office/drawing/2014/main" id="{2971B78C-09EB-9E47-A89D-3AA849A0282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62" name="Oval 61">
              <a:extLst>
                <a:ext uri="{FF2B5EF4-FFF2-40B4-BE49-F238E27FC236}">
                  <a16:creationId xmlns:a16="http://schemas.microsoft.com/office/drawing/2014/main" id="{08E8015C-BD0F-A4EE-694D-F74A70FA8502}"/>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63" name="Group 62">
            <a:extLst>
              <a:ext uri="{FF2B5EF4-FFF2-40B4-BE49-F238E27FC236}">
                <a16:creationId xmlns:a16="http://schemas.microsoft.com/office/drawing/2014/main" id="{A0EBA4B3-EB38-6CD7-D665-D6509C5B6CBD}"/>
              </a:ext>
            </a:extLst>
          </p:cNvPr>
          <p:cNvGrpSpPr/>
          <p:nvPr/>
        </p:nvGrpSpPr>
        <p:grpSpPr>
          <a:xfrm>
            <a:off x="6848883" y="6234757"/>
            <a:ext cx="477415" cy="412478"/>
            <a:chOff x="7001152" y="1650441"/>
            <a:chExt cx="744385" cy="643135"/>
          </a:xfrm>
        </p:grpSpPr>
        <p:pic>
          <p:nvPicPr>
            <p:cNvPr id="2049" name="Picture 2048">
              <a:extLst>
                <a:ext uri="{FF2B5EF4-FFF2-40B4-BE49-F238E27FC236}">
                  <a16:creationId xmlns:a16="http://schemas.microsoft.com/office/drawing/2014/main" id="{2CEE1793-DA3B-6185-964C-86CEFF314B8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2051" name="Oval 2050">
              <a:extLst>
                <a:ext uri="{FF2B5EF4-FFF2-40B4-BE49-F238E27FC236}">
                  <a16:creationId xmlns:a16="http://schemas.microsoft.com/office/drawing/2014/main" id="{E44B8BF0-3C3C-6B17-6CFE-F763D0E9917A}"/>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54" name="Group 2053">
            <a:extLst>
              <a:ext uri="{FF2B5EF4-FFF2-40B4-BE49-F238E27FC236}">
                <a16:creationId xmlns:a16="http://schemas.microsoft.com/office/drawing/2014/main" id="{36D0DDBC-B09D-6F27-6F4E-AD4C769071B0}"/>
              </a:ext>
            </a:extLst>
          </p:cNvPr>
          <p:cNvGrpSpPr/>
          <p:nvPr/>
        </p:nvGrpSpPr>
        <p:grpSpPr>
          <a:xfrm>
            <a:off x="9876026" y="6316380"/>
            <a:ext cx="397161" cy="343140"/>
            <a:chOff x="7001152" y="1650441"/>
            <a:chExt cx="744385" cy="643135"/>
          </a:xfrm>
        </p:grpSpPr>
        <p:pic>
          <p:nvPicPr>
            <p:cNvPr id="2055" name="Picture 2054">
              <a:extLst>
                <a:ext uri="{FF2B5EF4-FFF2-40B4-BE49-F238E27FC236}">
                  <a16:creationId xmlns:a16="http://schemas.microsoft.com/office/drawing/2014/main" id="{8FDFFD0F-05CF-7C16-6291-F9A896AEA19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2057" name="Oval 2056">
              <a:extLst>
                <a:ext uri="{FF2B5EF4-FFF2-40B4-BE49-F238E27FC236}">
                  <a16:creationId xmlns:a16="http://schemas.microsoft.com/office/drawing/2014/main" id="{3E028D06-6061-126F-A818-3E969E8E1FC8}"/>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59" name="Group 2058">
            <a:extLst>
              <a:ext uri="{FF2B5EF4-FFF2-40B4-BE49-F238E27FC236}">
                <a16:creationId xmlns:a16="http://schemas.microsoft.com/office/drawing/2014/main" id="{B396CB1C-722F-1472-53B7-8EA89BE7E737}"/>
              </a:ext>
            </a:extLst>
          </p:cNvPr>
          <p:cNvGrpSpPr/>
          <p:nvPr/>
        </p:nvGrpSpPr>
        <p:grpSpPr>
          <a:xfrm>
            <a:off x="9868256" y="5522874"/>
            <a:ext cx="397161" cy="343140"/>
            <a:chOff x="7001152" y="1650441"/>
            <a:chExt cx="744385" cy="643135"/>
          </a:xfrm>
        </p:grpSpPr>
        <p:pic>
          <p:nvPicPr>
            <p:cNvPr id="2062" name="Picture 2061">
              <a:extLst>
                <a:ext uri="{FF2B5EF4-FFF2-40B4-BE49-F238E27FC236}">
                  <a16:creationId xmlns:a16="http://schemas.microsoft.com/office/drawing/2014/main" id="{96639451-1071-E1B9-0B15-48622B42850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2063" name="Oval 2062">
              <a:extLst>
                <a:ext uri="{FF2B5EF4-FFF2-40B4-BE49-F238E27FC236}">
                  <a16:creationId xmlns:a16="http://schemas.microsoft.com/office/drawing/2014/main" id="{98839786-FBCE-0EF6-0E3F-B87604510944}"/>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64" name="Group 2063">
            <a:extLst>
              <a:ext uri="{FF2B5EF4-FFF2-40B4-BE49-F238E27FC236}">
                <a16:creationId xmlns:a16="http://schemas.microsoft.com/office/drawing/2014/main" id="{20E8A93A-C171-26EC-8821-7658C593DEC0}"/>
              </a:ext>
            </a:extLst>
          </p:cNvPr>
          <p:cNvGrpSpPr/>
          <p:nvPr/>
        </p:nvGrpSpPr>
        <p:grpSpPr>
          <a:xfrm>
            <a:off x="9524735" y="4749645"/>
            <a:ext cx="397161" cy="343140"/>
            <a:chOff x="7001152" y="1650441"/>
            <a:chExt cx="744385" cy="643135"/>
          </a:xfrm>
        </p:grpSpPr>
        <p:pic>
          <p:nvPicPr>
            <p:cNvPr id="2074" name="Picture 2073">
              <a:extLst>
                <a:ext uri="{FF2B5EF4-FFF2-40B4-BE49-F238E27FC236}">
                  <a16:creationId xmlns:a16="http://schemas.microsoft.com/office/drawing/2014/main" id="{D9640008-6A94-D309-B155-2FD71031530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2075" name="Oval 2074">
              <a:extLst>
                <a:ext uri="{FF2B5EF4-FFF2-40B4-BE49-F238E27FC236}">
                  <a16:creationId xmlns:a16="http://schemas.microsoft.com/office/drawing/2014/main" id="{1277317B-2503-02D4-4A93-872A65BFA59B}"/>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78" name="Group 2077">
            <a:extLst>
              <a:ext uri="{FF2B5EF4-FFF2-40B4-BE49-F238E27FC236}">
                <a16:creationId xmlns:a16="http://schemas.microsoft.com/office/drawing/2014/main" id="{40B7E10A-DF58-E394-324D-A20DC742B101}"/>
              </a:ext>
            </a:extLst>
          </p:cNvPr>
          <p:cNvGrpSpPr/>
          <p:nvPr/>
        </p:nvGrpSpPr>
        <p:grpSpPr>
          <a:xfrm>
            <a:off x="9169832" y="4749464"/>
            <a:ext cx="406133" cy="331016"/>
            <a:chOff x="9534940" y="4768485"/>
            <a:chExt cx="487252" cy="397132"/>
          </a:xfrm>
        </p:grpSpPr>
        <p:pic>
          <p:nvPicPr>
            <p:cNvPr id="2076" name="Picture 2075">
              <a:extLst>
                <a:ext uri="{FF2B5EF4-FFF2-40B4-BE49-F238E27FC236}">
                  <a16:creationId xmlns:a16="http://schemas.microsoft.com/office/drawing/2014/main" id="{09914B19-9172-D467-3E68-250074926CC8}"/>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534940" y="4768485"/>
              <a:ext cx="487252" cy="397132"/>
            </a:xfrm>
            <a:prstGeom prst="rect">
              <a:avLst/>
            </a:prstGeom>
          </p:spPr>
        </p:pic>
        <p:sp>
          <p:nvSpPr>
            <p:cNvPr id="2077" name="Oval 2076">
              <a:extLst>
                <a:ext uri="{FF2B5EF4-FFF2-40B4-BE49-F238E27FC236}">
                  <a16:creationId xmlns:a16="http://schemas.microsoft.com/office/drawing/2014/main" id="{FAAAB31E-0852-75DF-AA39-042060C052C7}"/>
                </a:ext>
              </a:extLst>
            </p:cNvPr>
            <p:cNvSpPr/>
            <p:nvPr/>
          </p:nvSpPr>
          <p:spPr>
            <a:xfrm>
              <a:off x="9620232" y="4823845"/>
              <a:ext cx="339365" cy="33309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79" name="Group 2078">
            <a:extLst>
              <a:ext uri="{FF2B5EF4-FFF2-40B4-BE49-F238E27FC236}">
                <a16:creationId xmlns:a16="http://schemas.microsoft.com/office/drawing/2014/main" id="{AE1383E4-4008-7EB6-4B57-A58D8153816E}"/>
              </a:ext>
            </a:extLst>
          </p:cNvPr>
          <p:cNvGrpSpPr/>
          <p:nvPr/>
        </p:nvGrpSpPr>
        <p:grpSpPr>
          <a:xfrm>
            <a:off x="9520307" y="5524876"/>
            <a:ext cx="406133" cy="331016"/>
            <a:chOff x="9534940" y="4768485"/>
            <a:chExt cx="487252" cy="397132"/>
          </a:xfrm>
        </p:grpSpPr>
        <p:pic>
          <p:nvPicPr>
            <p:cNvPr id="2080" name="Picture 2079">
              <a:extLst>
                <a:ext uri="{FF2B5EF4-FFF2-40B4-BE49-F238E27FC236}">
                  <a16:creationId xmlns:a16="http://schemas.microsoft.com/office/drawing/2014/main" id="{D7BC83D6-A533-589E-157F-81F2A8866BF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534940" y="4768485"/>
              <a:ext cx="487252" cy="397132"/>
            </a:xfrm>
            <a:prstGeom prst="rect">
              <a:avLst/>
            </a:prstGeom>
          </p:spPr>
        </p:pic>
        <p:sp>
          <p:nvSpPr>
            <p:cNvPr id="2081" name="Oval 2080">
              <a:extLst>
                <a:ext uri="{FF2B5EF4-FFF2-40B4-BE49-F238E27FC236}">
                  <a16:creationId xmlns:a16="http://schemas.microsoft.com/office/drawing/2014/main" id="{1F1872CB-9589-5BE5-C66D-FE4B894DCCCF}"/>
                </a:ext>
              </a:extLst>
            </p:cNvPr>
            <p:cNvSpPr/>
            <p:nvPr/>
          </p:nvSpPr>
          <p:spPr>
            <a:xfrm>
              <a:off x="9620232" y="4823845"/>
              <a:ext cx="339365" cy="33309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82" name="Group 2081">
            <a:extLst>
              <a:ext uri="{FF2B5EF4-FFF2-40B4-BE49-F238E27FC236}">
                <a16:creationId xmlns:a16="http://schemas.microsoft.com/office/drawing/2014/main" id="{D92E2BC0-1F0C-F6AE-7DC4-570C5C461A54}"/>
              </a:ext>
            </a:extLst>
          </p:cNvPr>
          <p:cNvGrpSpPr/>
          <p:nvPr/>
        </p:nvGrpSpPr>
        <p:grpSpPr>
          <a:xfrm>
            <a:off x="9527646" y="6313301"/>
            <a:ext cx="406133" cy="331016"/>
            <a:chOff x="9534940" y="4768485"/>
            <a:chExt cx="487252" cy="397132"/>
          </a:xfrm>
        </p:grpSpPr>
        <p:pic>
          <p:nvPicPr>
            <p:cNvPr id="2083" name="Picture 2082">
              <a:extLst>
                <a:ext uri="{FF2B5EF4-FFF2-40B4-BE49-F238E27FC236}">
                  <a16:creationId xmlns:a16="http://schemas.microsoft.com/office/drawing/2014/main" id="{48A980EA-1E00-0453-EBB7-B28520F52F5A}"/>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534940" y="4768485"/>
              <a:ext cx="487252" cy="397132"/>
            </a:xfrm>
            <a:prstGeom prst="rect">
              <a:avLst/>
            </a:prstGeom>
          </p:spPr>
        </p:pic>
        <p:sp>
          <p:nvSpPr>
            <p:cNvPr id="2114" name="Oval 2113">
              <a:extLst>
                <a:ext uri="{FF2B5EF4-FFF2-40B4-BE49-F238E27FC236}">
                  <a16:creationId xmlns:a16="http://schemas.microsoft.com/office/drawing/2014/main" id="{D25FFDCD-908C-CC9E-49EA-7731B161D014}"/>
                </a:ext>
              </a:extLst>
            </p:cNvPr>
            <p:cNvSpPr/>
            <p:nvPr/>
          </p:nvSpPr>
          <p:spPr>
            <a:xfrm>
              <a:off x="9620232" y="4823845"/>
              <a:ext cx="339365" cy="33309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119" name="Group 2118">
            <a:extLst>
              <a:ext uri="{FF2B5EF4-FFF2-40B4-BE49-F238E27FC236}">
                <a16:creationId xmlns:a16="http://schemas.microsoft.com/office/drawing/2014/main" id="{79D0F092-5DA2-A066-0916-7B93A08EC288}"/>
              </a:ext>
            </a:extLst>
          </p:cNvPr>
          <p:cNvGrpSpPr/>
          <p:nvPr/>
        </p:nvGrpSpPr>
        <p:grpSpPr>
          <a:xfrm>
            <a:off x="6562072" y="5535825"/>
            <a:ext cx="419023" cy="411839"/>
            <a:chOff x="9957937" y="1907680"/>
            <a:chExt cx="655845" cy="644600"/>
          </a:xfrm>
        </p:grpSpPr>
        <p:pic>
          <p:nvPicPr>
            <p:cNvPr id="2117" name="Picture 2116">
              <a:extLst>
                <a:ext uri="{FF2B5EF4-FFF2-40B4-BE49-F238E27FC236}">
                  <a16:creationId xmlns:a16="http://schemas.microsoft.com/office/drawing/2014/main" id="{A2D2A9BA-0D63-566B-FCEA-3536B80B03B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957937" y="1907680"/>
              <a:ext cx="655845" cy="644600"/>
            </a:xfrm>
            <a:prstGeom prst="rect">
              <a:avLst/>
            </a:prstGeom>
          </p:spPr>
        </p:pic>
        <p:sp>
          <p:nvSpPr>
            <p:cNvPr id="2118" name="Oval 2117">
              <a:extLst>
                <a:ext uri="{FF2B5EF4-FFF2-40B4-BE49-F238E27FC236}">
                  <a16:creationId xmlns:a16="http://schemas.microsoft.com/office/drawing/2014/main" id="{F5B28789-6AC1-6862-7140-2BD9D4C91B6C}"/>
                </a:ext>
              </a:extLst>
            </p:cNvPr>
            <p:cNvSpPr/>
            <p:nvPr/>
          </p:nvSpPr>
          <p:spPr>
            <a:xfrm>
              <a:off x="10031106" y="1923750"/>
              <a:ext cx="554744"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120" name="Group 2119">
            <a:extLst>
              <a:ext uri="{FF2B5EF4-FFF2-40B4-BE49-F238E27FC236}">
                <a16:creationId xmlns:a16="http://schemas.microsoft.com/office/drawing/2014/main" id="{EF53F1ED-7784-893E-A44C-B88411C4E6BD}"/>
              </a:ext>
            </a:extLst>
          </p:cNvPr>
          <p:cNvGrpSpPr/>
          <p:nvPr/>
        </p:nvGrpSpPr>
        <p:grpSpPr>
          <a:xfrm>
            <a:off x="9209278" y="5571020"/>
            <a:ext cx="329094" cy="323452"/>
            <a:chOff x="9957937" y="1907680"/>
            <a:chExt cx="655845" cy="644600"/>
          </a:xfrm>
        </p:grpSpPr>
        <p:pic>
          <p:nvPicPr>
            <p:cNvPr id="2121" name="Picture 2120">
              <a:extLst>
                <a:ext uri="{FF2B5EF4-FFF2-40B4-BE49-F238E27FC236}">
                  <a16:creationId xmlns:a16="http://schemas.microsoft.com/office/drawing/2014/main" id="{AF20229A-962B-1DC2-70A5-EDF17840B02C}"/>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957937" y="1907680"/>
              <a:ext cx="655845" cy="644600"/>
            </a:xfrm>
            <a:prstGeom prst="rect">
              <a:avLst/>
            </a:prstGeom>
          </p:spPr>
        </p:pic>
        <p:sp>
          <p:nvSpPr>
            <p:cNvPr id="2122" name="Oval 2121">
              <a:extLst>
                <a:ext uri="{FF2B5EF4-FFF2-40B4-BE49-F238E27FC236}">
                  <a16:creationId xmlns:a16="http://schemas.microsoft.com/office/drawing/2014/main" id="{8F3FA074-5C5F-2B28-7B64-C45BEDB92C6F}"/>
                </a:ext>
              </a:extLst>
            </p:cNvPr>
            <p:cNvSpPr/>
            <p:nvPr/>
          </p:nvSpPr>
          <p:spPr>
            <a:xfrm>
              <a:off x="10031106" y="1923750"/>
              <a:ext cx="554744"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124" name="Group 2123">
            <a:extLst>
              <a:ext uri="{FF2B5EF4-FFF2-40B4-BE49-F238E27FC236}">
                <a16:creationId xmlns:a16="http://schemas.microsoft.com/office/drawing/2014/main" id="{A6EC1028-8D48-87E3-9AB4-19D162F767D8}"/>
              </a:ext>
            </a:extLst>
          </p:cNvPr>
          <p:cNvGrpSpPr/>
          <p:nvPr/>
        </p:nvGrpSpPr>
        <p:grpSpPr>
          <a:xfrm>
            <a:off x="9211697" y="6363513"/>
            <a:ext cx="329094" cy="323452"/>
            <a:chOff x="9957937" y="1907680"/>
            <a:chExt cx="655845" cy="644600"/>
          </a:xfrm>
        </p:grpSpPr>
        <p:pic>
          <p:nvPicPr>
            <p:cNvPr id="2129" name="Picture 2128">
              <a:extLst>
                <a:ext uri="{FF2B5EF4-FFF2-40B4-BE49-F238E27FC236}">
                  <a16:creationId xmlns:a16="http://schemas.microsoft.com/office/drawing/2014/main" id="{5E723F70-011E-9BDE-664F-C1921A4F125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957937" y="1907680"/>
              <a:ext cx="655845" cy="644600"/>
            </a:xfrm>
            <a:prstGeom prst="rect">
              <a:avLst/>
            </a:prstGeom>
          </p:spPr>
        </p:pic>
        <p:sp>
          <p:nvSpPr>
            <p:cNvPr id="2130" name="Oval 2129">
              <a:extLst>
                <a:ext uri="{FF2B5EF4-FFF2-40B4-BE49-F238E27FC236}">
                  <a16:creationId xmlns:a16="http://schemas.microsoft.com/office/drawing/2014/main" id="{10BFDEC0-C1B0-6B8D-A0B7-9A1C6F4E3B43}"/>
                </a:ext>
              </a:extLst>
            </p:cNvPr>
            <p:cNvSpPr/>
            <p:nvPr/>
          </p:nvSpPr>
          <p:spPr>
            <a:xfrm>
              <a:off x="10031106" y="1923750"/>
              <a:ext cx="554744"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183559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84324-FB32-D2D9-918C-3BA50B837702}"/>
              </a:ext>
            </a:extLst>
          </p:cNvPr>
          <p:cNvPicPr>
            <a:picLocks noChangeAspect="1"/>
          </p:cNvPicPr>
          <p:nvPr/>
        </p:nvPicPr>
        <p:blipFill rotWithShape="1">
          <a:blip r:embed="rId2">
            <a:alphaModFix amt="84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2043" t="24795" r="1301" b="21825"/>
          <a:stretch/>
        </p:blipFill>
        <p:spPr>
          <a:xfrm>
            <a:off x="515370" y="19050"/>
            <a:ext cx="11467492" cy="6881579"/>
          </a:xfrm>
          <a:prstGeom prst="rect">
            <a:avLst/>
          </a:prstGeom>
        </p:spPr>
      </p:pic>
      <p:pic>
        <p:nvPicPr>
          <p:cNvPr id="10" name="Picture 9">
            <a:extLst>
              <a:ext uri="{FF2B5EF4-FFF2-40B4-BE49-F238E27FC236}">
                <a16:creationId xmlns:a16="http://schemas.microsoft.com/office/drawing/2014/main" id="{BEAD6B56-C8BA-3C3C-B0C6-BE287F5066DE}"/>
              </a:ext>
            </a:extLst>
          </p:cNvPr>
          <p:cNvPicPr>
            <a:picLocks noChangeAspect="1"/>
          </p:cNvPicPr>
          <p:nvPr/>
        </p:nvPicPr>
        <p:blipFill>
          <a:blip r:embed="rId4">
            <a:clrChange>
              <a:clrFrom>
                <a:srgbClr val="FFFFFF"/>
              </a:clrFrom>
              <a:clrTo>
                <a:srgbClr val="FFFFFF">
                  <a:alpha val="0"/>
                </a:srgbClr>
              </a:clrTo>
            </a:clrChange>
            <a:alphaModFix amt="35000"/>
          </a:blip>
          <a:stretch>
            <a:fillRect/>
          </a:stretch>
        </p:blipFill>
        <p:spPr>
          <a:xfrm rot="10800000">
            <a:off x="515370" y="38096"/>
            <a:ext cx="11487150" cy="6819901"/>
          </a:xfrm>
          <a:prstGeom prst="rect">
            <a:avLst/>
          </a:prstGeom>
        </p:spPr>
      </p:pic>
      <p:sp>
        <p:nvSpPr>
          <p:cNvPr id="3" name="Rectangle 2">
            <a:extLst>
              <a:ext uri="{FF2B5EF4-FFF2-40B4-BE49-F238E27FC236}">
                <a16:creationId xmlns:a16="http://schemas.microsoft.com/office/drawing/2014/main" id="{7D8239D8-663E-A490-18AD-E480E33A1CDD}"/>
              </a:ext>
            </a:extLst>
          </p:cNvPr>
          <p:cNvSpPr/>
          <p:nvPr/>
        </p:nvSpPr>
        <p:spPr>
          <a:xfrm>
            <a:off x="656113" y="170894"/>
            <a:ext cx="6035357" cy="6614459"/>
          </a:xfrm>
          <a:prstGeom prst="rect">
            <a:avLst/>
          </a:prstGeom>
          <a:gradFill flip="none" rotWithShape="1">
            <a:gsLst>
              <a:gs pos="0">
                <a:schemeClr val="accent1">
                  <a:lumMod val="5000"/>
                  <a:lumOff val="95000"/>
                  <a:alpha val="0"/>
                </a:schemeClr>
              </a:gs>
              <a:gs pos="100000">
                <a:srgbClr val="FFFAF9">
                  <a:alpha val="34000"/>
                  <a:lumMod val="10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E97206-2696-D112-8124-BDB02F78AFA5}"/>
              </a:ext>
            </a:extLst>
          </p:cNvPr>
          <p:cNvSpPr txBox="1"/>
          <p:nvPr/>
        </p:nvSpPr>
        <p:spPr>
          <a:xfrm>
            <a:off x="656115" y="170895"/>
            <a:ext cx="5981119" cy="3308598"/>
          </a:xfrm>
          <a:prstGeom prst="rect">
            <a:avLst/>
          </a:prstGeom>
          <a:noFill/>
        </p:spPr>
        <p:txBody>
          <a:bodyPr wrap="square" rtlCol="0">
            <a:spAutoFit/>
          </a:bodyPr>
          <a:lstStyle/>
          <a:p>
            <a:r>
              <a:rPr lang="en-US" sz="1900" dirty="0">
                <a:solidFill>
                  <a:schemeClr val="bg1"/>
                </a:solidFill>
              </a:rPr>
              <a:t>Congratulations Comrade, you have joined an elite group that will stop at nothing to ensure the success of the mother land.  We are masters of subversion and rely heavily on intermediary tactics to achieve our goals while avoiding redlines.  Collateral damage is an unfortunate but acceptable consequence of success. Some say we take too much risk and others accuse us of corruption.  We see this as the ends justifying the means.  Get ready to move fast and strike hard.  Try to keep up!</a:t>
            </a:r>
          </a:p>
          <a:p>
            <a:endParaRPr lang="en-US" sz="1900" dirty="0">
              <a:solidFill>
                <a:schemeClr val="bg1"/>
              </a:solidFill>
            </a:endParaRPr>
          </a:p>
        </p:txBody>
      </p:sp>
      <p:sp>
        <p:nvSpPr>
          <p:cNvPr id="5" name="TextBox 4">
            <a:extLst>
              <a:ext uri="{FF2B5EF4-FFF2-40B4-BE49-F238E27FC236}">
                <a16:creationId xmlns:a16="http://schemas.microsoft.com/office/drawing/2014/main" id="{F0991384-DD96-5553-6354-27C7292FBA57}"/>
              </a:ext>
            </a:extLst>
          </p:cNvPr>
          <p:cNvSpPr txBox="1"/>
          <p:nvPr/>
        </p:nvSpPr>
        <p:spPr>
          <a:xfrm>
            <a:off x="783817" y="3596003"/>
            <a:ext cx="5907652" cy="923330"/>
          </a:xfrm>
          <a:prstGeom prst="rect">
            <a:avLst/>
          </a:prstGeom>
          <a:noFill/>
        </p:spPr>
        <p:txBody>
          <a:bodyPr wrap="square" rtlCol="0">
            <a:spAutoFit/>
          </a:bodyPr>
          <a:lstStyle/>
          <a:p>
            <a:r>
              <a:rPr lang="en-US" dirty="0">
                <a:solidFill>
                  <a:schemeClr val="bg1"/>
                </a:solidFill>
              </a:rPr>
              <a:t>SETUP: Choose a map board and place 1 x HQ       on the highest border or coastal hex.  If there are two of equal value, choose the most advantageous tile. </a:t>
            </a:r>
          </a:p>
        </p:txBody>
      </p:sp>
      <p:sp>
        <p:nvSpPr>
          <p:cNvPr id="6" name="TextBox 5">
            <a:extLst>
              <a:ext uri="{FF2B5EF4-FFF2-40B4-BE49-F238E27FC236}">
                <a16:creationId xmlns:a16="http://schemas.microsoft.com/office/drawing/2014/main" id="{2BDD210E-E267-DE02-D4EE-33FCC5AF3CBF}"/>
              </a:ext>
            </a:extLst>
          </p:cNvPr>
          <p:cNvSpPr txBox="1"/>
          <p:nvPr/>
        </p:nvSpPr>
        <p:spPr>
          <a:xfrm>
            <a:off x="636457" y="5315236"/>
            <a:ext cx="6035354" cy="1438855"/>
          </a:xfrm>
          <a:prstGeom prst="rect">
            <a:avLst/>
          </a:prstGeom>
          <a:noFill/>
        </p:spPr>
        <p:txBody>
          <a:bodyPr wrap="square" rtlCol="0">
            <a:spAutoFit/>
          </a:bodyPr>
          <a:lstStyle/>
          <a:p>
            <a:r>
              <a:rPr lang="en-US" sz="1750" dirty="0">
                <a:solidFill>
                  <a:schemeClr val="bg1"/>
                </a:solidFill>
              </a:rPr>
              <a:t>PLAY STYLE: Your  attributes are risk and corruption.  Accessing these attributes unlocks your ability to patrol with your surrogate force and conduct collateral damage.  You can only gain influence through violence and have little control over the alignment of ethnic populations.</a:t>
            </a:r>
          </a:p>
        </p:txBody>
      </p:sp>
      <p:sp>
        <p:nvSpPr>
          <p:cNvPr id="7" name="TextBox 6">
            <a:extLst>
              <a:ext uri="{FF2B5EF4-FFF2-40B4-BE49-F238E27FC236}">
                <a16:creationId xmlns:a16="http://schemas.microsoft.com/office/drawing/2014/main" id="{6D0F5597-2062-1C1A-D4A8-35FE9C4A6CCE}"/>
              </a:ext>
            </a:extLst>
          </p:cNvPr>
          <p:cNvSpPr txBox="1"/>
          <p:nvPr/>
        </p:nvSpPr>
        <p:spPr>
          <a:xfrm>
            <a:off x="1690816" y="4514115"/>
            <a:ext cx="3337517"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bg1"/>
                </a:solidFill>
              </a:rPr>
              <a:t>Add 4 x Influence to Influence Pool</a:t>
            </a:r>
          </a:p>
          <a:p>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Add 5 x Tyranny to Tyranny Pool</a:t>
            </a:r>
          </a:p>
        </p:txBody>
      </p:sp>
      <p:pic>
        <p:nvPicPr>
          <p:cNvPr id="8" name="Picture 7">
            <a:extLst>
              <a:ext uri="{FF2B5EF4-FFF2-40B4-BE49-F238E27FC236}">
                <a16:creationId xmlns:a16="http://schemas.microsoft.com/office/drawing/2014/main" id="{F642B9E8-235A-36C0-8B15-2676204519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465458" y="4435573"/>
            <a:ext cx="632999" cy="473711"/>
          </a:xfrm>
          <a:prstGeom prst="rect">
            <a:avLst/>
          </a:prstGeom>
        </p:spPr>
      </p:pic>
      <p:pic>
        <p:nvPicPr>
          <p:cNvPr id="11" name="Picture 10">
            <a:extLst>
              <a:ext uri="{FF2B5EF4-FFF2-40B4-BE49-F238E27FC236}">
                <a16:creationId xmlns:a16="http://schemas.microsoft.com/office/drawing/2014/main" id="{92963C51-50E8-1021-D847-ABA61487D19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495326" y="4793784"/>
            <a:ext cx="603131" cy="574496"/>
          </a:xfrm>
          <a:prstGeom prst="rect">
            <a:avLst/>
          </a:prstGeom>
        </p:spPr>
      </p:pic>
      <p:pic>
        <p:nvPicPr>
          <p:cNvPr id="12" name="Picture 11">
            <a:extLst>
              <a:ext uri="{FF2B5EF4-FFF2-40B4-BE49-F238E27FC236}">
                <a16:creationId xmlns:a16="http://schemas.microsoft.com/office/drawing/2014/main" id="{7CDBF786-8798-F30C-6CE2-23CF7FA3B56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658505" y="3521058"/>
            <a:ext cx="487655" cy="504471"/>
          </a:xfrm>
          <a:prstGeom prst="rect">
            <a:avLst/>
          </a:prstGeom>
        </p:spPr>
      </p:pic>
      <p:sp>
        <p:nvSpPr>
          <p:cNvPr id="13" name="TextBox 12">
            <a:extLst>
              <a:ext uri="{FF2B5EF4-FFF2-40B4-BE49-F238E27FC236}">
                <a16:creationId xmlns:a16="http://schemas.microsoft.com/office/drawing/2014/main" id="{C0409681-938E-D898-09F6-EB522EF66ADB}"/>
              </a:ext>
            </a:extLst>
          </p:cNvPr>
          <p:cNvSpPr txBox="1"/>
          <p:nvPr/>
        </p:nvSpPr>
        <p:spPr>
          <a:xfrm rot="2247586">
            <a:off x="8890909" y="1297895"/>
            <a:ext cx="2480166" cy="830997"/>
          </a:xfrm>
          <a:prstGeom prst="rect">
            <a:avLst/>
          </a:prstGeom>
          <a:noFill/>
        </p:spPr>
        <p:txBody>
          <a:bodyPr wrap="none" rtlCol="0">
            <a:spAutoFit/>
          </a:bodyPr>
          <a:lstStyle/>
          <a:p>
            <a:r>
              <a:rPr lang="en-US" sz="4800" b="1" dirty="0">
                <a:solidFill>
                  <a:schemeClr val="bg1"/>
                </a:solidFill>
                <a:effectLst>
                  <a:outerShdw blurRad="38100" dist="38100" dir="2700000" algn="tl">
                    <a:srgbClr val="000000">
                      <a:alpha val="43137"/>
                    </a:srgbClr>
                  </a:outerShdw>
                </a:effectLst>
                <a:latin typeface="Agency FB" panose="020B0503020202020204" pitchFamily="34" charset="0"/>
              </a:rPr>
              <a:t>COMRADES</a:t>
            </a:r>
          </a:p>
        </p:txBody>
      </p:sp>
      <p:pic>
        <p:nvPicPr>
          <p:cNvPr id="14" name="Picture 13">
            <a:extLst>
              <a:ext uri="{FF2B5EF4-FFF2-40B4-BE49-F238E27FC236}">
                <a16:creationId xmlns:a16="http://schemas.microsoft.com/office/drawing/2014/main" id="{C51D2E38-4DC0-B629-4C28-B8FA59497466}"/>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1607" t="19621" r="22501" b="20634"/>
          <a:stretch/>
        </p:blipFill>
        <p:spPr>
          <a:xfrm>
            <a:off x="6691470" y="1174519"/>
            <a:ext cx="5291391" cy="5610835"/>
          </a:xfrm>
          <a:prstGeom prst="rect">
            <a:avLst/>
          </a:prstGeom>
        </p:spPr>
      </p:pic>
      <p:pic>
        <p:nvPicPr>
          <p:cNvPr id="15" name="Picture 14">
            <a:extLst>
              <a:ext uri="{FF2B5EF4-FFF2-40B4-BE49-F238E27FC236}">
                <a16:creationId xmlns:a16="http://schemas.microsoft.com/office/drawing/2014/main" id="{97082E3B-AF76-1192-36AD-EDDD1D58109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4405" b="89956" l="9032" r="90073">
                        <a14:foregroundMark x1="9113" y1="59383" x2="9113" y2="59383"/>
                        <a14:foregroundMark x1="61839" y1="8282" x2="61839" y2="8282"/>
                        <a14:foregroundMark x1="60781" y1="4493" x2="60781" y2="4493"/>
                        <a14:foregroundMark x1="64443" y1="89692" x2="64443" y2="89692"/>
                        <a14:foregroundMark x1="90073" y1="52247" x2="90073" y2="52247"/>
                      </a14:backgroundRemoval>
                    </a14:imgEffect>
                  </a14:imgLayer>
                </a14:imgProps>
              </a:ext>
            </a:extLst>
          </a:blip>
          <a:stretch>
            <a:fillRect/>
          </a:stretch>
        </p:blipFill>
        <p:spPr>
          <a:xfrm>
            <a:off x="1591134" y="4495534"/>
            <a:ext cx="398981" cy="368465"/>
          </a:xfrm>
          <a:prstGeom prst="rect">
            <a:avLst/>
          </a:prstGeom>
        </p:spPr>
      </p:pic>
      <p:grpSp>
        <p:nvGrpSpPr>
          <p:cNvPr id="9" name="Group 8">
            <a:extLst>
              <a:ext uri="{FF2B5EF4-FFF2-40B4-BE49-F238E27FC236}">
                <a16:creationId xmlns:a16="http://schemas.microsoft.com/office/drawing/2014/main" id="{5C091AAE-0E04-25EB-12C1-BDA28A21E311}"/>
              </a:ext>
            </a:extLst>
          </p:cNvPr>
          <p:cNvGrpSpPr/>
          <p:nvPr/>
        </p:nvGrpSpPr>
        <p:grpSpPr>
          <a:xfrm>
            <a:off x="6745706" y="6002365"/>
            <a:ext cx="802559" cy="654122"/>
            <a:chOff x="6987522" y="1644305"/>
            <a:chExt cx="802559" cy="654122"/>
          </a:xfrm>
        </p:grpSpPr>
        <p:pic>
          <p:nvPicPr>
            <p:cNvPr id="18" name="Picture 17">
              <a:extLst>
                <a:ext uri="{FF2B5EF4-FFF2-40B4-BE49-F238E27FC236}">
                  <a16:creationId xmlns:a16="http://schemas.microsoft.com/office/drawing/2014/main" id="{B2A80038-6A0E-E95E-3712-7C06E184345C}"/>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19" name="Oval 18">
              <a:extLst>
                <a:ext uri="{FF2B5EF4-FFF2-40B4-BE49-F238E27FC236}">
                  <a16:creationId xmlns:a16="http://schemas.microsoft.com/office/drawing/2014/main" id="{EEB8D879-FDE2-1D15-1986-6CCF6DD2D407}"/>
                </a:ext>
              </a:extLst>
            </p:cNvPr>
            <p:cNvSpPr/>
            <p:nvPr/>
          </p:nvSpPr>
          <p:spPr>
            <a:xfrm>
              <a:off x="7128008" y="1726034"/>
              <a:ext cx="559977" cy="55809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 name="Group 19">
            <a:extLst>
              <a:ext uri="{FF2B5EF4-FFF2-40B4-BE49-F238E27FC236}">
                <a16:creationId xmlns:a16="http://schemas.microsoft.com/office/drawing/2014/main" id="{7213B35E-C4A0-BC39-27A5-4FC8F7039F5C}"/>
              </a:ext>
            </a:extLst>
          </p:cNvPr>
          <p:cNvGrpSpPr/>
          <p:nvPr/>
        </p:nvGrpSpPr>
        <p:grpSpPr>
          <a:xfrm>
            <a:off x="7489927" y="5991596"/>
            <a:ext cx="681308" cy="778581"/>
            <a:chOff x="9281143" y="1633536"/>
            <a:chExt cx="681308" cy="778581"/>
          </a:xfrm>
        </p:grpSpPr>
        <p:pic>
          <p:nvPicPr>
            <p:cNvPr id="21" name="Picture 20">
              <a:extLst>
                <a:ext uri="{FF2B5EF4-FFF2-40B4-BE49-F238E27FC236}">
                  <a16:creationId xmlns:a16="http://schemas.microsoft.com/office/drawing/2014/main" id="{A17CB2F3-E2AC-D766-850D-AEC01DB2EF3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9281143" y="1633536"/>
              <a:ext cx="681308" cy="778581"/>
            </a:xfrm>
            <a:prstGeom prst="rect">
              <a:avLst/>
            </a:prstGeom>
          </p:spPr>
        </p:pic>
        <p:sp>
          <p:nvSpPr>
            <p:cNvPr id="22" name="Oval 21">
              <a:extLst>
                <a:ext uri="{FF2B5EF4-FFF2-40B4-BE49-F238E27FC236}">
                  <a16:creationId xmlns:a16="http://schemas.microsoft.com/office/drawing/2014/main" id="{41001F7A-A24D-22FE-5D3B-CC55EE016FC6}"/>
                </a:ext>
              </a:extLst>
            </p:cNvPr>
            <p:cNvSpPr/>
            <p:nvPr/>
          </p:nvSpPr>
          <p:spPr>
            <a:xfrm>
              <a:off x="9306441" y="1728415"/>
              <a:ext cx="585598" cy="55581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252197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8608D9-114F-D4F0-E5E5-8E7562E647D1}"/>
              </a:ext>
            </a:extLst>
          </p:cNvPr>
          <p:cNvPicPr>
            <a:picLocks noChangeAspect="1"/>
          </p:cNvPicPr>
          <p:nvPr/>
        </p:nvPicPr>
        <p:blipFill rotWithShape="1">
          <a:blip r:embed="rId2">
            <a:alphaModFix amt="70000"/>
            <a:duotone>
              <a:prstClr val="black"/>
              <a:srgbClr val="0A2966">
                <a:tint val="45000"/>
                <a:satMod val="400000"/>
              </a:srgbClr>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rcRect t="39368" r="444" b="-873"/>
          <a:stretch/>
        </p:blipFill>
        <p:spPr>
          <a:xfrm>
            <a:off x="249500" y="82745"/>
            <a:ext cx="11308901" cy="6775255"/>
          </a:xfrm>
          <a:prstGeom prst="rect">
            <a:avLst/>
          </a:prstGeom>
        </p:spPr>
      </p:pic>
      <p:pic>
        <p:nvPicPr>
          <p:cNvPr id="31746" name="Picture 2" descr="685 Spetsnaz Photos - Free &amp; Royalty-Free Stock Photos from Dreamstime">
            <a:extLst>
              <a:ext uri="{FF2B5EF4-FFF2-40B4-BE49-F238E27FC236}">
                <a16:creationId xmlns:a16="http://schemas.microsoft.com/office/drawing/2014/main" id="{2B90B81E-051B-9F30-C3E0-4BA4BD11D62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Cutout trans="1000" numberOfShades="6"/>
                    </a14:imgEffect>
                  </a14:imgLayer>
                </a14:imgProps>
              </a:ext>
              <a:ext uri="{28A0092B-C50C-407E-A947-70E740481C1C}">
                <a14:useLocalDpi xmlns:a14="http://schemas.microsoft.com/office/drawing/2010/main" val="0"/>
              </a:ext>
            </a:extLst>
          </a:blip>
          <a:srcRect l="3573" r="12316" b="-588"/>
          <a:stretch/>
        </p:blipFill>
        <p:spPr bwMode="auto">
          <a:xfrm>
            <a:off x="222421" y="461666"/>
            <a:ext cx="3675743" cy="292322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67">
            <a:extLst>
              <a:ext uri="{FF2B5EF4-FFF2-40B4-BE49-F238E27FC236}">
                <a16:creationId xmlns:a16="http://schemas.microsoft.com/office/drawing/2014/main" id="{C0FCA18D-BA14-7098-40B9-85632E8DC66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8967" y="22250"/>
            <a:ext cx="11449050" cy="6819900"/>
          </a:xfrm>
          <a:prstGeom prst="rect">
            <a:avLst/>
          </a:prstGeom>
        </p:spPr>
      </p:pic>
      <p:sp>
        <p:nvSpPr>
          <p:cNvPr id="5" name="TextBox 4">
            <a:extLst>
              <a:ext uri="{FF2B5EF4-FFF2-40B4-BE49-F238E27FC236}">
                <a16:creationId xmlns:a16="http://schemas.microsoft.com/office/drawing/2014/main" id="{3D6D3355-9E31-B9D2-5149-CC66C602B4A5}"/>
              </a:ext>
            </a:extLst>
          </p:cNvPr>
          <p:cNvSpPr txBox="1"/>
          <p:nvPr/>
        </p:nvSpPr>
        <p:spPr>
          <a:xfrm>
            <a:off x="3957737" y="0"/>
            <a:ext cx="389151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REFIT (PICK 1)</a:t>
            </a:r>
          </a:p>
        </p:txBody>
      </p:sp>
      <p:sp>
        <p:nvSpPr>
          <p:cNvPr id="6" name="TextBox 5">
            <a:extLst>
              <a:ext uri="{FF2B5EF4-FFF2-40B4-BE49-F238E27FC236}">
                <a16:creationId xmlns:a16="http://schemas.microsoft.com/office/drawing/2014/main" id="{D46892DF-739B-92D5-80F7-254D8FD29180}"/>
              </a:ext>
            </a:extLst>
          </p:cNvPr>
          <p:cNvSpPr txBox="1"/>
          <p:nvPr/>
        </p:nvSpPr>
        <p:spPr>
          <a:xfrm>
            <a:off x="3957737" y="1499937"/>
            <a:ext cx="14324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PRESENCE</a:t>
            </a:r>
          </a:p>
        </p:txBody>
      </p:sp>
      <p:sp>
        <p:nvSpPr>
          <p:cNvPr id="7" name="TextBox 6">
            <a:extLst>
              <a:ext uri="{FF2B5EF4-FFF2-40B4-BE49-F238E27FC236}">
                <a16:creationId xmlns:a16="http://schemas.microsoft.com/office/drawing/2014/main" id="{7E3E782D-BFB0-1063-8F8D-F107A99E28CF}"/>
              </a:ext>
            </a:extLst>
          </p:cNvPr>
          <p:cNvSpPr txBox="1"/>
          <p:nvPr/>
        </p:nvSpPr>
        <p:spPr>
          <a:xfrm>
            <a:off x="284094" y="3384887"/>
            <a:ext cx="3639049" cy="3323987"/>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SPECIAL RULES</a:t>
            </a: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MOVEMENT: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move with a </a:t>
            </a:r>
            <a:r>
              <a:rPr lang="en-US" sz="1000" b="1" dirty="0">
                <a:solidFill>
                  <a:prstClr val="black"/>
                </a:solidFill>
                <a:latin typeface="KaiTi" panose="02010609060101010101" pitchFamily="49" charset="-122"/>
                <a:ea typeface="KaiTi" panose="02010609060101010101" pitchFamily="49" charset="-122"/>
              </a:rPr>
              <a:t>S</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p>
          <a:p>
            <a:pPr marR="0" lvl="0" algn="l" defTabSz="457200" rtl="0" eaLnBrk="1" fontAlgn="auto" latinLnBrk="0" hangingPunct="1">
              <a:lnSpc>
                <a:spcPct val="100000"/>
              </a:lnSpc>
              <a:spcBef>
                <a:spcPts val="0"/>
              </a:spcBef>
              <a:spcAft>
                <a:spcPts val="0"/>
              </a:spcAft>
              <a:buClrTx/>
              <a:buSzTx/>
              <a:tabLst/>
              <a:defRPr/>
            </a:pPr>
            <a:endParaRPr kumimoji="0" lang="en-US" sz="5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RECRUITING </a:t>
            </a:r>
            <a:r>
              <a:rPr lang="en-US" sz="1000" b="1" u="sng" dirty="0">
                <a:solidFill>
                  <a:prstClr val="black"/>
                </a:solidFill>
                <a:latin typeface="KaiTi" panose="02010609060101010101" pitchFamily="49" charset="-122"/>
                <a:ea typeface="KaiTi" panose="02010609060101010101" pitchFamily="49" charset="-122"/>
              </a:rPr>
              <a:t>SURROGATES (S)</a:t>
            </a: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endPar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recruit up to 5 </a:t>
            </a:r>
            <a:r>
              <a:rPr lang="en-US" sz="1000" b="1" dirty="0">
                <a:solidFill>
                  <a:prstClr val="black"/>
                </a:solidFill>
                <a:latin typeface="KaiTi" panose="02010609060101010101" pitchFamily="49" charset="-122"/>
                <a:ea typeface="KaiTi" panose="02010609060101010101" pitchFamily="49" charset="-122"/>
              </a:rPr>
              <a:t>S</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or adjacent to a </a:t>
            </a:r>
            <a:r>
              <a:rPr kumimoji="0" lang="en-US" sz="1000" b="1" i="0" u="none" strike="noStrike" kern="1200" cap="none" spc="0" normalizeH="0" baseline="0" noProof="0" dirty="0">
                <a:ln>
                  <a:noFill/>
                </a:ln>
                <a:solidFill>
                  <a:prstClr val="black"/>
                </a:solidFill>
                <a:effectLst/>
                <a:highlight>
                  <a:srgbClr val="FF0000"/>
                </a:highlight>
                <a:uLnTx/>
                <a:uFillTx/>
                <a:latin typeface="KaiTi" panose="02010609060101010101" pitchFamily="49" charset="-122"/>
                <a:ea typeface="KaiTi" panose="02010609060101010101" pitchFamily="49" charset="-122"/>
                <a:cs typeface="Courier New" panose="02070309020205020404" pitchFamily="49" charset="0"/>
              </a:rPr>
              <a:t>BORDER</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Courier New" panose="02070309020205020404" pitchFamily="49" charset="0"/>
              </a:rPr>
              <a:t>/</a:t>
            </a:r>
            <a:r>
              <a:rPr kumimoji="0" lang="en-US" sz="1000" b="1" i="0" u="none" strike="noStrike" kern="1200" cap="none" spc="0" normalizeH="0" baseline="0" noProof="0" dirty="0">
                <a:ln>
                  <a:noFill/>
                </a:ln>
                <a:solidFill>
                  <a:prstClr val="black"/>
                </a:solidFill>
                <a:effectLst/>
                <a:highlight>
                  <a:srgbClr val="0066FF"/>
                </a:highlight>
                <a:uLnTx/>
                <a:uFillTx/>
                <a:latin typeface="KaiTi" panose="02010609060101010101" pitchFamily="49" charset="-122"/>
                <a:ea typeface="KaiTi" panose="02010609060101010101" pitchFamily="49" charset="-122"/>
                <a:cs typeface="Courier New" panose="02070309020205020404" pitchFamily="49" charset="0"/>
              </a:rPr>
              <a:t>COASTAL</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tile </a:t>
            </a:r>
            <a:r>
              <a:rPr lang="en-US" sz="1000" dirty="0">
                <a:solidFill>
                  <a:prstClr val="black"/>
                </a:solidFill>
                <a:latin typeface="KaiTi" panose="02010609060101010101" pitchFamily="49" charset="-122"/>
                <a:ea typeface="KaiTi" panose="02010609060101010101" pitchFamily="49" charset="-122"/>
              </a:rPr>
              <a:t>per turn. Each </a:t>
            </a:r>
            <a:r>
              <a:rPr lang="en-US" sz="1000" b="1" dirty="0">
                <a:solidFill>
                  <a:prstClr val="black"/>
                </a:solidFill>
                <a:latin typeface="KaiTi" panose="02010609060101010101" pitchFamily="49" charset="-122"/>
                <a:ea typeface="KaiTi" panose="02010609060101010101" pitchFamily="49" charset="-122"/>
              </a:rPr>
              <a:t>S</a:t>
            </a:r>
            <a:r>
              <a:rPr lang="en-US" sz="1000" dirty="0">
                <a:solidFill>
                  <a:prstClr val="black"/>
                </a:solidFill>
                <a:latin typeface="KaiTi" panose="02010609060101010101" pitchFamily="49" charset="-122"/>
                <a:ea typeface="KaiTi" panose="02010609060101010101" pitchFamily="49" charset="-122"/>
              </a:rPr>
              <a:t> costs 1 Resource.</a:t>
            </a:r>
          </a:p>
          <a:p>
            <a:pPr marR="0" lvl="0" algn="l" defTabSz="457200" rtl="0" eaLnBrk="1" fontAlgn="auto" latinLnBrk="0" hangingPunct="1">
              <a:lnSpc>
                <a:spcPct val="100000"/>
              </a:lnSpc>
              <a:spcBef>
                <a:spcPts val="0"/>
              </a:spcBef>
              <a:spcAft>
                <a:spcPts val="0"/>
              </a:spcAft>
              <a:buClrTx/>
              <a:buSzTx/>
              <a:tabLst/>
              <a:defRPr/>
            </a:pPr>
            <a:endParaRPr lang="en-US" sz="500" dirty="0">
              <a:solidFill>
                <a:prstClr val="black"/>
              </a:solidFill>
              <a:latin typeface="KaiTi" panose="02010609060101010101" pitchFamily="49" charset="-122"/>
              <a:ea typeface="KaiTi" panose="02010609060101010101" pitchFamily="49" charset="-122"/>
            </a:endParaRP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ESTABLISHING S BASE:</a:t>
            </a:r>
            <a:endPar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285750" indent="-2857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lang="en-US" sz="1000" b="1" dirty="0">
                <a:solidFill>
                  <a:prstClr val="black"/>
                </a:solidFill>
                <a:latin typeface="KaiTi" panose="02010609060101010101" pitchFamily="49" charset="-122"/>
                <a:ea typeface="KaiTi" panose="02010609060101010101" pitchFamily="49" charset="-122"/>
              </a:rPr>
              <a:t>HQ</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a:t>
            </a:r>
            <a:r>
              <a:rPr lang="en-US" sz="1000" dirty="0">
                <a:solidFill>
                  <a:prstClr val="black"/>
                </a:solidFill>
                <a:latin typeface="KaiTi" panose="02010609060101010101" pitchFamily="49" charset="-122"/>
                <a:ea typeface="KaiTi" panose="02010609060101010101" pitchFamily="49" charset="-122"/>
              </a:rPr>
              <a:t> Establish a</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 tile with a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(That S </a:t>
            </a:r>
            <a:r>
              <a:rPr lang="en-US" sz="1000" b="1" dirty="0">
                <a:solidFill>
                  <a:prstClr val="black"/>
                </a:solidFill>
                <a:latin typeface="KaiTi" panose="02010609060101010101" pitchFamily="49" charset="-122"/>
                <a:ea typeface="KaiTi" panose="02010609060101010101" pitchFamily="49" charset="-122"/>
              </a:rPr>
              <a:t>will remain there permanently)</a:t>
            </a:r>
            <a:r>
              <a:rPr lang="en-US" sz="1000" dirty="0">
                <a:solidFill>
                  <a:prstClr val="black"/>
                </a:solidFill>
                <a:latin typeface="KaiTi" panose="02010609060101010101" pitchFamily="49" charset="-122"/>
                <a:ea typeface="KaiTi" panose="02010609060101010101" pitchFamily="49" charset="-122"/>
              </a:rPr>
              <a:t>. Additionally, the tile must be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adjacent to or with </a:t>
            </a:r>
            <a:r>
              <a:rPr lang="en-US" sz="1000" b="1" dirty="0">
                <a:latin typeface="KaiTi" panose="02010609060101010101" pitchFamily="49" charset="-122"/>
                <a:ea typeface="KaiTi" panose="02010609060101010101" pitchFamily="49" charset="-122"/>
              </a:rPr>
              <a:t>CIVILIANS</a:t>
            </a:r>
            <a:r>
              <a:rPr lang="en-US" sz="1000" dirty="0">
                <a:solidFill>
                  <a:prstClr val="black"/>
                </a:solidFill>
                <a:latin typeface="KaiTi" panose="02010609060101010101" pitchFamily="49" charset="-122"/>
                <a:ea typeface="KaiTi" panose="02010609060101010101" pitchFamily="49" charset="-122"/>
              </a:rPr>
              <a:t>. Each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costs 3 Resources and may produce 1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per turn. </a:t>
            </a:r>
            <a:r>
              <a:rPr lang="en-US" sz="1000" b="1" dirty="0">
                <a:solidFill>
                  <a:prstClr val="black"/>
                </a:solidFill>
                <a:latin typeface="KaiTi" panose="02010609060101010101" pitchFamily="49" charset="-122"/>
                <a:ea typeface="KaiTi" panose="02010609060101010101" pitchFamily="49" charset="-122"/>
              </a:rPr>
              <a:t>S</a:t>
            </a:r>
            <a:r>
              <a:rPr lang="en-US" sz="1000" dirty="0">
                <a:solidFill>
                  <a:prstClr val="black"/>
                </a:solidFill>
                <a:latin typeface="KaiTi" panose="02010609060101010101" pitchFamily="49" charset="-122"/>
                <a:ea typeface="KaiTi" panose="02010609060101010101" pitchFamily="49" charset="-122"/>
              </a:rPr>
              <a:t> each cost 1 Resource</a:t>
            </a:r>
          </a:p>
          <a:p>
            <a:pPr>
              <a:defRPr/>
            </a:pPr>
            <a:endParaRPr lang="en-US" sz="500" dirty="0">
              <a:solidFill>
                <a:prstClr val="black"/>
              </a:solidFill>
              <a:latin typeface="KaiTi" panose="02010609060101010101" pitchFamily="49" charset="-122"/>
              <a:ea typeface="KaiTi" panose="02010609060101010101" pitchFamily="49" charset="-122"/>
            </a:endParaRP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CONSTRAINTS:</a:t>
            </a:r>
          </a:p>
          <a:p>
            <a:pPr marL="285750" indent="-2857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cannot convert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CIVILIANS</a:t>
            </a:r>
            <a:endParaRPr lang="en-US" sz="1000" dirty="0">
              <a:solidFill>
                <a:prstClr val="black"/>
              </a:solidFill>
              <a:latin typeface="KaiTi" panose="02010609060101010101" pitchFamily="49" charset="-122"/>
              <a:ea typeface="KaiTi" panose="02010609060101010101" pitchFamily="49" charset="-122"/>
            </a:endParaRPr>
          </a:p>
          <a:p>
            <a:pPr>
              <a:defRPr/>
            </a:pPr>
            <a:endParaRPr lang="en-US" sz="500" noProof="0" dirty="0">
              <a:solidFill>
                <a:prstClr val="black"/>
              </a:solidFill>
              <a:latin typeface="KaiTi" panose="02010609060101010101" pitchFamily="49" charset="-122"/>
              <a:ea typeface="KaiTi" panose="02010609060101010101" pitchFamily="49" charset="-122"/>
            </a:endParaRP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MISC:</a:t>
            </a:r>
          </a:p>
          <a:p>
            <a:pPr marL="285750" indent="-285750">
              <a:buFont typeface="Arial" panose="020B0604020202020204" pitchFamily="34" charset="0"/>
              <a:buChar char="•"/>
              <a:defRPr/>
            </a:pPr>
            <a:r>
              <a:rPr lang="en-US" sz="1000" b="1" dirty="0">
                <a:solidFill>
                  <a:prstClr val="black"/>
                </a:solidFill>
                <a:latin typeface="KaiTi" panose="02010609060101010101" pitchFamily="49" charset="-122"/>
                <a:ea typeface="KaiTi" panose="02010609060101010101" pitchFamily="49" charset="-122"/>
              </a:rPr>
              <a:t>COLLATERAL DAMAGE: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does not lose Influence when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CIVILIANS </a:t>
            </a:r>
            <a:r>
              <a:rPr kumimoji="0" lang="en-US" sz="100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are killed.</a:t>
            </a:r>
            <a:endPar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p:txBody>
      </p:sp>
      <p:sp>
        <p:nvSpPr>
          <p:cNvPr id="8" name="TextBox 7">
            <a:extLst>
              <a:ext uri="{FF2B5EF4-FFF2-40B4-BE49-F238E27FC236}">
                <a16:creationId xmlns:a16="http://schemas.microsoft.com/office/drawing/2014/main" id="{6D297C07-C086-1CE3-E14C-0E5CD038BF09}"/>
              </a:ext>
            </a:extLst>
          </p:cNvPr>
          <p:cNvSpPr txBox="1"/>
          <p:nvPr/>
        </p:nvSpPr>
        <p:spPr>
          <a:xfrm>
            <a:off x="284094" y="25878"/>
            <a:ext cx="3639775"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COMRADES</a:t>
            </a:r>
          </a:p>
        </p:txBody>
      </p:sp>
      <p:sp>
        <p:nvSpPr>
          <p:cNvPr id="22" name="TextBox 21">
            <a:extLst>
              <a:ext uri="{FF2B5EF4-FFF2-40B4-BE49-F238E27FC236}">
                <a16:creationId xmlns:a16="http://schemas.microsoft.com/office/drawing/2014/main" id="{7B92909F-7BD4-CB0C-D3D9-24475C75DA01}"/>
              </a:ext>
            </a:extLst>
          </p:cNvPr>
          <p:cNvSpPr txBox="1"/>
          <p:nvPr/>
        </p:nvSpPr>
        <p:spPr>
          <a:xfrm>
            <a:off x="4774151" y="3667618"/>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3" name="TextBox 22">
            <a:extLst>
              <a:ext uri="{FF2B5EF4-FFF2-40B4-BE49-F238E27FC236}">
                <a16:creationId xmlns:a16="http://schemas.microsoft.com/office/drawing/2014/main" id="{7B774886-2999-1823-40DB-03A0EBCD7E6F}"/>
              </a:ext>
            </a:extLst>
          </p:cNvPr>
          <p:cNvSpPr txBox="1"/>
          <p:nvPr/>
        </p:nvSpPr>
        <p:spPr>
          <a:xfrm>
            <a:off x="9962450" y="3901292"/>
            <a:ext cx="788458"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2 </a:t>
            </a:r>
          </a:p>
          <a:p>
            <a:pPr algn="ctr"/>
            <a:r>
              <a:rPr lang="en-US" sz="1200" b="1" dirty="0">
                <a:latin typeface="KaiTi" panose="02010609060101010101" pitchFamily="49" charset="-122"/>
                <a:ea typeface="KaiTi" panose="02010609060101010101" pitchFamily="49" charset="-122"/>
              </a:rPr>
              <a:t>FROM HQ</a:t>
            </a:r>
          </a:p>
        </p:txBody>
      </p:sp>
      <p:sp>
        <p:nvSpPr>
          <p:cNvPr id="28" name="TextBox 27">
            <a:extLst>
              <a:ext uri="{FF2B5EF4-FFF2-40B4-BE49-F238E27FC236}">
                <a16:creationId xmlns:a16="http://schemas.microsoft.com/office/drawing/2014/main" id="{5D8FF285-569C-297C-C74C-E7629DC625ED}"/>
              </a:ext>
            </a:extLst>
          </p:cNvPr>
          <p:cNvSpPr txBox="1"/>
          <p:nvPr/>
        </p:nvSpPr>
        <p:spPr>
          <a:xfrm>
            <a:off x="10862449" y="3947882"/>
            <a:ext cx="604554"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ANY</a:t>
            </a:r>
          </a:p>
        </p:txBody>
      </p:sp>
      <p:sp>
        <p:nvSpPr>
          <p:cNvPr id="10" name="Oval 9">
            <a:extLst>
              <a:ext uri="{FF2B5EF4-FFF2-40B4-BE49-F238E27FC236}">
                <a16:creationId xmlns:a16="http://schemas.microsoft.com/office/drawing/2014/main" id="{09C2F3C8-2FA7-880B-0429-AE2415997C8B}"/>
              </a:ext>
            </a:extLst>
          </p:cNvPr>
          <p:cNvSpPr/>
          <p:nvPr/>
        </p:nvSpPr>
        <p:spPr>
          <a:xfrm>
            <a:off x="56692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12" name="Oval 11">
            <a:extLst>
              <a:ext uri="{FF2B5EF4-FFF2-40B4-BE49-F238E27FC236}">
                <a16:creationId xmlns:a16="http://schemas.microsoft.com/office/drawing/2014/main" id="{82F4A2F7-BE4C-458A-D0C1-345B15DE4EA0}"/>
              </a:ext>
            </a:extLst>
          </p:cNvPr>
          <p:cNvSpPr/>
          <p:nvPr/>
        </p:nvSpPr>
        <p:spPr>
          <a:xfrm>
            <a:off x="6400879"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19" name="Oval 18">
            <a:extLst>
              <a:ext uri="{FF2B5EF4-FFF2-40B4-BE49-F238E27FC236}">
                <a16:creationId xmlns:a16="http://schemas.microsoft.com/office/drawing/2014/main" id="{EBCEEACA-0A6D-BB6B-F517-D7BB159E77E0}"/>
              </a:ext>
            </a:extLst>
          </p:cNvPr>
          <p:cNvSpPr/>
          <p:nvPr/>
        </p:nvSpPr>
        <p:spPr>
          <a:xfrm>
            <a:off x="713232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24" name="Oval 23">
            <a:extLst>
              <a:ext uri="{FF2B5EF4-FFF2-40B4-BE49-F238E27FC236}">
                <a16:creationId xmlns:a16="http://schemas.microsoft.com/office/drawing/2014/main" id="{24CE3FA2-10F8-CA72-3806-41A0CFA9426B}"/>
              </a:ext>
            </a:extLst>
          </p:cNvPr>
          <p:cNvSpPr/>
          <p:nvPr/>
        </p:nvSpPr>
        <p:spPr>
          <a:xfrm>
            <a:off x="786384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36" name="Oval 35">
            <a:extLst>
              <a:ext uri="{FF2B5EF4-FFF2-40B4-BE49-F238E27FC236}">
                <a16:creationId xmlns:a16="http://schemas.microsoft.com/office/drawing/2014/main" id="{733CAE6D-F0F1-6558-BCE6-AB510CE2A196}"/>
              </a:ext>
            </a:extLst>
          </p:cNvPr>
          <p:cNvSpPr/>
          <p:nvPr/>
        </p:nvSpPr>
        <p:spPr>
          <a:xfrm>
            <a:off x="859536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38" name="Oval 37">
            <a:extLst>
              <a:ext uri="{FF2B5EF4-FFF2-40B4-BE49-F238E27FC236}">
                <a16:creationId xmlns:a16="http://schemas.microsoft.com/office/drawing/2014/main" id="{8D76A4C6-B228-7D5E-E719-BCE98E532E8C}"/>
              </a:ext>
            </a:extLst>
          </p:cNvPr>
          <p:cNvSpPr/>
          <p:nvPr/>
        </p:nvSpPr>
        <p:spPr>
          <a:xfrm>
            <a:off x="93268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40" name="Oval 39">
            <a:extLst>
              <a:ext uri="{FF2B5EF4-FFF2-40B4-BE49-F238E27FC236}">
                <a16:creationId xmlns:a16="http://schemas.microsoft.com/office/drawing/2014/main" id="{12833BB5-CD7E-13DC-0C82-D9A265887B5F}"/>
              </a:ext>
            </a:extLst>
          </p:cNvPr>
          <p:cNvSpPr/>
          <p:nvPr/>
        </p:nvSpPr>
        <p:spPr>
          <a:xfrm>
            <a:off x="1005840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5</a:t>
            </a:r>
          </a:p>
        </p:txBody>
      </p:sp>
      <p:sp>
        <p:nvSpPr>
          <p:cNvPr id="44" name="Oval 43">
            <a:extLst>
              <a:ext uri="{FF2B5EF4-FFF2-40B4-BE49-F238E27FC236}">
                <a16:creationId xmlns:a16="http://schemas.microsoft.com/office/drawing/2014/main" id="{0DB17046-8C06-9D30-D1E0-8532301730C4}"/>
              </a:ext>
            </a:extLst>
          </p:cNvPr>
          <p:cNvSpPr/>
          <p:nvPr/>
        </p:nvSpPr>
        <p:spPr>
          <a:xfrm>
            <a:off x="10763394" y="544451"/>
            <a:ext cx="548640" cy="54864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KaiTi" panose="02010609060101010101" pitchFamily="49" charset="-122"/>
                <a:ea typeface="KaiTi" panose="02010609060101010101" pitchFamily="49" charset="-122"/>
              </a:rPr>
              <a:t>+4</a:t>
            </a:r>
          </a:p>
        </p:txBody>
      </p:sp>
      <p:grpSp>
        <p:nvGrpSpPr>
          <p:cNvPr id="2065" name="Group 2064">
            <a:extLst>
              <a:ext uri="{FF2B5EF4-FFF2-40B4-BE49-F238E27FC236}">
                <a16:creationId xmlns:a16="http://schemas.microsoft.com/office/drawing/2014/main" id="{B8389817-8CCD-F8F4-1E39-BB69F37BDA38}"/>
              </a:ext>
            </a:extLst>
          </p:cNvPr>
          <p:cNvGrpSpPr/>
          <p:nvPr/>
        </p:nvGrpSpPr>
        <p:grpSpPr>
          <a:xfrm>
            <a:off x="5669280" y="2560320"/>
            <a:ext cx="548640" cy="548640"/>
            <a:chOff x="5669280" y="2560320"/>
            <a:chExt cx="548640" cy="548640"/>
          </a:xfrm>
        </p:grpSpPr>
        <p:sp>
          <p:nvSpPr>
            <p:cNvPr id="2066" name="Oval 2065">
              <a:extLst>
                <a:ext uri="{FF2B5EF4-FFF2-40B4-BE49-F238E27FC236}">
                  <a16:creationId xmlns:a16="http://schemas.microsoft.com/office/drawing/2014/main" id="{FF310355-661E-664A-F0D6-302C3B53A72C}"/>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2067" name="Rectangle: Rounded Corners 2066">
              <a:extLst>
                <a:ext uri="{FF2B5EF4-FFF2-40B4-BE49-F238E27FC236}">
                  <a16:creationId xmlns:a16="http://schemas.microsoft.com/office/drawing/2014/main" id="{A9362CD6-1D96-3E14-A17E-0D4DA10C67EA}"/>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2070">
            <a:extLst>
              <a:ext uri="{FF2B5EF4-FFF2-40B4-BE49-F238E27FC236}">
                <a16:creationId xmlns:a16="http://schemas.microsoft.com/office/drawing/2014/main" id="{6A077732-7262-CFF3-1E48-6FAC50FE642D}"/>
              </a:ext>
            </a:extLst>
          </p:cNvPr>
          <p:cNvGrpSpPr/>
          <p:nvPr/>
        </p:nvGrpSpPr>
        <p:grpSpPr>
          <a:xfrm>
            <a:off x="7132320" y="2564552"/>
            <a:ext cx="548640" cy="548640"/>
            <a:chOff x="5669280" y="2560320"/>
            <a:chExt cx="548640" cy="548640"/>
          </a:xfrm>
        </p:grpSpPr>
        <p:sp>
          <p:nvSpPr>
            <p:cNvPr id="2072" name="Oval 2071">
              <a:extLst>
                <a:ext uri="{FF2B5EF4-FFF2-40B4-BE49-F238E27FC236}">
                  <a16:creationId xmlns:a16="http://schemas.microsoft.com/office/drawing/2014/main" id="{3CE3FEA4-9A00-A0C4-909E-88412BD0626A}"/>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073" name="Rectangle: Rounded Corners 2072">
              <a:extLst>
                <a:ext uri="{FF2B5EF4-FFF2-40B4-BE49-F238E27FC236}">
                  <a16:creationId xmlns:a16="http://schemas.microsoft.com/office/drawing/2014/main" id="{9C3BDA80-FAD9-C017-5893-E06A282CA726}"/>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9" name="Group 2088">
            <a:extLst>
              <a:ext uri="{FF2B5EF4-FFF2-40B4-BE49-F238E27FC236}">
                <a16:creationId xmlns:a16="http://schemas.microsoft.com/office/drawing/2014/main" id="{23C1D9A2-0505-C31D-3E7A-25FF64C16913}"/>
              </a:ext>
            </a:extLst>
          </p:cNvPr>
          <p:cNvGrpSpPr/>
          <p:nvPr/>
        </p:nvGrpSpPr>
        <p:grpSpPr>
          <a:xfrm>
            <a:off x="7859482" y="2556656"/>
            <a:ext cx="548640" cy="548640"/>
            <a:chOff x="5669280" y="2560320"/>
            <a:chExt cx="548640" cy="548640"/>
          </a:xfrm>
        </p:grpSpPr>
        <p:sp>
          <p:nvSpPr>
            <p:cNvPr id="2090" name="Oval 2089">
              <a:extLst>
                <a:ext uri="{FF2B5EF4-FFF2-40B4-BE49-F238E27FC236}">
                  <a16:creationId xmlns:a16="http://schemas.microsoft.com/office/drawing/2014/main" id="{AD63FEC8-E719-0E9F-F6C7-B66073272A87}"/>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91" name="Rectangle: Rounded Corners 2090">
              <a:extLst>
                <a:ext uri="{FF2B5EF4-FFF2-40B4-BE49-F238E27FC236}">
                  <a16:creationId xmlns:a16="http://schemas.microsoft.com/office/drawing/2014/main" id="{0FEC1DC2-25B6-401A-7C9C-95BFDD91EFDF}"/>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3" name="Oval 2092">
            <a:extLst>
              <a:ext uri="{FF2B5EF4-FFF2-40B4-BE49-F238E27FC236}">
                <a16:creationId xmlns:a16="http://schemas.microsoft.com/office/drawing/2014/main" id="{2DF9FD70-E3E8-0C4B-BCB2-8E41F019ED79}"/>
              </a:ext>
            </a:extLst>
          </p:cNvPr>
          <p:cNvSpPr/>
          <p:nvPr/>
        </p:nvSpPr>
        <p:spPr>
          <a:xfrm>
            <a:off x="8599797" y="2562869"/>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nvGrpSpPr>
          <p:cNvPr id="2095" name="Group 2094">
            <a:extLst>
              <a:ext uri="{FF2B5EF4-FFF2-40B4-BE49-F238E27FC236}">
                <a16:creationId xmlns:a16="http://schemas.microsoft.com/office/drawing/2014/main" id="{91D3DFE5-112E-59F3-9841-B6195EB55A49}"/>
              </a:ext>
            </a:extLst>
          </p:cNvPr>
          <p:cNvGrpSpPr/>
          <p:nvPr/>
        </p:nvGrpSpPr>
        <p:grpSpPr>
          <a:xfrm>
            <a:off x="9326880" y="2556656"/>
            <a:ext cx="548640" cy="548640"/>
            <a:chOff x="5669280" y="2560320"/>
            <a:chExt cx="548640" cy="548640"/>
          </a:xfrm>
        </p:grpSpPr>
        <p:sp>
          <p:nvSpPr>
            <p:cNvPr id="2096" name="Oval 2095">
              <a:extLst>
                <a:ext uri="{FF2B5EF4-FFF2-40B4-BE49-F238E27FC236}">
                  <a16:creationId xmlns:a16="http://schemas.microsoft.com/office/drawing/2014/main" id="{CA0D12A0-33BE-BB9D-5F71-DC63E5FCBEBE}"/>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97" name="Rectangle: Rounded Corners 2096">
              <a:extLst>
                <a:ext uri="{FF2B5EF4-FFF2-40B4-BE49-F238E27FC236}">
                  <a16:creationId xmlns:a16="http://schemas.microsoft.com/office/drawing/2014/main" id="{28EAE529-0F2E-9EEA-6417-D74542536870}"/>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5" name="Group 2104">
            <a:extLst>
              <a:ext uri="{FF2B5EF4-FFF2-40B4-BE49-F238E27FC236}">
                <a16:creationId xmlns:a16="http://schemas.microsoft.com/office/drawing/2014/main" id="{B9BA4EA3-5442-666A-550A-27C01C05591B}"/>
              </a:ext>
            </a:extLst>
          </p:cNvPr>
          <p:cNvGrpSpPr/>
          <p:nvPr/>
        </p:nvGrpSpPr>
        <p:grpSpPr>
          <a:xfrm>
            <a:off x="10062758" y="2561481"/>
            <a:ext cx="548640" cy="548640"/>
            <a:chOff x="5669280" y="2560320"/>
            <a:chExt cx="548640" cy="548640"/>
          </a:xfrm>
        </p:grpSpPr>
        <p:sp>
          <p:nvSpPr>
            <p:cNvPr id="2106" name="Oval 2105">
              <a:extLst>
                <a:ext uri="{FF2B5EF4-FFF2-40B4-BE49-F238E27FC236}">
                  <a16:creationId xmlns:a16="http://schemas.microsoft.com/office/drawing/2014/main" id="{16C5B82A-CED9-75B6-3A16-33CD20EEC63C}"/>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2107" name="Rectangle: Rounded Corners 2106">
              <a:extLst>
                <a:ext uri="{FF2B5EF4-FFF2-40B4-BE49-F238E27FC236}">
                  <a16:creationId xmlns:a16="http://schemas.microsoft.com/office/drawing/2014/main" id="{77501B99-A4A6-EFF5-D32A-9638451AB621}"/>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9" name="Group 2108">
            <a:extLst>
              <a:ext uri="{FF2B5EF4-FFF2-40B4-BE49-F238E27FC236}">
                <a16:creationId xmlns:a16="http://schemas.microsoft.com/office/drawing/2014/main" id="{50FC6351-568E-5F26-CDF5-5D48672EBA2F}"/>
              </a:ext>
            </a:extLst>
          </p:cNvPr>
          <p:cNvGrpSpPr/>
          <p:nvPr/>
        </p:nvGrpSpPr>
        <p:grpSpPr>
          <a:xfrm>
            <a:off x="6404036" y="2556656"/>
            <a:ext cx="548640" cy="548640"/>
            <a:chOff x="5669280" y="2560320"/>
            <a:chExt cx="548640" cy="548640"/>
          </a:xfrm>
        </p:grpSpPr>
        <p:sp>
          <p:nvSpPr>
            <p:cNvPr id="2110" name="Oval 2109">
              <a:extLst>
                <a:ext uri="{FF2B5EF4-FFF2-40B4-BE49-F238E27FC236}">
                  <a16:creationId xmlns:a16="http://schemas.microsoft.com/office/drawing/2014/main" id="{2D4514FF-A79F-FD3A-7967-6034E25FA3DF}"/>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111" name="Rectangle: Rounded Corners 2110">
              <a:extLst>
                <a:ext uri="{FF2B5EF4-FFF2-40B4-BE49-F238E27FC236}">
                  <a16:creationId xmlns:a16="http://schemas.microsoft.com/office/drawing/2014/main" id="{1440B1EF-3345-1EB9-4E8A-607EB5996BE5}"/>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3" name="Rectangle: Rounded Corners 2112">
            <a:extLst>
              <a:ext uri="{FF2B5EF4-FFF2-40B4-BE49-F238E27FC236}">
                <a16:creationId xmlns:a16="http://schemas.microsoft.com/office/drawing/2014/main" id="{34648E80-DE23-FA90-E7FC-8B91D8E9A343}"/>
              </a:ext>
            </a:extLst>
          </p:cNvPr>
          <p:cNvSpPr/>
          <p:nvPr/>
        </p:nvSpPr>
        <p:spPr>
          <a:xfrm>
            <a:off x="5862774" y="566846"/>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grpSp>
        <p:nvGrpSpPr>
          <p:cNvPr id="2119" name="Group 2118">
            <a:extLst>
              <a:ext uri="{FF2B5EF4-FFF2-40B4-BE49-F238E27FC236}">
                <a16:creationId xmlns:a16="http://schemas.microsoft.com/office/drawing/2014/main" id="{4C79E73A-B9AD-29CB-706F-D5CAEE9C9CBF}"/>
              </a:ext>
            </a:extLst>
          </p:cNvPr>
          <p:cNvGrpSpPr/>
          <p:nvPr/>
        </p:nvGrpSpPr>
        <p:grpSpPr>
          <a:xfrm>
            <a:off x="7037312" y="544451"/>
            <a:ext cx="555254" cy="550710"/>
            <a:chOff x="8178814" y="576364"/>
            <a:chExt cx="555254" cy="550710"/>
          </a:xfrm>
        </p:grpSpPr>
        <p:sp>
          <p:nvSpPr>
            <p:cNvPr id="2114" name="Wave 2113">
              <a:extLst>
                <a:ext uri="{FF2B5EF4-FFF2-40B4-BE49-F238E27FC236}">
                  <a16:creationId xmlns:a16="http://schemas.microsoft.com/office/drawing/2014/main" id="{ADA46206-AB86-B9D0-CB5B-FC438E74CF93}"/>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6" name="Straight Connector 2115">
              <a:extLst>
                <a:ext uri="{FF2B5EF4-FFF2-40B4-BE49-F238E27FC236}">
                  <a16:creationId xmlns:a16="http://schemas.microsoft.com/office/drawing/2014/main" id="{1E9A8A51-73E5-9C65-FFE0-84EF4D5BB879}"/>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18" name="Oval 2117">
              <a:extLst>
                <a:ext uri="{FF2B5EF4-FFF2-40B4-BE49-F238E27FC236}">
                  <a16:creationId xmlns:a16="http://schemas.microsoft.com/office/drawing/2014/main" id="{7E5D1DD0-577A-EEB3-871D-059C5F68FAD1}"/>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3" name="Rectangle: Rounded Corners 2122">
            <a:extLst>
              <a:ext uri="{FF2B5EF4-FFF2-40B4-BE49-F238E27FC236}">
                <a16:creationId xmlns:a16="http://schemas.microsoft.com/office/drawing/2014/main" id="{F471097D-868B-0185-AB9C-21EBBE3439C5}"/>
              </a:ext>
            </a:extLst>
          </p:cNvPr>
          <p:cNvSpPr/>
          <p:nvPr/>
        </p:nvSpPr>
        <p:spPr>
          <a:xfrm>
            <a:off x="6786413" y="444413"/>
            <a:ext cx="2250579"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Rectangle: Rounded Corners 2125">
            <a:extLst>
              <a:ext uri="{FF2B5EF4-FFF2-40B4-BE49-F238E27FC236}">
                <a16:creationId xmlns:a16="http://schemas.microsoft.com/office/drawing/2014/main" id="{81D391A3-AC6B-3B9E-33FE-FC588F05A7DD}"/>
              </a:ext>
            </a:extLst>
          </p:cNvPr>
          <p:cNvSpPr/>
          <p:nvPr/>
        </p:nvSpPr>
        <p:spPr>
          <a:xfrm>
            <a:off x="5112657" y="570060"/>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pic>
        <p:nvPicPr>
          <p:cNvPr id="2127" name="Picture 2" descr="Recycling Symbol - Download the Original Recycle Logo">
            <a:extLst>
              <a:ext uri="{FF2B5EF4-FFF2-40B4-BE49-F238E27FC236}">
                <a16:creationId xmlns:a16="http://schemas.microsoft.com/office/drawing/2014/main" id="{0C4305E1-0734-65BC-07A0-7A49DBEDC3D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1190" y="514031"/>
            <a:ext cx="687616" cy="660699"/>
          </a:xfrm>
          <a:prstGeom prst="rect">
            <a:avLst/>
          </a:prstGeom>
          <a:noFill/>
          <a:extLst>
            <a:ext uri="{909E8E84-426E-40DD-AFC4-6F175D3DCCD1}">
              <a14:hiddenFill xmlns:a14="http://schemas.microsoft.com/office/drawing/2010/main">
                <a:solidFill>
                  <a:srgbClr val="FFFFFF"/>
                </a:solidFill>
              </a14:hiddenFill>
            </a:ext>
          </a:extLst>
        </p:spPr>
      </p:pic>
      <p:sp>
        <p:nvSpPr>
          <p:cNvPr id="2128" name="Rectangle: Rounded Corners 2127">
            <a:extLst>
              <a:ext uri="{FF2B5EF4-FFF2-40B4-BE49-F238E27FC236}">
                <a16:creationId xmlns:a16="http://schemas.microsoft.com/office/drawing/2014/main" id="{78B47317-FB5E-1A93-6403-B97769D81697}"/>
              </a:ext>
            </a:extLst>
          </p:cNvPr>
          <p:cNvSpPr/>
          <p:nvPr/>
        </p:nvSpPr>
        <p:spPr>
          <a:xfrm>
            <a:off x="3915246" y="444413"/>
            <a:ext cx="2605471"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641D4EC-9561-F32E-009F-C13DB6B4BA8E}"/>
              </a:ext>
            </a:extLst>
          </p:cNvPr>
          <p:cNvGrpSpPr/>
          <p:nvPr/>
        </p:nvGrpSpPr>
        <p:grpSpPr>
          <a:xfrm>
            <a:off x="8190208" y="562845"/>
            <a:ext cx="555254" cy="550710"/>
            <a:chOff x="8178814" y="576364"/>
            <a:chExt cx="555254" cy="550710"/>
          </a:xfrm>
        </p:grpSpPr>
        <p:sp>
          <p:nvSpPr>
            <p:cNvPr id="3" name="Wave 2">
              <a:extLst>
                <a:ext uri="{FF2B5EF4-FFF2-40B4-BE49-F238E27FC236}">
                  <a16:creationId xmlns:a16="http://schemas.microsoft.com/office/drawing/2014/main" id="{F302EA76-8B4D-B8CA-6A55-0E097394B2D6}"/>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7F6809-2994-AC3A-C1A2-E6BD2C85FB5C}"/>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B6896CA-653B-48AF-67E5-8C12F35B2959}"/>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A1DBB5EE-4ADD-59DC-C267-94A100C2AB1B}"/>
              </a:ext>
            </a:extLst>
          </p:cNvPr>
          <p:cNvGrpSpPr/>
          <p:nvPr/>
        </p:nvGrpSpPr>
        <p:grpSpPr>
          <a:xfrm>
            <a:off x="9529570" y="540192"/>
            <a:ext cx="555254" cy="550710"/>
            <a:chOff x="8178814" y="576364"/>
            <a:chExt cx="555254" cy="550710"/>
          </a:xfrm>
        </p:grpSpPr>
        <p:sp>
          <p:nvSpPr>
            <p:cNvPr id="31" name="Wave 30">
              <a:extLst>
                <a:ext uri="{FF2B5EF4-FFF2-40B4-BE49-F238E27FC236}">
                  <a16:creationId xmlns:a16="http://schemas.microsoft.com/office/drawing/2014/main" id="{14E87F28-92F8-6B87-8B10-74A9EAB95BF9}"/>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FA170795-0152-4761-FA43-6115407E8E9C}"/>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C32355D-B5CD-EFF3-2EDA-86C58C9B2996}"/>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Rounded Corners 33">
            <a:extLst>
              <a:ext uri="{FF2B5EF4-FFF2-40B4-BE49-F238E27FC236}">
                <a16:creationId xmlns:a16="http://schemas.microsoft.com/office/drawing/2014/main" id="{2CA73046-AC95-8848-9BAA-55F188FD8079}"/>
              </a:ext>
            </a:extLst>
          </p:cNvPr>
          <p:cNvSpPr/>
          <p:nvPr/>
        </p:nvSpPr>
        <p:spPr>
          <a:xfrm>
            <a:off x="9294064" y="444413"/>
            <a:ext cx="2252851"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1632F35-C7A7-DB76-9A70-8B05C3D01956}"/>
              </a:ext>
            </a:extLst>
          </p:cNvPr>
          <p:cNvSpPr txBox="1"/>
          <p:nvPr/>
        </p:nvSpPr>
        <p:spPr>
          <a:xfrm>
            <a:off x="4011820" y="1113606"/>
            <a:ext cx="727173" cy="461665"/>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a:t>
            </a:r>
          </a:p>
          <a:p>
            <a:r>
              <a:rPr lang="en-US" sz="1200" b="1" dirty="0">
                <a:latin typeface="KaiTi" panose="02010609060101010101" pitchFamily="49" charset="-122"/>
                <a:ea typeface="KaiTi" panose="02010609060101010101" pitchFamily="49" charset="-122"/>
              </a:rPr>
              <a:t>  ALL</a:t>
            </a:r>
          </a:p>
        </p:txBody>
      </p:sp>
      <p:sp>
        <p:nvSpPr>
          <p:cNvPr id="48" name="TextBox 47">
            <a:extLst>
              <a:ext uri="{FF2B5EF4-FFF2-40B4-BE49-F238E27FC236}">
                <a16:creationId xmlns:a16="http://schemas.microsoft.com/office/drawing/2014/main" id="{7B4F29CE-4F72-099E-00FB-DB25B51CAB46}"/>
              </a:ext>
            </a:extLst>
          </p:cNvPr>
          <p:cNvSpPr txBox="1"/>
          <p:nvPr/>
        </p:nvSpPr>
        <p:spPr>
          <a:xfrm>
            <a:off x="5077072" y="1088781"/>
            <a:ext cx="1142599"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2 CAPABILITIES</a:t>
            </a:r>
          </a:p>
        </p:txBody>
      </p:sp>
      <p:sp>
        <p:nvSpPr>
          <p:cNvPr id="49" name="TextBox 48">
            <a:extLst>
              <a:ext uri="{FF2B5EF4-FFF2-40B4-BE49-F238E27FC236}">
                <a16:creationId xmlns:a16="http://schemas.microsoft.com/office/drawing/2014/main" id="{97905C64-CA73-E91E-BC45-3761393198DF}"/>
              </a:ext>
            </a:extLst>
          </p:cNvPr>
          <p:cNvSpPr txBox="1"/>
          <p:nvPr/>
        </p:nvSpPr>
        <p:spPr>
          <a:xfrm>
            <a:off x="6803663" y="1104075"/>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51" name="TextBox 50">
            <a:extLst>
              <a:ext uri="{FF2B5EF4-FFF2-40B4-BE49-F238E27FC236}">
                <a16:creationId xmlns:a16="http://schemas.microsoft.com/office/drawing/2014/main" id="{D42481F2-2C84-C79D-A7BD-F8D439128C5F}"/>
              </a:ext>
            </a:extLst>
          </p:cNvPr>
          <p:cNvSpPr txBox="1"/>
          <p:nvPr/>
        </p:nvSpPr>
        <p:spPr>
          <a:xfrm>
            <a:off x="9290652" y="1083856"/>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52" name="TextBox 51">
            <a:extLst>
              <a:ext uri="{FF2B5EF4-FFF2-40B4-BE49-F238E27FC236}">
                <a16:creationId xmlns:a16="http://schemas.microsoft.com/office/drawing/2014/main" id="{7899865F-C53E-7A93-56C7-4C0E79B5EEFA}"/>
              </a:ext>
            </a:extLst>
          </p:cNvPr>
          <p:cNvSpPr txBox="1"/>
          <p:nvPr/>
        </p:nvSpPr>
        <p:spPr>
          <a:xfrm>
            <a:off x="10523669" y="1074815"/>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4 RESOURCES</a:t>
            </a:r>
          </a:p>
        </p:txBody>
      </p:sp>
      <p:sp>
        <p:nvSpPr>
          <p:cNvPr id="53" name="TextBox 52">
            <a:extLst>
              <a:ext uri="{FF2B5EF4-FFF2-40B4-BE49-F238E27FC236}">
                <a16:creationId xmlns:a16="http://schemas.microsoft.com/office/drawing/2014/main" id="{498B0FC0-99BC-AC56-8AE0-7869EDE36D01}"/>
              </a:ext>
            </a:extLst>
          </p:cNvPr>
          <p:cNvSpPr txBox="1"/>
          <p:nvPr/>
        </p:nvSpPr>
        <p:spPr>
          <a:xfrm>
            <a:off x="6907281" y="663799"/>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2</a:t>
            </a:r>
            <a:endParaRPr lang="en-US" sz="1200" b="1" dirty="0">
              <a:latin typeface="KaiTi" panose="02010609060101010101" pitchFamily="49" charset="-122"/>
              <a:ea typeface="KaiTi" panose="02010609060101010101" pitchFamily="49" charset="-122"/>
            </a:endParaRPr>
          </a:p>
          <a:p>
            <a:pPr algn="ctr"/>
            <a:endParaRPr lang="en-US" sz="1200" b="1" dirty="0">
              <a:latin typeface="KaiTi" panose="02010609060101010101" pitchFamily="49" charset="-122"/>
              <a:ea typeface="KaiTi" panose="02010609060101010101" pitchFamily="49" charset="-122"/>
            </a:endParaRPr>
          </a:p>
        </p:txBody>
      </p:sp>
      <p:sp>
        <p:nvSpPr>
          <p:cNvPr id="54" name="TextBox 53">
            <a:extLst>
              <a:ext uri="{FF2B5EF4-FFF2-40B4-BE49-F238E27FC236}">
                <a16:creationId xmlns:a16="http://schemas.microsoft.com/office/drawing/2014/main" id="{228E0603-B85A-17FC-85E4-412C3E8DA577}"/>
              </a:ext>
            </a:extLst>
          </p:cNvPr>
          <p:cNvSpPr txBox="1"/>
          <p:nvPr/>
        </p:nvSpPr>
        <p:spPr>
          <a:xfrm>
            <a:off x="8076223" y="691476"/>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1</a:t>
            </a:r>
            <a:endParaRPr lang="en-US" sz="1200" b="1" dirty="0">
              <a:latin typeface="KaiTi" panose="02010609060101010101" pitchFamily="49" charset="-122"/>
              <a:ea typeface="KaiTi" panose="02010609060101010101" pitchFamily="49" charset="-122"/>
            </a:endParaRPr>
          </a:p>
          <a:p>
            <a:pPr algn="ctr"/>
            <a:endParaRPr lang="en-US" sz="1200" b="1" dirty="0">
              <a:latin typeface="KaiTi" panose="02010609060101010101" pitchFamily="49" charset="-122"/>
              <a:ea typeface="KaiTi" panose="02010609060101010101" pitchFamily="49" charset="-122"/>
            </a:endParaRPr>
          </a:p>
        </p:txBody>
      </p:sp>
      <p:sp>
        <p:nvSpPr>
          <p:cNvPr id="56" name="TextBox 55">
            <a:extLst>
              <a:ext uri="{FF2B5EF4-FFF2-40B4-BE49-F238E27FC236}">
                <a16:creationId xmlns:a16="http://schemas.microsoft.com/office/drawing/2014/main" id="{4D920B43-FACE-F42B-3E05-5D1A6FB8C7E7}"/>
              </a:ext>
            </a:extLst>
          </p:cNvPr>
          <p:cNvSpPr txBox="1"/>
          <p:nvPr/>
        </p:nvSpPr>
        <p:spPr>
          <a:xfrm>
            <a:off x="9400091" y="663799"/>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1</a:t>
            </a:r>
            <a:endParaRPr lang="en-US" sz="1200" b="1" dirty="0">
              <a:latin typeface="KaiTi" panose="02010609060101010101" pitchFamily="49" charset="-122"/>
              <a:ea typeface="KaiTi" panose="02010609060101010101" pitchFamily="49" charset="-122"/>
            </a:endParaRPr>
          </a:p>
          <a:p>
            <a:pPr algn="ctr"/>
            <a:endParaRPr lang="en-US" sz="1200" b="1" dirty="0">
              <a:latin typeface="KaiTi" panose="02010609060101010101" pitchFamily="49" charset="-122"/>
              <a:ea typeface="KaiTi" panose="02010609060101010101" pitchFamily="49" charset="-122"/>
            </a:endParaRPr>
          </a:p>
        </p:txBody>
      </p:sp>
      <p:sp>
        <p:nvSpPr>
          <p:cNvPr id="63" name="Lightning Bolt 62">
            <a:extLst>
              <a:ext uri="{FF2B5EF4-FFF2-40B4-BE49-F238E27FC236}">
                <a16:creationId xmlns:a16="http://schemas.microsoft.com/office/drawing/2014/main" id="{610DAB4E-1457-0090-6063-2597293FBD85}"/>
              </a:ext>
            </a:extLst>
          </p:cNvPr>
          <p:cNvSpPr/>
          <p:nvPr/>
        </p:nvSpPr>
        <p:spPr>
          <a:xfrm rot="18362289">
            <a:off x="4127760" y="3873906"/>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TextBox 2047">
            <a:extLst>
              <a:ext uri="{FF2B5EF4-FFF2-40B4-BE49-F238E27FC236}">
                <a16:creationId xmlns:a16="http://schemas.microsoft.com/office/drawing/2014/main" id="{1FDA65B3-DB55-CD33-9365-B75C9DC4CB82}"/>
              </a:ext>
            </a:extLst>
          </p:cNvPr>
          <p:cNvSpPr txBox="1"/>
          <p:nvPr/>
        </p:nvSpPr>
        <p:spPr>
          <a:xfrm>
            <a:off x="4226148" y="1855757"/>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RESOURCES/TURN</a:t>
            </a:r>
          </a:p>
        </p:txBody>
      </p:sp>
      <p:sp>
        <p:nvSpPr>
          <p:cNvPr id="2049" name="TextBox 2048">
            <a:extLst>
              <a:ext uri="{FF2B5EF4-FFF2-40B4-BE49-F238E27FC236}">
                <a16:creationId xmlns:a16="http://schemas.microsoft.com/office/drawing/2014/main" id="{85A81821-D9C1-BA1E-4832-89327A3D856D}"/>
              </a:ext>
            </a:extLst>
          </p:cNvPr>
          <p:cNvSpPr txBox="1"/>
          <p:nvPr/>
        </p:nvSpPr>
        <p:spPr>
          <a:xfrm>
            <a:off x="4564911" y="2696164"/>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CARD PLAYS</a:t>
            </a:r>
          </a:p>
        </p:txBody>
      </p:sp>
      <p:sp>
        <p:nvSpPr>
          <p:cNvPr id="2050" name="TextBox 2049">
            <a:extLst>
              <a:ext uri="{FF2B5EF4-FFF2-40B4-BE49-F238E27FC236}">
                <a16:creationId xmlns:a16="http://schemas.microsoft.com/office/drawing/2014/main" id="{347CA35E-FF79-0658-9B03-7B889230F463}"/>
              </a:ext>
            </a:extLst>
          </p:cNvPr>
          <p:cNvSpPr txBox="1"/>
          <p:nvPr/>
        </p:nvSpPr>
        <p:spPr>
          <a:xfrm>
            <a:off x="3957737" y="3289626"/>
            <a:ext cx="35742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ORGANIC CAPABILITIES</a:t>
            </a:r>
          </a:p>
        </p:txBody>
      </p:sp>
      <p:pic>
        <p:nvPicPr>
          <p:cNvPr id="2051" name="Picture 2" descr="Recycling Symbol - Download the Original Recycle Logo">
            <a:extLst>
              <a:ext uri="{FF2B5EF4-FFF2-40B4-BE49-F238E27FC236}">
                <a16:creationId xmlns:a16="http://schemas.microsoft.com/office/drawing/2014/main" id="{7F261411-0B62-B51A-835C-3D816F4BEEE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1065" y="2667281"/>
            <a:ext cx="380661" cy="365760"/>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Box 2052">
            <a:extLst>
              <a:ext uri="{FF2B5EF4-FFF2-40B4-BE49-F238E27FC236}">
                <a16:creationId xmlns:a16="http://schemas.microsoft.com/office/drawing/2014/main" id="{4122CA30-7AD7-76D6-8648-F0869A4DF2FD}"/>
              </a:ext>
            </a:extLst>
          </p:cNvPr>
          <p:cNvSpPr txBox="1"/>
          <p:nvPr/>
        </p:nvSpPr>
        <p:spPr>
          <a:xfrm>
            <a:off x="8753918" y="2600143"/>
            <a:ext cx="247227" cy="461665"/>
          </a:xfrm>
          <a:prstGeom prst="rect">
            <a:avLst/>
          </a:prstGeom>
          <a:noFill/>
        </p:spPr>
        <p:txBody>
          <a:bodyPr wrap="square">
            <a:spAutoFit/>
          </a:bodyP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2054" name="TextBox 2053">
            <a:extLst>
              <a:ext uri="{FF2B5EF4-FFF2-40B4-BE49-F238E27FC236}">
                <a16:creationId xmlns:a16="http://schemas.microsoft.com/office/drawing/2014/main" id="{EC785AFB-FE69-9A37-B89A-1D9470F7188E}"/>
              </a:ext>
            </a:extLst>
          </p:cNvPr>
          <p:cNvSpPr txBox="1"/>
          <p:nvPr/>
        </p:nvSpPr>
        <p:spPr>
          <a:xfrm>
            <a:off x="6552776" y="307710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055" name="TextBox 2054">
            <a:extLst>
              <a:ext uri="{FF2B5EF4-FFF2-40B4-BE49-F238E27FC236}">
                <a16:creationId xmlns:a16="http://schemas.microsoft.com/office/drawing/2014/main" id="{3DB69CBC-E219-0016-F750-E99B5273F1DF}"/>
              </a:ext>
            </a:extLst>
          </p:cNvPr>
          <p:cNvSpPr txBox="1"/>
          <p:nvPr/>
        </p:nvSpPr>
        <p:spPr>
          <a:xfrm>
            <a:off x="7287156" y="3085144"/>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056" name="TextBox 2055">
            <a:extLst>
              <a:ext uri="{FF2B5EF4-FFF2-40B4-BE49-F238E27FC236}">
                <a16:creationId xmlns:a16="http://schemas.microsoft.com/office/drawing/2014/main" id="{435773A1-8B91-A509-F289-C282CF36CB27}"/>
              </a:ext>
            </a:extLst>
          </p:cNvPr>
          <p:cNvSpPr txBox="1"/>
          <p:nvPr/>
        </p:nvSpPr>
        <p:spPr>
          <a:xfrm>
            <a:off x="8434308" y="3094983"/>
            <a:ext cx="882578" cy="276999"/>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 1</a:t>
            </a:r>
          </a:p>
        </p:txBody>
      </p:sp>
      <p:sp>
        <p:nvSpPr>
          <p:cNvPr id="2058" name="TextBox 2057">
            <a:extLst>
              <a:ext uri="{FF2B5EF4-FFF2-40B4-BE49-F238E27FC236}">
                <a16:creationId xmlns:a16="http://schemas.microsoft.com/office/drawing/2014/main" id="{FF74FBD9-B8D3-B5E6-7AC7-678E31A04433}"/>
              </a:ext>
            </a:extLst>
          </p:cNvPr>
          <p:cNvSpPr txBox="1"/>
          <p:nvPr/>
        </p:nvSpPr>
        <p:spPr>
          <a:xfrm>
            <a:off x="7992772" y="3091777"/>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059" name="TextBox 2058">
            <a:extLst>
              <a:ext uri="{FF2B5EF4-FFF2-40B4-BE49-F238E27FC236}">
                <a16:creationId xmlns:a16="http://schemas.microsoft.com/office/drawing/2014/main" id="{B39B8E04-4CA1-BA33-14CD-D5369852615C}"/>
              </a:ext>
            </a:extLst>
          </p:cNvPr>
          <p:cNvSpPr txBox="1"/>
          <p:nvPr/>
        </p:nvSpPr>
        <p:spPr>
          <a:xfrm>
            <a:off x="9476421" y="307828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060" name="TextBox 2059">
            <a:extLst>
              <a:ext uri="{FF2B5EF4-FFF2-40B4-BE49-F238E27FC236}">
                <a16:creationId xmlns:a16="http://schemas.microsoft.com/office/drawing/2014/main" id="{F46754E5-16E4-B194-8491-2202811483C1}"/>
              </a:ext>
            </a:extLst>
          </p:cNvPr>
          <p:cNvSpPr txBox="1"/>
          <p:nvPr/>
        </p:nvSpPr>
        <p:spPr>
          <a:xfrm>
            <a:off x="10196048" y="3091777"/>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061" name="TextBox 2060">
            <a:extLst>
              <a:ext uri="{FF2B5EF4-FFF2-40B4-BE49-F238E27FC236}">
                <a16:creationId xmlns:a16="http://schemas.microsoft.com/office/drawing/2014/main" id="{516EC96C-1993-5133-083C-9FB5CEEAE1BE}"/>
              </a:ext>
            </a:extLst>
          </p:cNvPr>
          <p:cNvSpPr txBox="1"/>
          <p:nvPr/>
        </p:nvSpPr>
        <p:spPr>
          <a:xfrm>
            <a:off x="6552776" y="2232602"/>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063" name="TextBox 2062">
            <a:extLst>
              <a:ext uri="{FF2B5EF4-FFF2-40B4-BE49-F238E27FC236}">
                <a16:creationId xmlns:a16="http://schemas.microsoft.com/office/drawing/2014/main" id="{DE763A89-F505-3D78-6FF6-803207827E59}"/>
              </a:ext>
            </a:extLst>
          </p:cNvPr>
          <p:cNvSpPr txBox="1"/>
          <p:nvPr/>
        </p:nvSpPr>
        <p:spPr>
          <a:xfrm>
            <a:off x="8736106" y="223726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064" name="TextBox 2063">
            <a:extLst>
              <a:ext uri="{FF2B5EF4-FFF2-40B4-BE49-F238E27FC236}">
                <a16:creationId xmlns:a16="http://schemas.microsoft.com/office/drawing/2014/main" id="{7665E279-9AC7-76BE-0794-D217418EA82E}"/>
              </a:ext>
            </a:extLst>
          </p:cNvPr>
          <p:cNvSpPr txBox="1"/>
          <p:nvPr/>
        </p:nvSpPr>
        <p:spPr>
          <a:xfrm>
            <a:off x="7992772"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069" name="TextBox 2068">
            <a:extLst>
              <a:ext uri="{FF2B5EF4-FFF2-40B4-BE49-F238E27FC236}">
                <a16:creationId xmlns:a16="http://schemas.microsoft.com/office/drawing/2014/main" id="{E036F803-2162-D245-2114-E37710CC6D3A}"/>
              </a:ext>
            </a:extLst>
          </p:cNvPr>
          <p:cNvSpPr txBox="1"/>
          <p:nvPr/>
        </p:nvSpPr>
        <p:spPr>
          <a:xfrm>
            <a:off x="10196048"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5</a:t>
            </a:r>
          </a:p>
        </p:txBody>
      </p:sp>
      <p:sp>
        <p:nvSpPr>
          <p:cNvPr id="2074" name="TextBox 2073">
            <a:extLst>
              <a:ext uri="{FF2B5EF4-FFF2-40B4-BE49-F238E27FC236}">
                <a16:creationId xmlns:a16="http://schemas.microsoft.com/office/drawing/2014/main" id="{D300B349-1F00-37B1-61C8-D96319CAAB0F}"/>
              </a:ext>
            </a:extLst>
          </p:cNvPr>
          <p:cNvSpPr txBox="1"/>
          <p:nvPr/>
        </p:nvSpPr>
        <p:spPr>
          <a:xfrm>
            <a:off x="4996516" y="3922911"/>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1</a:t>
            </a:r>
          </a:p>
        </p:txBody>
      </p:sp>
      <p:sp>
        <p:nvSpPr>
          <p:cNvPr id="2075" name="TextBox 2074">
            <a:extLst>
              <a:ext uri="{FF2B5EF4-FFF2-40B4-BE49-F238E27FC236}">
                <a16:creationId xmlns:a16="http://schemas.microsoft.com/office/drawing/2014/main" id="{4CB1EE30-86EF-22F9-E549-8A1EF5326FE4}"/>
              </a:ext>
            </a:extLst>
          </p:cNvPr>
          <p:cNvSpPr txBox="1"/>
          <p:nvPr/>
        </p:nvSpPr>
        <p:spPr>
          <a:xfrm>
            <a:off x="4012155" y="366141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076" name="TextBox 2075">
            <a:extLst>
              <a:ext uri="{FF2B5EF4-FFF2-40B4-BE49-F238E27FC236}">
                <a16:creationId xmlns:a16="http://schemas.microsoft.com/office/drawing/2014/main" id="{79EB47AF-D6CE-7793-8025-033AF0658653}"/>
              </a:ext>
            </a:extLst>
          </p:cNvPr>
          <p:cNvSpPr txBox="1"/>
          <p:nvPr/>
        </p:nvSpPr>
        <p:spPr>
          <a:xfrm>
            <a:off x="5509265" y="3665201"/>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077" name="TextBox 2076">
            <a:extLst>
              <a:ext uri="{FF2B5EF4-FFF2-40B4-BE49-F238E27FC236}">
                <a16:creationId xmlns:a16="http://schemas.microsoft.com/office/drawing/2014/main" id="{1E3127F7-5EF8-3D4F-92EF-24AB34BF8AF5}"/>
              </a:ext>
            </a:extLst>
          </p:cNvPr>
          <p:cNvSpPr txBox="1"/>
          <p:nvPr/>
        </p:nvSpPr>
        <p:spPr>
          <a:xfrm>
            <a:off x="7341109" y="365904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078" name="TextBox 2077">
            <a:extLst>
              <a:ext uri="{FF2B5EF4-FFF2-40B4-BE49-F238E27FC236}">
                <a16:creationId xmlns:a16="http://schemas.microsoft.com/office/drawing/2014/main" id="{A02AF4D0-9348-5679-D8B9-9B2096DD1281}"/>
              </a:ext>
            </a:extLst>
          </p:cNvPr>
          <p:cNvSpPr txBox="1"/>
          <p:nvPr/>
        </p:nvSpPr>
        <p:spPr>
          <a:xfrm>
            <a:off x="6579113" y="365284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079" name="TextBox 2078">
            <a:extLst>
              <a:ext uri="{FF2B5EF4-FFF2-40B4-BE49-F238E27FC236}">
                <a16:creationId xmlns:a16="http://schemas.microsoft.com/office/drawing/2014/main" id="{24A3FB9B-3C71-804B-1733-A757245F7A85}"/>
              </a:ext>
            </a:extLst>
          </p:cNvPr>
          <p:cNvSpPr txBox="1"/>
          <p:nvPr/>
        </p:nvSpPr>
        <p:spPr>
          <a:xfrm>
            <a:off x="8076223" y="3656629"/>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080" name="TextBox 2079">
            <a:extLst>
              <a:ext uri="{FF2B5EF4-FFF2-40B4-BE49-F238E27FC236}">
                <a16:creationId xmlns:a16="http://schemas.microsoft.com/office/drawing/2014/main" id="{319F6AD3-AF3E-F3E2-9039-8897E77C0C14}"/>
              </a:ext>
            </a:extLst>
          </p:cNvPr>
          <p:cNvSpPr txBox="1"/>
          <p:nvPr/>
        </p:nvSpPr>
        <p:spPr>
          <a:xfrm>
            <a:off x="9992110" y="365211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081" name="TextBox 2080">
            <a:extLst>
              <a:ext uri="{FF2B5EF4-FFF2-40B4-BE49-F238E27FC236}">
                <a16:creationId xmlns:a16="http://schemas.microsoft.com/office/drawing/2014/main" id="{A83076BA-D8A7-45D0-EE16-F051FAFD4AC2}"/>
              </a:ext>
            </a:extLst>
          </p:cNvPr>
          <p:cNvSpPr txBox="1"/>
          <p:nvPr/>
        </p:nvSpPr>
        <p:spPr>
          <a:xfrm>
            <a:off x="9230114" y="3645912"/>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082" name="TextBox 2081">
            <a:extLst>
              <a:ext uri="{FF2B5EF4-FFF2-40B4-BE49-F238E27FC236}">
                <a16:creationId xmlns:a16="http://schemas.microsoft.com/office/drawing/2014/main" id="{295FC685-9657-89E5-0A1F-374DA895AA3D}"/>
              </a:ext>
            </a:extLst>
          </p:cNvPr>
          <p:cNvSpPr txBox="1"/>
          <p:nvPr/>
        </p:nvSpPr>
        <p:spPr>
          <a:xfrm>
            <a:off x="10727224" y="3649697"/>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083" name="TextBox 2082">
            <a:extLst>
              <a:ext uri="{FF2B5EF4-FFF2-40B4-BE49-F238E27FC236}">
                <a16:creationId xmlns:a16="http://schemas.microsoft.com/office/drawing/2014/main" id="{E328C5D8-91FF-C2CE-8B5F-54011427552D}"/>
              </a:ext>
            </a:extLst>
          </p:cNvPr>
          <p:cNvSpPr txBox="1"/>
          <p:nvPr/>
        </p:nvSpPr>
        <p:spPr>
          <a:xfrm>
            <a:off x="7593999" y="3909933"/>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084" name="TextBox 2083">
            <a:extLst>
              <a:ext uri="{FF2B5EF4-FFF2-40B4-BE49-F238E27FC236}">
                <a16:creationId xmlns:a16="http://schemas.microsoft.com/office/drawing/2014/main" id="{35B3325A-FECE-63A3-6AAC-C2E0D4C35074}"/>
              </a:ext>
            </a:extLst>
          </p:cNvPr>
          <p:cNvSpPr txBox="1"/>
          <p:nvPr/>
        </p:nvSpPr>
        <p:spPr>
          <a:xfrm>
            <a:off x="8195490" y="3922911"/>
            <a:ext cx="576576"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ANY</a:t>
            </a:r>
          </a:p>
        </p:txBody>
      </p:sp>
      <p:sp>
        <p:nvSpPr>
          <p:cNvPr id="2085" name="Lightning Bolt 2084">
            <a:extLst>
              <a:ext uri="{FF2B5EF4-FFF2-40B4-BE49-F238E27FC236}">
                <a16:creationId xmlns:a16="http://schemas.microsoft.com/office/drawing/2014/main" id="{875FB875-D34B-B3AF-86D6-22CA941D83D8}"/>
              </a:ext>
            </a:extLst>
          </p:cNvPr>
          <p:cNvSpPr/>
          <p:nvPr/>
        </p:nvSpPr>
        <p:spPr>
          <a:xfrm rot="18362289">
            <a:off x="9325357" y="3862380"/>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TextBox 2098">
            <a:extLst>
              <a:ext uri="{FF2B5EF4-FFF2-40B4-BE49-F238E27FC236}">
                <a16:creationId xmlns:a16="http://schemas.microsoft.com/office/drawing/2014/main" id="{AF8A45EA-A435-16E0-64C4-9B79AED72175}"/>
              </a:ext>
            </a:extLst>
          </p:cNvPr>
          <p:cNvSpPr txBox="1"/>
          <p:nvPr/>
        </p:nvSpPr>
        <p:spPr>
          <a:xfrm>
            <a:off x="5570080" y="3889192"/>
            <a:ext cx="741694" cy="461665"/>
          </a:xfrm>
          <a:prstGeom prst="rect">
            <a:avLst/>
          </a:prstGeom>
          <a:noFill/>
        </p:spPr>
        <p:txBody>
          <a:bodyPr wrap="square">
            <a:spAutoFit/>
          </a:bodyPr>
          <a:lstStyle/>
          <a:p>
            <a:r>
              <a:rPr kumimoji="0" lang="en-US" sz="1200" b="1" i="0" u="none" strike="noStrike" kern="1200" cap="none" spc="0" normalizeH="0" baseline="0" noProof="0" dirty="0">
                <a:ln>
                  <a:noFill/>
                </a:ln>
                <a:solidFill>
                  <a:prstClr val="black"/>
                </a:solidFill>
                <a:effectLst/>
                <a:highlight>
                  <a:srgbClr val="FF0000"/>
                </a:highlight>
                <a:uLnTx/>
                <a:uFillTx/>
                <a:latin typeface="KaiTi" panose="02010609060101010101" pitchFamily="49" charset="-122"/>
                <a:ea typeface="KaiTi" panose="02010609060101010101" pitchFamily="49" charset="-122"/>
                <a:cs typeface="Courier New" panose="02070309020205020404" pitchFamily="49" charset="0"/>
              </a:rPr>
              <a:t>BORDER</a:t>
            </a:r>
            <a:r>
              <a:rPr lang="en-US" sz="1200" b="1" dirty="0">
                <a:solidFill>
                  <a:prstClr val="black"/>
                </a:solidFill>
                <a:highlight>
                  <a:srgbClr val="FF0000"/>
                </a:highlight>
                <a:latin typeface="KaiTi" panose="02010609060101010101" pitchFamily="49" charset="-122"/>
                <a:ea typeface="KaiTi" panose="02010609060101010101" pitchFamily="49" charset="-122"/>
                <a:cs typeface="Courier New" panose="02070309020205020404" pitchFamily="49" charset="0"/>
              </a:rPr>
              <a:t> </a:t>
            </a:r>
            <a:r>
              <a:rPr kumimoji="0" lang="en-US" sz="1200" b="1" i="0" u="none" strike="noStrike" kern="1200" cap="none" spc="0" normalizeH="0" baseline="0" noProof="0" dirty="0">
                <a:ln>
                  <a:noFill/>
                </a:ln>
                <a:solidFill>
                  <a:prstClr val="black"/>
                </a:solidFill>
                <a:effectLst/>
                <a:highlight>
                  <a:srgbClr val="0066FF"/>
                </a:highlight>
                <a:uLnTx/>
                <a:uFillTx/>
                <a:latin typeface="KaiTi" panose="02010609060101010101" pitchFamily="49" charset="-122"/>
                <a:ea typeface="KaiTi" panose="02010609060101010101" pitchFamily="49" charset="-122"/>
                <a:cs typeface="Courier New" panose="02070309020205020404" pitchFamily="49" charset="0"/>
              </a:rPr>
              <a:t>COASTAL</a:t>
            </a:r>
            <a:endParaRPr lang="en-US" sz="1200" dirty="0"/>
          </a:p>
        </p:txBody>
      </p:sp>
      <p:sp>
        <p:nvSpPr>
          <p:cNvPr id="2120" name="Lightning Bolt 2119">
            <a:extLst>
              <a:ext uri="{FF2B5EF4-FFF2-40B4-BE49-F238E27FC236}">
                <a16:creationId xmlns:a16="http://schemas.microsoft.com/office/drawing/2014/main" id="{995974A0-8E2C-40C2-A4CE-C3F3AB608A39}"/>
              </a:ext>
            </a:extLst>
          </p:cNvPr>
          <p:cNvSpPr/>
          <p:nvPr/>
        </p:nvSpPr>
        <p:spPr>
          <a:xfrm rot="18362289">
            <a:off x="6692075" y="3855001"/>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TextBox 2129">
            <a:extLst>
              <a:ext uri="{FF2B5EF4-FFF2-40B4-BE49-F238E27FC236}">
                <a16:creationId xmlns:a16="http://schemas.microsoft.com/office/drawing/2014/main" id="{3764C6EE-6AB4-F8A5-931D-D27630033190}"/>
              </a:ext>
            </a:extLst>
          </p:cNvPr>
          <p:cNvSpPr txBox="1"/>
          <p:nvPr/>
        </p:nvSpPr>
        <p:spPr>
          <a:xfrm>
            <a:off x="7925325" y="1091234"/>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41" name="TextBox 40">
            <a:extLst>
              <a:ext uri="{FF2B5EF4-FFF2-40B4-BE49-F238E27FC236}">
                <a16:creationId xmlns:a16="http://schemas.microsoft.com/office/drawing/2014/main" id="{AD903432-4960-D132-7497-B283452AB1E0}"/>
              </a:ext>
            </a:extLst>
          </p:cNvPr>
          <p:cNvSpPr txBox="1"/>
          <p:nvPr/>
        </p:nvSpPr>
        <p:spPr>
          <a:xfrm>
            <a:off x="7175536" y="2241878"/>
            <a:ext cx="729772"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RISK</a:t>
            </a:r>
          </a:p>
        </p:txBody>
      </p:sp>
      <p:sp>
        <p:nvSpPr>
          <p:cNvPr id="42" name="TextBox 41">
            <a:extLst>
              <a:ext uri="{FF2B5EF4-FFF2-40B4-BE49-F238E27FC236}">
                <a16:creationId xmlns:a16="http://schemas.microsoft.com/office/drawing/2014/main" id="{8201E3AF-4794-911D-9583-0616AB839D4D}"/>
              </a:ext>
            </a:extLst>
          </p:cNvPr>
          <p:cNvSpPr txBox="1"/>
          <p:nvPr/>
        </p:nvSpPr>
        <p:spPr>
          <a:xfrm>
            <a:off x="9106451" y="2233709"/>
            <a:ext cx="1279888"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CORRUPTION</a:t>
            </a:r>
          </a:p>
        </p:txBody>
      </p:sp>
      <p:sp>
        <p:nvSpPr>
          <p:cNvPr id="58" name="Lightning Bolt 57">
            <a:extLst>
              <a:ext uri="{FF2B5EF4-FFF2-40B4-BE49-F238E27FC236}">
                <a16:creationId xmlns:a16="http://schemas.microsoft.com/office/drawing/2014/main" id="{973E9BC5-3C58-CAF4-3027-DFF26A95B1C1}"/>
              </a:ext>
            </a:extLst>
          </p:cNvPr>
          <p:cNvSpPr/>
          <p:nvPr/>
        </p:nvSpPr>
        <p:spPr>
          <a:xfrm rot="18362289">
            <a:off x="4111350" y="5587468"/>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3FA59E8-C35E-D7E7-060D-4A60952E0EE7}"/>
              </a:ext>
            </a:extLst>
          </p:cNvPr>
          <p:cNvSpPr txBox="1"/>
          <p:nvPr/>
        </p:nvSpPr>
        <p:spPr>
          <a:xfrm>
            <a:off x="4784903" y="5626136"/>
            <a:ext cx="788458"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0 </a:t>
            </a:r>
          </a:p>
          <a:p>
            <a:pPr algn="ctr"/>
            <a:r>
              <a:rPr lang="en-US" sz="1200" b="1" dirty="0">
                <a:latin typeface="KaiTi" panose="02010609060101010101" pitchFamily="49" charset="-122"/>
                <a:ea typeface="KaiTi" panose="02010609060101010101" pitchFamily="49" charset="-122"/>
              </a:rPr>
              <a:t>FROM HQ</a:t>
            </a:r>
          </a:p>
        </p:txBody>
      </p:sp>
      <p:sp>
        <p:nvSpPr>
          <p:cNvPr id="61" name="TextBox 60">
            <a:extLst>
              <a:ext uri="{FF2B5EF4-FFF2-40B4-BE49-F238E27FC236}">
                <a16:creationId xmlns:a16="http://schemas.microsoft.com/office/drawing/2014/main" id="{12660596-5D14-98EE-1484-9648ED4D7E95}"/>
              </a:ext>
            </a:extLst>
          </p:cNvPr>
          <p:cNvSpPr txBox="1"/>
          <p:nvPr/>
        </p:nvSpPr>
        <p:spPr>
          <a:xfrm>
            <a:off x="5458056" y="5725841"/>
            <a:ext cx="939838"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CIVILIAN</a:t>
            </a:r>
          </a:p>
        </p:txBody>
      </p:sp>
      <p:sp>
        <p:nvSpPr>
          <p:cNvPr id="25" name="TextBox 24">
            <a:extLst>
              <a:ext uri="{FF2B5EF4-FFF2-40B4-BE49-F238E27FC236}">
                <a16:creationId xmlns:a16="http://schemas.microsoft.com/office/drawing/2014/main" id="{137C8FCE-FBE3-C434-8782-C12CCC024478}"/>
              </a:ext>
            </a:extLst>
          </p:cNvPr>
          <p:cNvSpPr txBox="1"/>
          <p:nvPr/>
        </p:nvSpPr>
        <p:spPr>
          <a:xfrm>
            <a:off x="6430028" y="4634055"/>
            <a:ext cx="2731524" cy="1846659"/>
          </a:xfrm>
          <a:prstGeom prst="rect">
            <a:avLst/>
          </a:prstGeom>
          <a:noFill/>
        </p:spPr>
        <p:txBody>
          <a:bodyPr wrap="square" rtlCol="0">
            <a:spAutoFit/>
          </a:bodyPr>
          <a:lstStyle/>
          <a:p>
            <a:pPr algn="ctr"/>
            <a:r>
              <a:rPr lang="en-US" sz="1400" dirty="0">
                <a:latin typeface="KaiTi" panose="02010609060101010101" pitchFamily="49" charset="-122"/>
                <a:ea typeface="KaiTi" panose="02010609060101010101" pitchFamily="49" charset="-122"/>
              </a:rPr>
              <a:t>IN ORDER</a:t>
            </a:r>
          </a:p>
          <a:p>
            <a:pPr algn="ctr"/>
            <a:r>
              <a:rPr lang="en-US" sz="1400" dirty="0">
                <a:latin typeface="KaiTi" panose="02010609060101010101" pitchFamily="49" charset="-122"/>
                <a:ea typeface="KaiTi" panose="02010609060101010101" pitchFamily="49" charset="-122"/>
              </a:rPr>
              <a:t>        YOU MAY PULL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a:p>
            <a:pPr algn="ctr"/>
            <a:endParaRPr lang="en-US" sz="400" b="1" dirty="0">
              <a:latin typeface="KaiTi" panose="02010609060101010101" pitchFamily="49" charset="-122"/>
              <a:ea typeface="KaiTi" panose="02010609060101010101" pitchFamily="49" charset="-122"/>
            </a:endParaRPr>
          </a:p>
          <a:p>
            <a:pPr algn="ctr"/>
            <a:endParaRPr lang="en-US" sz="400" b="1" dirty="0">
              <a:latin typeface="KaiTi" panose="02010609060101010101" pitchFamily="49" charset="-122"/>
              <a:ea typeface="KaiTi" panose="02010609060101010101" pitchFamily="49" charset="-122"/>
            </a:endParaRPr>
          </a:p>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a:p>
            <a:pPr algn="ctr"/>
            <a:endParaRPr lang="en-US" sz="700" b="1" dirty="0">
              <a:latin typeface="KaiTi" panose="02010609060101010101" pitchFamily="49" charset="-122"/>
              <a:ea typeface="KaiTi" panose="02010609060101010101" pitchFamily="49" charset="-122"/>
            </a:endParaRPr>
          </a:p>
          <a:p>
            <a:pPr algn="ctr"/>
            <a:r>
              <a:rPr lang="en-US" sz="1400" b="1" dirty="0">
                <a:latin typeface="KaiTi" panose="02010609060101010101" pitchFamily="49" charset="-122"/>
                <a:ea typeface="KaiTi" panose="02010609060101010101" pitchFamily="49" charset="-122"/>
              </a:rPr>
              <a:t>	  </a:t>
            </a:r>
            <a:r>
              <a:rPr lang="en-US" sz="1400" dirty="0">
                <a:latin typeface="KaiTi" panose="02010609060101010101" pitchFamily="49" charset="-122"/>
                <a:ea typeface="KaiTi" panose="02010609060101010101" pitchFamily="49" charset="-122"/>
              </a:rPr>
              <a:t>1 DAMAGE PER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a:p>
            <a:pPr algn="ctr"/>
            <a:endParaRPr lang="en-US" sz="400" b="1" dirty="0">
              <a:latin typeface="KaiTi" panose="02010609060101010101" pitchFamily="49" charset="-122"/>
              <a:ea typeface="KaiTi" panose="02010609060101010101" pitchFamily="49" charset="-122"/>
            </a:endParaRPr>
          </a:p>
          <a:p>
            <a:pPr algn="ctr"/>
            <a:endParaRPr lang="en-US" sz="400" b="1" dirty="0">
              <a:latin typeface="KaiTi" panose="02010609060101010101" pitchFamily="49" charset="-122"/>
              <a:ea typeface="KaiTi" panose="02010609060101010101" pitchFamily="49" charset="-122"/>
            </a:endParaRPr>
          </a:p>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a:p>
            <a:pPr algn="ctr"/>
            <a:r>
              <a:rPr lang="en-US" sz="700" b="1" dirty="0">
                <a:latin typeface="KaiTi" panose="02010609060101010101" pitchFamily="49" charset="-122"/>
                <a:ea typeface="KaiTi" panose="02010609060101010101" pitchFamily="49" charset="-122"/>
              </a:rPr>
              <a:t>	   </a:t>
            </a:r>
          </a:p>
          <a:p>
            <a:pPr algn="ctr"/>
            <a:r>
              <a:rPr lang="en-US" sz="1400" dirty="0">
                <a:latin typeface="KaiTi" panose="02010609060101010101" pitchFamily="49" charset="-122"/>
                <a:ea typeface="KaiTi" panose="02010609060101010101" pitchFamily="49" charset="-122"/>
              </a:rPr>
              <a:t>	   YOU MAY PUSH 2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r>
              <a:rPr lang="en-US" sz="1400" dirty="0">
                <a:latin typeface="KaiTi" panose="02010609060101010101" pitchFamily="49" charset="-122"/>
                <a:ea typeface="KaiTi" panose="02010609060101010101" pitchFamily="49" charset="-122"/>
              </a:rPr>
              <a:t> </a:t>
            </a:r>
            <a:endParaRPr lang="en-US" sz="1400" b="1" dirty="0">
              <a:latin typeface="KaiTi" panose="02010609060101010101" pitchFamily="49" charset="-122"/>
              <a:ea typeface="KaiTi" panose="02010609060101010101" pitchFamily="49" charset="-122"/>
            </a:endParaRPr>
          </a:p>
        </p:txBody>
      </p:sp>
      <p:sp>
        <p:nvSpPr>
          <p:cNvPr id="31750" name="TextBox 31749">
            <a:extLst>
              <a:ext uri="{FF2B5EF4-FFF2-40B4-BE49-F238E27FC236}">
                <a16:creationId xmlns:a16="http://schemas.microsoft.com/office/drawing/2014/main" id="{CFC07233-AB73-E81F-7907-6F51BD5FDFA1}"/>
              </a:ext>
            </a:extLst>
          </p:cNvPr>
          <p:cNvSpPr txBox="1"/>
          <p:nvPr/>
        </p:nvSpPr>
        <p:spPr>
          <a:xfrm>
            <a:off x="6407723" y="4334916"/>
            <a:ext cx="2593421"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PATROL</a:t>
            </a:r>
          </a:p>
        </p:txBody>
      </p:sp>
      <p:grpSp>
        <p:nvGrpSpPr>
          <p:cNvPr id="31773" name="Group 31772">
            <a:extLst>
              <a:ext uri="{FF2B5EF4-FFF2-40B4-BE49-F238E27FC236}">
                <a16:creationId xmlns:a16="http://schemas.microsoft.com/office/drawing/2014/main" id="{EC87A4AC-3EA3-E149-8750-B729DC298717}"/>
              </a:ext>
            </a:extLst>
          </p:cNvPr>
          <p:cNvGrpSpPr/>
          <p:nvPr/>
        </p:nvGrpSpPr>
        <p:grpSpPr>
          <a:xfrm>
            <a:off x="9028223" y="4334916"/>
            <a:ext cx="2517980" cy="2318648"/>
            <a:chOff x="9028223" y="4334916"/>
            <a:chExt cx="2517980" cy="2318648"/>
          </a:xfrm>
        </p:grpSpPr>
        <p:sp>
          <p:nvSpPr>
            <p:cNvPr id="2150" name="TextBox 2149">
              <a:extLst>
                <a:ext uri="{FF2B5EF4-FFF2-40B4-BE49-F238E27FC236}">
                  <a16:creationId xmlns:a16="http://schemas.microsoft.com/office/drawing/2014/main" id="{47A46E25-1041-A272-A7FA-BAA9644DB9D4}"/>
                </a:ext>
              </a:extLst>
            </p:cNvPr>
            <p:cNvSpPr txBox="1"/>
            <p:nvPr/>
          </p:nvSpPr>
          <p:spPr>
            <a:xfrm>
              <a:off x="9028223" y="4334916"/>
              <a:ext cx="251798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COLLATERAL DAMAGE</a:t>
              </a:r>
            </a:p>
          </p:txBody>
        </p:sp>
        <p:sp>
          <p:nvSpPr>
            <p:cNvPr id="2173" name="TextBox 2172">
              <a:extLst>
                <a:ext uri="{FF2B5EF4-FFF2-40B4-BE49-F238E27FC236}">
                  <a16:creationId xmlns:a16="http://schemas.microsoft.com/office/drawing/2014/main" id="{916D4573-240A-8504-0FC0-372611F4F8A9}"/>
                </a:ext>
              </a:extLst>
            </p:cNvPr>
            <p:cNvSpPr txBox="1"/>
            <p:nvPr/>
          </p:nvSpPr>
          <p:spPr>
            <a:xfrm>
              <a:off x="9802877" y="5272531"/>
              <a:ext cx="1031254" cy="183673"/>
            </a:xfrm>
            <a:prstGeom prst="rect">
              <a:avLst/>
            </a:prstGeom>
            <a:noFill/>
          </p:spPr>
          <p:txBody>
            <a:bodyPr wrap="none" lIns="0" tIns="0" rIns="0" bIns="0" rtlCol="0" anchor="ctr">
              <a:noAutofit/>
            </a:bodyPr>
            <a:lstStyle/>
            <a:p>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sp>
          <p:nvSpPr>
            <p:cNvPr id="2174" name="TextBox 2173">
              <a:extLst>
                <a:ext uri="{FF2B5EF4-FFF2-40B4-BE49-F238E27FC236}">
                  <a16:creationId xmlns:a16="http://schemas.microsoft.com/office/drawing/2014/main" id="{745854E9-F113-732E-3CC1-9326CB0A13E8}"/>
                </a:ext>
              </a:extLst>
            </p:cNvPr>
            <p:cNvSpPr txBox="1"/>
            <p:nvPr/>
          </p:nvSpPr>
          <p:spPr>
            <a:xfrm>
              <a:off x="9802877" y="5997976"/>
              <a:ext cx="1031254" cy="183673"/>
            </a:xfrm>
            <a:prstGeom prst="rect">
              <a:avLst/>
            </a:prstGeom>
            <a:noFill/>
          </p:spPr>
          <p:txBody>
            <a:bodyPr wrap="none" lIns="0" tIns="0" rIns="0" bIns="0" rtlCol="0" anchor="ctr">
              <a:noAutofit/>
            </a:bodyPr>
            <a:lstStyle/>
            <a:p>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sp>
          <p:nvSpPr>
            <p:cNvPr id="2175" name="TextBox 2174">
              <a:extLst>
                <a:ext uri="{FF2B5EF4-FFF2-40B4-BE49-F238E27FC236}">
                  <a16:creationId xmlns:a16="http://schemas.microsoft.com/office/drawing/2014/main" id="{82C836C2-E93A-584C-BB4C-3772317AC03C}"/>
                </a:ext>
              </a:extLst>
            </p:cNvPr>
            <p:cNvSpPr txBox="1"/>
            <p:nvPr/>
          </p:nvSpPr>
          <p:spPr>
            <a:xfrm>
              <a:off x="10128047" y="4773769"/>
              <a:ext cx="1387636"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2 DAMAGE </a:t>
              </a:r>
              <a:r>
                <a:rPr lang="en-US" sz="1200" b="1" dirty="0">
                  <a:latin typeface="KaiTi" panose="02010609060101010101" pitchFamily="49" charset="-122"/>
                  <a:ea typeface="KaiTi" panose="02010609060101010101" pitchFamily="49" charset="-122"/>
                </a:rPr>
                <a:t>AND</a:t>
              </a:r>
              <a:r>
                <a:rPr lang="en-US" sz="1200" dirty="0">
                  <a:latin typeface="KaiTi" panose="02010609060101010101" pitchFamily="49" charset="-122"/>
                  <a:ea typeface="KaiTi" panose="02010609060101010101" pitchFamily="49" charset="-122"/>
                </a:rPr>
                <a:t> </a:t>
              </a:r>
            </a:p>
            <a:p>
              <a:r>
                <a:rPr lang="en-US" sz="1200" dirty="0">
                  <a:latin typeface="KaiTi" panose="02010609060101010101" pitchFamily="49" charset="-122"/>
                  <a:ea typeface="KaiTi" panose="02010609060101010101" pitchFamily="49" charset="-122"/>
                </a:rPr>
                <a:t>KILL 1 CIVILIAN.</a:t>
              </a:r>
            </a:p>
          </p:txBody>
        </p:sp>
        <p:sp>
          <p:nvSpPr>
            <p:cNvPr id="31763" name="TextBox 31762">
              <a:extLst>
                <a:ext uri="{FF2B5EF4-FFF2-40B4-BE49-F238E27FC236}">
                  <a16:creationId xmlns:a16="http://schemas.microsoft.com/office/drawing/2014/main" id="{1F193624-E53D-B120-7F4F-4EFC444BD865}"/>
                </a:ext>
              </a:extLst>
            </p:cNvPr>
            <p:cNvSpPr txBox="1"/>
            <p:nvPr/>
          </p:nvSpPr>
          <p:spPr>
            <a:xfrm>
              <a:off x="10128047" y="5513611"/>
              <a:ext cx="1387636"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+1 DAMAGE </a:t>
              </a:r>
              <a:r>
                <a:rPr lang="en-US" sz="1200" b="1" dirty="0">
                  <a:latin typeface="KaiTi" panose="02010609060101010101" pitchFamily="49" charset="-122"/>
                  <a:ea typeface="KaiTi" panose="02010609060101010101" pitchFamily="49" charset="-122"/>
                </a:rPr>
                <a:t>AND</a:t>
              </a:r>
              <a:r>
                <a:rPr lang="en-US" sz="1200" dirty="0">
                  <a:latin typeface="KaiTi" panose="02010609060101010101" pitchFamily="49" charset="-122"/>
                  <a:ea typeface="KaiTi" panose="02010609060101010101" pitchFamily="49" charset="-122"/>
                </a:rPr>
                <a:t> </a:t>
              </a:r>
            </a:p>
            <a:p>
              <a:r>
                <a:rPr lang="en-US" sz="1200" dirty="0">
                  <a:latin typeface="KaiTi" panose="02010609060101010101" pitchFamily="49" charset="-122"/>
                  <a:ea typeface="KaiTi" panose="02010609060101010101" pitchFamily="49" charset="-122"/>
                </a:rPr>
                <a:t>-1 INFLUENCE.</a:t>
              </a:r>
            </a:p>
          </p:txBody>
        </p:sp>
        <p:grpSp>
          <p:nvGrpSpPr>
            <p:cNvPr id="31764" name="Group 31763">
              <a:extLst>
                <a:ext uri="{FF2B5EF4-FFF2-40B4-BE49-F238E27FC236}">
                  <a16:creationId xmlns:a16="http://schemas.microsoft.com/office/drawing/2014/main" id="{34CD26AB-85E0-E474-6188-0DB70B910C17}"/>
                </a:ext>
              </a:extLst>
            </p:cNvPr>
            <p:cNvGrpSpPr/>
            <p:nvPr/>
          </p:nvGrpSpPr>
          <p:grpSpPr>
            <a:xfrm>
              <a:off x="9044972" y="6135586"/>
              <a:ext cx="856593" cy="307778"/>
              <a:chOff x="6313164" y="5447367"/>
              <a:chExt cx="856593" cy="307778"/>
            </a:xfrm>
          </p:grpSpPr>
          <p:sp>
            <p:nvSpPr>
              <p:cNvPr id="31767" name="TextBox 31766">
                <a:extLst>
                  <a:ext uri="{FF2B5EF4-FFF2-40B4-BE49-F238E27FC236}">
                    <a16:creationId xmlns:a16="http://schemas.microsoft.com/office/drawing/2014/main" id="{2F47819D-7E19-B981-90A5-A154E16BF04A}"/>
                  </a:ext>
                </a:extLst>
              </p:cNvPr>
              <p:cNvSpPr txBox="1"/>
              <p:nvPr/>
            </p:nvSpPr>
            <p:spPr>
              <a:xfrm>
                <a:off x="63131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sp>
            <p:nvSpPr>
              <p:cNvPr id="31768" name="TextBox 31767">
                <a:extLst>
                  <a:ext uri="{FF2B5EF4-FFF2-40B4-BE49-F238E27FC236}">
                    <a16:creationId xmlns:a16="http://schemas.microsoft.com/office/drawing/2014/main" id="{FF25E52B-59F7-70A4-B4F0-AAC7A20F6A47}"/>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sp>
          <p:nvSpPr>
            <p:cNvPr id="31769" name="TextBox 31768">
              <a:extLst>
                <a:ext uri="{FF2B5EF4-FFF2-40B4-BE49-F238E27FC236}">
                  <a16:creationId xmlns:a16="http://schemas.microsoft.com/office/drawing/2014/main" id="{C491D2D4-F3D3-2BEE-3D06-7F70B881AC5E}"/>
                </a:ext>
              </a:extLst>
            </p:cNvPr>
            <p:cNvSpPr txBox="1"/>
            <p:nvPr/>
          </p:nvSpPr>
          <p:spPr>
            <a:xfrm>
              <a:off x="10122917" y="6253454"/>
              <a:ext cx="1387636"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+1 DAMAGE </a:t>
              </a:r>
              <a:r>
                <a:rPr lang="en-US" sz="1200" b="1" dirty="0">
                  <a:latin typeface="KaiTi" panose="02010609060101010101" pitchFamily="49" charset="-122"/>
                  <a:ea typeface="KaiTi" panose="02010609060101010101" pitchFamily="49" charset="-122"/>
                </a:rPr>
                <a:t>AND</a:t>
              </a:r>
              <a:r>
                <a:rPr lang="en-US" sz="1200" dirty="0">
                  <a:latin typeface="KaiTi" panose="02010609060101010101" pitchFamily="49" charset="-122"/>
                  <a:ea typeface="KaiTi" panose="02010609060101010101" pitchFamily="49" charset="-122"/>
                </a:rPr>
                <a:t> </a:t>
              </a:r>
            </a:p>
            <a:p>
              <a:r>
                <a:rPr lang="en-US" sz="1200" dirty="0">
                  <a:latin typeface="KaiTi" panose="02010609060101010101" pitchFamily="49" charset="-122"/>
                  <a:ea typeface="KaiTi" panose="02010609060101010101" pitchFamily="49" charset="-122"/>
                </a:rPr>
                <a:t>KILL 1 CIVILIAN.</a:t>
              </a:r>
            </a:p>
          </p:txBody>
        </p:sp>
      </p:grpSp>
      <p:grpSp>
        <p:nvGrpSpPr>
          <p:cNvPr id="31775" name="Group 31774">
            <a:extLst>
              <a:ext uri="{FF2B5EF4-FFF2-40B4-BE49-F238E27FC236}">
                <a16:creationId xmlns:a16="http://schemas.microsoft.com/office/drawing/2014/main" id="{2E03207A-D388-E6DC-9DB2-82E46C0E6BC5}"/>
              </a:ext>
            </a:extLst>
          </p:cNvPr>
          <p:cNvGrpSpPr/>
          <p:nvPr/>
        </p:nvGrpSpPr>
        <p:grpSpPr>
          <a:xfrm>
            <a:off x="3943804" y="4334916"/>
            <a:ext cx="2465563" cy="2415827"/>
            <a:chOff x="3943804" y="4334916"/>
            <a:chExt cx="2465563" cy="2415827"/>
          </a:xfrm>
        </p:grpSpPr>
        <p:sp>
          <p:nvSpPr>
            <p:cNvPr id="2101" name="Oval 2100">
              <a:extLst>
                <a:ext uri="{FF2B5EF4-FFF2-40B4-BE49-F238E27FC236}">
                  <a16:creationId xmlns:a16="http://schemas.microsoft.com/office/drawing/2014/main" id="{31F61C97-7CC2-4FE6-3691-339989579F68}"/>
                </a:ext>
              </a:extLst>
            </p:cNvPr>
            <p:cNvSpPr/>
            <p:nvPr/>
          </p:nvSpPr>
          <p:spPr>
            <a:xfrm>
              <a:off x="4066644" y="6300343"/>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3</a:t>
              </a:r>
            </a:p>
          </p:txBody>
        </p:sp>
        <p:sp>
          <p:nvSpPr>
            <p:cNvPr id="2108" name="Oval 2107">
              <a:extLst>
                <a:ext uri="{FF2B5EF4-FFF2-40B4-BE49-F238E27FC236}">
                  <a16:creationId xmlns:a16="http://schemas.microsoft.com/office/drawing/2014/main" id="{5BAB9038-1905-EC13-61EB-0B2876593251}"/>
                </a:ext>
              </a:extLst>
            </p:cNvPr>
            <p:cNvSpPr/>
            <p:nvPr/>
          </p:nvSpPr>
          <p:spPr>
            <a:xfrm>
              <a:off x="4066644" y="4946884"/>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1</a:t>
              </a:r>
            </a:p>
          </p:txBody>
        </p:sp>
        <p:sp>
          <p:nvSpPr>
            <p:cNvPr id="31752" name="TextBox 31751">
              <a:extLst>
                <a:ext uri="{FF2B5EF4-FFF2-40B4-BE49-F238E27FC236}">
                  <a16:creationId xmlns:a16="http://schemas.microsoft.com/office/drawing/2014/main" id="{152E12F6-166C-F580-E9EE-774076FDAFF4}"/>
                </a:ext>
              </a:extLst>
            </p:cNvPr>
            <p:cNvSpPr txBox="1"/>
            <p:nvPr/>
          </p:nvSpPr>
          <p:spPr>
            <a:xfrm>
              <a:off x="3945448" y="4334916"/>
              <a:ext cx="246391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FORCE MANAGEMENT</a:t>
              </a:r>
            </a:p>
          </p:txBody>
        </p:sp>
        <p:sp>
          <p:nvSpPr>
            <p:cNvPr id="31753" name="TextBox 31752">
              <a:extLst>
                <a:ext uri="{FF2B5EF4-FFF2-40B4-BE49-F238E27FC236}">
                  <a16:creationId xmlns:a16="http://schemas.microsoft.com/office/drawing/2014/main" id="{2C7FF64B-64A9-456D-8729-157661739264}"/>
                </a:ext>
              </a:extLst>
            </p:cNvPr>
            <p:cNvSpPr txBox="1"/>
            <p:nvPr/>
          </p:nvSpPr>
          <p:spPr>
            <a:xfrm>
              <a:off x="3943804" y="4632274"/>
              <a:ext cx="2443258" cy="163722"/>
            </a:xfrm>
            <a:prstGeom prst="rect">
              <a:avLst/>
            </a:prstGeom>
            <a:noFill/>
          </p:spPr>
          <p:txBody>
            <a:bodyPr wrap="none" lIns="0" tIns="0" rIns="0" bIns="0" rtlCol="0" anchor="ctr">
              <a:noAutofit/>
            </a:bodyPr>
            <a:lstStyle/>
            <a:p>
              <a:pPr algn="ctr"/>
              <a:r>
                <a:rPr lang="en-US" sz="1200" b="1" dirty="0">
                  <a:latin typeface="KaiTi" panose="02010609060101010101" pitchFamily="49" charset="-122"/>
                  <a:ea typeface="KaiTi" panose="02010609060101010101" pitchFamily="49" charset="-122"/>
                </a:rPr>
                <a:t>(see Special Rules)</a:t>
              </a:r>
            </a:p>
          </p:txBody>
        </p:sp>
        <p:sp>
          <p:nvSpPr>
            <p:cNvPr id="31754" name="TextBox 31753">
              <a:extLst>
                <a:ext uri="{FF2B5EF4-FFF2-40B4-BE49-F238E27FC236}">
                  <a16:creationId xmlns:a16="http://schemas.microsoft.com/office/drawing/2014/main" id="{737FBB82-8D17-28EE-AF74-13EDDA085E57}"/>
                </a:ext>
              </a:extLst>
            </p:cNvPr>
            <p:cNvSpPr txBox="1"/>
            <p:nvPr/>
          </p:nvSpPr>
          <p:spPr>
            <a:xfrm>
              <a:off x="4454962" y="4764010"/>
              <a:ext cx="1441328" cy="619983"/>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RECRUIT </a:t>
              </a:r>
              <a:r>
                <a:rPr lang="en-US" sz="1400" b="1" dirty="0">
                  <a:latin typeface="KaiTi" panose="02010609060101010101" pitchFamily="49" charset="-122"/>
                  <a:ea typeface="KaiTi" panose="02010609060101010101" pitchFamily="49" charset="-122"/>
                </a:rPr>
                <a:t>UP TO</a:t>
              </a:r>
            </a:p>
            <a:p>
              <a:pPr algn="ctr"/>
              <a:r>
                <a:rPr lang="en-US" sz="1400" dirty="0">
                  <a:latin typeface="KaiTi" panose="02010609060101010101" pitchFamily="49" charset="-122"/>
                  <a:ea typeface="KaiTi" panose="02010609060101010101" pitchFamily="49" charset="-122"/>
                </a:rPr>
                <a:t>5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r>
                <a:rPr lang="en-US" sz="1400" dirty="0">
                  <a:latin typeface="KaiTi" panose="02010609060101010101" pitchFamily="49" charset="-122"/>
                  <a:ea typeface="KaiTi" panose="02010609060101010101" pitchFamily="49" charset="-122"/>
                </a:rPr>
                <a:t> PER TURN</a:t>
              </a:r>
            </a:p>
          </p:txBody>
        </p:sp>
        <p:sp>
          <p:nvSpPr>
            <p:cNvPr id="31755" name="TextBox 31754">
              <a:extLst>
                <a:ext uri="{FF2B5EF4-FFF2-40B4-BE49-F238E27FC236}">
                  <a16:creationId xmlns:a16="http://schemas.microsoft.com/office/drawing/2014/main" id="{8394ED51-F188-11F8-5269-A8CBF8DD1A74}"/>
                </a:ext>
              </a:extLst>
            </p:cNvPr>
            <p:cNvSpPr txBox="1"/>
            <p:nvPr/>
          </p:nvSpPr>
          <p:spPr>
            <a:xfrm>
              <a:off x="3950222" y="5414241"/>
              <a:ext cx="2457362" cy="163722"/>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OR ***</a:t>
              </a:r>
            </a:p>
          </p:txBody>
        </p:sp>
        <p:sp>
          <p:nvSpPr>
            <p:cNvPr id="31757" name="TextBox 31756">
              <a:extLst>
                <a:ext uri="{FF2B5EF4-FFF2-40B4-BE49-F238E27FC236}">
                  <a16:creationId xmlns:a16="http://schemas.microsoft.com/office/drawing/2014/main" id="{6168DC1D-E9D0-97FF-5939-F09104029070}"/>
                </a:ext>
              </a:extLst>
            </p:cNvPr>
            <p:cNvSpPr txBox="1"/>
            <p:nvPr/>
          </p:nvSpPr>
          <p:spPr>
            <a:xfrm>
              <a:off x="4582655" y="6130760"/>
              <a:ext cx="1171450" cy="619983"/>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ESTABLISH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r>
                <a:rPr lang="en-US" sz="1400" dirty="0">
                  <a:latin typeface="KaiTi" panose="02010609060101010101" pitchFamily="49" charset="-122"/>
                  <a:ea typeface="KaiTi" panose="02010609060101010101" pitchFamily="49" charset="-122"/>
                </a:rPr>
                <a:t> </a:t>
              </a:r>
            </a:p>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BASE</a:t>
              </a:r>
              <a:r>
                <a:rPr lang="en-US" sz="1400" dirty="0">
                  <a:latin typeface="KaiTi" panose="02010609060101010101" pitchFamily="49" charset="-122"/>
                  <a:ea typeface="KaiTi" panose="02010609060101010101" pitchFamily="49" charset="-122"/>
                </a:rPr>
                <a:t> PER TURN</a:t>
              </a:r>
            </a:p>
          </p:txBody>
        </p:sp>
        <p:sp>
          <p:nvSpPr>
            <p:cNvPr id="31771" name="Rectangle 31770">
              <a:extLst>
                <a:ext uri="{FF2B5EF4-FFF2-40B4-BE49-F238E27FC236}">
                  <a16:creationId xmlns:a16="http://schemas.microsoft.com/office/drawing/2014/main" id="{19647802-1FDF-C2AF-7D48-D026DB2FC442}"/>
                </a:ext>
              </a:extLst>
            </p:cNvPr>
            <p:cNvSpPr/>
            <p:nvPr/>
          </p:nvSpPr>
          <p:spPr>
            <a:xfrm rot="18955417">
              <a:off x="4004024" y="4896448"/>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sp>
          <p:nvSpPr>
            <p:cNvPr id="31772" name="Rectangle 31771">
              <a:extLst>
                <a:ext uri="{FF2B5EF4-FFF2-40B4-BE49-F238E27FC236}">
                  <a16:creationId xmlns:a16="http://schemas.microsoft.com/office/drawing/2014/main" id="{3D7C15B7-95F4-1081-A974-36D1FBACF3C5}"/>
                </a:ext>
              </a:extLst>
            </p:cNvPr>
            <p:cNvSpPr/>
            <p:nvPr/>
          </p:nvSpPr>
          <p:spPr>
            <a:xfrm rot="18955417">
              <a:off x="4004024" y="6260307"/>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grpSp>
        <p:nvGrpSpPr>
          <p:cNvPr id="16" name="Group 15">
            <a:extLst>
              <a:ext uri="{FF2B5EF4-FFF2-40B4-BE49-F238E27FC236}">
                <a16:creationId xmlns:a16="http://schemas.microsoft.com/office/drawing/2014/main" id="{3FF5EC3C-3D19-BAD1-0C3F-BA36542F09F2}"/>
              </a:ext>
            </a:extLst>
          </p:cNvPr>
          <p:cNvGrpSpPr/>
          <p:nvPr/>
        </p:nvGrpSpPr>
        <p:grpSpPr>
          <a:xfrm>
            <a:off x="6987522" y="1644305"/>
            <a:ext cx="802559" cy="654122"/>
            <a:chOff x="6987522" y="1644305"/>
            <a:chExt cx="802559" cy="654122"/>
          </a:xfrm>
        </p:grpSpPr>
        <p:pic>
          <p:nvPicPr>
            <p:cNvPr id="37" name="Picture 36">
              <a:extLst>
                <a:ext uri="{FF2B5EF4-FFF2-40B4-BE49-F238E27FC236}">
                  <a16:creationId xmlns:a16="http://schemas.microsoft.com/office/drawing/2014/main" id="{D9E6024A-3419-1C73-D2DA-4A4D12099AA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9" name="Oval 8">
              <a:extLst>
                <a:ext uri="{FF2B5EF4-FFF2-40B4-BE49-F238E27FC236}">
                  <a16:creationId xmlns:a16="http://schemas.microsoft.com/office/drawing/2014/main" id="{4B4A6247-B805-C5D9-04C0-692853B3BB92}"/>
                </a:ext>
              </a:extLst>
            </p:cNvPr>
            <p:cNvSpPr/>
            <p:nvPr/>
          </p:nvSpPr>
          <p:spPr>
            <a:xfrm>
              <a:off x="7128008" y="1735490"/>
              <a:ext cx="558973"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17" name="Group 16">
            <a:extLst>
              <a:ext uri="{FF2B5EF4-FFF2-40B4-BE49-F238E27FC236}">
                <a16:creationId xmlns:a16="http://schemas.microsoft.com/office/drawing/2014/main" id="{571AD296-3573-872B-9062-3B754A754C00}"/>
              </a:ext>
            </a:extLst>
          </p:cNvPr>
          <p:cNvGrpSpPr/>
          <p:nvPr/>
        </p:nvGrpSpPr>
        <p:grpSpPr>
          <a:xfrm>
            <a:off x="9281143" y="1633536"/>
            <a:ext cx="681308" cy="778581"/>
            <a:chOff x="9281143" y="1633536"/>
            <a:chExt cx="681308" cy="778581"/>
          </a:xfrm>
        </p:grpSpPr>
        <p:pic>
          <p:nvPicPr>
            <p:cNvPr id="39" name="Picture 38">
              <a:extLst>
                <a:ext uri="{FF2B5EF4-FFF2-40B4-BE49-F238E27FC236}">
                  <a16:creationId xmlns:a16="http://schemas.microsoft.com/office/drawing/2014/main" id="{38E672E7-2436-9F91-5580-7DEE6E6DDE9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281143" y="1633536"/>
              <a:ext cx="681308" cy="778581"/>
            </a:xfrm>
            <a:prstGeom prst="rect">
              <a:avLst/>
            </a:prstGeom>
          </p:spPr>
        </p:pic>
        <p:sp>
          <p:nvSpPr>
            <p:cNvPr id="13" name="Oval 12">
              <a:extLst>
                <a:ext uri="{FF2B5EF4-FFF2-40B4-BE49-F238E27FC236}">
                  <a16:creationId xmlns:a16="http://schemas.microsoft.com/office/drawing/2014/main" id="{A3D0811E-8E43-31BE-415C-ECCA5AA9A71F}"/>
                </a:ext>
              </a:extLst>
            </p:cNvPr>
            <p:cNvSpPr/>
            <p:nvPr/>
          </p:nvSpPr>
          <p:spPr>
            <a:xfrm>
              <a:off x="9316151" y="1735585"/>
              <a:ext cx="575888"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
        <p:nvSpPr>
          <p:cNvPr id="2094" name="TextBox 2093">
            <a:extLst>
              <a:ext uri="{FF2B5EF4-FFF2-40B4-BE49-F238E27FC236}">
                <a16:creationId xmlns:a16="http://schemas.microsoft.com/office/drawing/2014/main" id="{C4C2EBFA-ED82-7DFC-F575-069ED56815B9}"/>
              </a:ext>
            </a:extLst>
          </p:cNvPr>
          <p:cNvSpPr txBox="1"/>
          <p:nvPr/>
        </p:nvSpPr>
        <p:spPr>
          <a:xfrm>
            <a:off x="6554551" y="4748723"/>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grpSp>
        <p:nvGrpSpPr>
          <p:cNvPr id="18" name="Group 17">
            <a:extLst>
              <a:ext uri="{FF2B5EF4-FFF2-40B4-BE49-F238E27FC236}">
                <a16:creationId xmlns:a16="http://schemas.microsoft.com/office/drawing/2014/main" id="{942930CA-5353-BEED-1FE2-B64975A600D2}"/>
              </a:ext>
            </a:extLst>
          </p:cNvPr>
          <p:cNvGrpSpPr/>
          <p:nvPr/>
        </p:nvGrpSpPr>
        <p:grpSpPr>
          <a:xfrm>
            <a:off x="6803239" y="4696443"/>
            <a:ext cx="487252" cy="397132"/>
            <a:chOff x="6987522" y="1644305"/>
            <a:chExt cx="802559" cy="654122"/>
          </a:xfrm>
        </p:grpSpPr>
        <p:pic>
          <p:nvPicPr>
            <p:cNvPr id="20" name="Picture 19">
              <a:extLst>
                <a:ext uri="{FF2B5EF4-FFF2-40B4-BE49-F238E27FC236}">
                  <a16:creationId xmlns:a16="http://schemas.microsoft.com/office/drawing/2014/main" id="{F0EFE1B0-0B02-3A90-552D-913BA488FE8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26" name="Oval 25">
              <a:extLst>
                <a:ext uri="{FF2B5EF4-FFF2-40B4-BE49-F238E27FC236}">
                  <a16:creationId xmlns:a16="http://schemas.microsoft.com/office/drawing/2014/main" id="{C50BB82A-BDAE-7CA0-481A-3443FA0D77B7}"/>
                </a:ext>
              </a:extLst>
            </p:cNvPr>
            <p:cNvSpPr/>
            <p:nvPr/>
          </p:nvSpPr>
          <p:spPr>
            <a:xfrm>
              <a:off x="7128008" y="1735490"/>
              <a:ext cx="558973"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70" name="Group 2069">
            <a:extLst>
              <a:ext uri="{FF2B5EF4-FFF2-40B4-BE49-F238E27FC236}">
                <a16:creationId xmlns:a16="http://schemas.microsoft.com/office/drawing/2014/main" id="{8720844F-0807-CC71-9478-2DE9636FD3A4}"/>
              </a:ext>
            </a:extLst>
          </p:cNvPr>
          <p:cNvGrpSpPr/>
          <p:nvPr/>
        </p:nvGrpSpPr>
        <p:grpSpPr>
          <a:xfrm>
            <a:off x="6445823" y="5269992"/>
            <a:ext cx="970466" cy="610869"/>
            <a:chOff x="6445823" y="5269992"/>
            <a:chExt cx="970466" cy="610869"/>
          </a:xfrm>
        </p:grpSpPr>
        <p:sp>
          <p:nvSpPr>
            <p:cNvPr id="47" name="TextBox 46">
              <a:extLst>
                <a:ext uri="{FF2B5EF4-FFF2-40B4-BE49-F238E27FC236}">
                  <a16:creationId xmlns:a16="http://schemas.microsoft.com/office/drawing/2014/main" id="{08431217-092F-6D3F-9E2D-E4BBE5E1293E}"/>
                </a:ext>
              </a:extLst>
            </p:cNvPr>
            <p:cNvSpPr txBox="1"/>
            <p:nvPr/>
          </p:nvSpPr>
          <p:spPr>
            <a:xfrm>
              <a:off x="6445823" y="5269992"/>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sp>
          <p:nvSpPr>
            <p:cNvPr id="2052" name="TextBox 2051">
              <a:extLst>
                <a:ext uri="{FF2B5EF4-FFF2-40B4-BE49-F238E27FC236}">
                  <a16:creationId xmlns:a16="http://schemas.microsoft.com/office/drawing/2014/main" id="{2CBAD655-6A01-0432-5957-DB742E0AF4DA}"/>
                </a:ext>
              </a:extLst>
            </p:cNvPr>
            <p:cNvSpPr txBox="1"/>
            <p:nvPr/>
          </p:nvSpPr>
          <p:spPr>
            <a:xfrm>
              <a:off x="6836089" y="5269993"/>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nvGrpSpPr>
            <p:cNvPr id="27" name="Group 26">
              <a:extLst>
                <a:ext uri="{FF2B5EF4-FFF2-40B4-BE49-F238E27FC236}">
                  <a16:creationId xmlns:a16="http://schemas.microsoft.com/office/drawing/2014/main" id="{28094CBC-C118-1C6E-5D3B-6CE5859B8682}"/>
                </a:ext>
              </a:extLst>
            </p:cNvPr>
            <p:cNvGrpSpPr/>
            <p:nvPr/>
          </p:nvGrpSpPr>
          <p:grpSpPr>
            <a:xfrm>
              <a:off x="6595634" y="5421170"/>
              <a:ext cx="402259" cy="459691"/>
              <a:chOff x="9293222" y="1617404"/>
              <a:chExt cx="681307" cy="778581"/>
            </a:xfrm>
          </p:grpSpPr>
          <p:pic>
            <p:nvPicPr>
              <p:cNvPr id="29" name="Picture 28">
                <a:extLst>
                  <a:ext uri="{FF2B5EF4-FFF2-40B4-BE49-F238E27FC236}">
                    <a16:creationId xmlns:a16="http://schemas.microsoft.com/office/drawing/2014/main" id="{851B7FE8-7CEE-ECD4-A010-53C4AA8D602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293222" y="1617404"/>
                <a:ext cx="681307" cy="778581"/>
              </a:xfrm>
              <a:prstGeom prst="rect">
                <a:avLst/>
              </a:prstGeom>
            </p:spPr>
          </p:pic>
          <p:sp>
            <p:nvSpPr>
              <p:cNvPr id="35" name="Oval 34">
                <a:extLst>
                  <a:ext uri="{FF2B5EF4-FFF2-40B4-BE49-F238E27FC236}">
                    <a16:creationId xmlns:a16="http://schemas.microsoft.com/office/drawing/2014/main" id="{FC99F840-8871-9F03-C65A-AF8BC158B6F9}"/>
                  </a:ext>
                </a:extLst>
              </p:cNvPr>
              <p:cNvSpPr/>
              <p:nvPr/>
            </p:nvSpPr>
            <p:spPr>
              <a:xfrm>
                <a:off x="9328248" y="1719453"/>
                <a:ext cx="575888"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46" name="Group 45">
              <a:extLst>
                <a:ext uri="{FF2B5EF4-FFF2-40B4-BE49-F238E27FC236}">
                  <a16:creationId xmlns:a16="http://schemas.microsoft.com/office/drawing/2014/main" id="{3890841A-8213-7BEC-6496-B9C0843F0E73}"/>
                </a:ext>
              </a:extLst>
            </p:cNvPr>
            <p:cNvGrpSpPr/>
            <p:nvPr/>
          </p:nvGrpSpPr>
          <p:grpSpPr>
            <a:xfrm>
              <a:off x="6929037" y="5422437"/>
              <a:ext cx="487252" cy="397132"/>
              <a:chOff x="6987522" y="1644305"/>
              <a:chExt cx="802559" cy="654122"/>
            </a:xfrm>
          </p:grpSpPr>
          <p:pic>
            <p:nvPicPr>
              <p:cNvPr id="50" name="Picture 49">
                <a:extLst>
                  <a:ext uri="{FF2B5EF4-FFF2-40B4-BE49-F238E27FC236}">
                    <a16:creationId xmlns:a16="http://schemas.microsoft.com/office/drawing/2014/main" id="{8F5A2522-2425-9995-C2AF-B5DB4BAA06B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57" name="Oval 56">
                <a:extLst>
                  <a:ext uri="{FF2B5EF4-FFF2-40B4-BE49-F238E27FC236}">
                    <a16:creationId xmlns:a16="http://schemas.microsoft.com/office/drawing/2014/main" id="{D3DB649C-FC3E-10A1-19D7-D79D68DD84EE}"/>
                  </a:ext>
                </a:extLst>
              </p:cNvPr>
              <p:cNvSpPr/>
              <p:nvPr/>
            </p:nvSpPr>
            <p:spPr>
              <a:xfrm>
                <a:off x="7128008" y="1735490"/>
                <a:ext cx="558973"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sp>
        <p:nvSpPr>
          <p:cNvPr id="59" name="TextBox 58">
            <a:extLst>
              <a:ext uri="{FF2B5EF4-FFF2-40B4-BE49-F238E27FC236}">
                <a16:creationId xmlns:a16="http://schemas.microsoft.com/office/drawing/2014/main" id="{7EE3967C-6755-668D-BD3D-F59BD30BDDF3}"/>
              </a:ext>
            </a:extLst>
          </p:cNvPr>
          <p:cNvSpPr txBox="1"/>
          <p:nvPr/>
        </p:nvSpPr>
        <p:spPr>
          <a:xfrm>
            <a:off x="6554551" y="6178611"/>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grpSp>
        <p:nvGrpSpPr>
          <p:cNvPr id="62" name="Group 61">
            <a:extLst>
              <a:ext uri="{FF2B5EF4-FFF2-40B4-BE49-F238E27FC236}">
                <a16:creationId xmlns:a16="http://schemas.microsoft.com/office/drawing/2014/main" id="{F279206F-BF4B-C399-5E42-215630CD4622}"/>
              </a:ext>
            </a:extLst>
          </p:cNvPr>
          <p:cNvGrpSpPr/>
          <p:nvPr/>
        </p:nvGrpSpPr>
        <p:grpSpPr>
          <a:xfrm>
            <a:off x="6803239" y="6126331"/>
            <a:ext cx="487252" cy="397132"/>
            <a:chOff x="6987522" y="1644305"/>
            <a:chExt cx="802559" cy="654122"/>
          </a:xfrm>
        </p:grpSpPr>
        <p:pic>
          <p:nvPicPr>
            <p:cNvPr id="2057" name="Picture 2056">
              <a:extLst>
                <a:ext uri="{FF2B5EF4-FFF2-40B4-BE49-F238E27FC236}">
                  <a16:creationId xmlns:a16="http://schemas.microsoft.com/office/drawing/2014/main" id="{ABBDA693-E55C-F5E6-D76D-3238F4D2B30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2062" name="Oval 2061">
              <a:extLst>
                <a:ext uri="{FF2B5EF4-FFF2-40B4-BE49-F238E27FC236}">
                  <a16:creationId xmlns:a16="http://schemas.microsoft.com/office/drawing/2014/main" id="{044BB3E9-5D00-F5AE-F755-4D40A297CDD5}"/>
                </a:ext>
              </a:extLst>
            </p:cNvPr>
            <p:cNvSpPr/>
            <p:nvPr/>
          </p:nvSpPr>
          <p:spPr>
            <a:xfrm>
              <a:off x="7128008" y="1735490"/>
              <a:ext cx="558973"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086" name="Group 2085">
            <a:extLst>
              <a:ext uri="{FF2B5EF4-FFF2-40B4-BE49-F238E27FC236}">
                <a16:creationId xmlns:a16="http://schemas.microsoft.com/office/drawing/2014/main" id="{D4B1FE62-60FF-FDCB-7F81-092AD9E669A4}"/>
              </a:ext>
            </a:extLst>
          </p:cNvPr>
          <p:cNvGrpSpPr/>
          <p:nvPr/>
        </p:nvGrpSpPr>
        <p:grpSpPr>
          <a:xfrm>
            <a:off x="9051726" y="4616040"/>
            <a:ext cx="970466" cy="620393"/>
            <a:chOff x="6445823" y="5269992"/>
            <a:chExt cx="970466" cy="620393"/>
          </a:xfrm>
        </p:grpSpPr>
        <p:sp>
          <p:nvSpPr>
            <p:cNvPr id="2087" name="TextBox 2086">
              <a:extLst>
                <a:ext uri="{FF2B5EF4-FFF2-40B4-BE49-F238E27FC236}">
                  <a16:creationId xmlns:a16="http://schemas.microsoft.com/office/drawing/2014/main" id="{7B5AE113-9C4A-9064-3511-32151904ED8A}"/>
                </a:ext>
              </a:extLst>
            </p:cNvPr>
            <p:cNvSpPr txBox="1"/>
            <p:nvPr/>
          </p:nvSpPr>
          <p:spPr>
            <a:xfrm>
              <a:off x="6445823" y="5269992"/>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sp>
          <p:nvSpPr>
            <p:cNvPr id="2100" name="TextBox 2099">
              <a:extLst>
                <a:ext uri="{FF2B5EF4-FFF2-40B4-BE49-F238E27FC236}">
                  <a16:creationId xmlns:a16="http://schemas.microsoft.com/office/drawing/2014/main" id="{BF4F5AC9-F864-A2F8-1583-5681A125F8D7}"/>
                </a:ext>
              </a:extLst>
            </p:cNvPr>
            <p:cNvSpPr txBox="1"/>
            <p:nvPr/>
          </p:nvSpPr>
          <p:spPr>
            <a:xfrm>
              <a:off x="6836089" y="5269993"/>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nvGrpSpPr>
            <p:cNvPr id="2102" name="Group 2101">
              <a:extLst>
                <a:ext uri="{FF2B5EF4-FFF2-40B4-BE49-F238E27FC236}">
                  <a16:creationId xmlns:a16="http://schemas.microsoft.com/office/drawing/2014/main" id="{1029F187-C331-A675-F57D-767FFC6D9C59}"/>
                </a:ext>
              </a:extLst>
            </p:cNvPr>
            <p:cNvGrpSpPr/>
            <p:nvPr/>
          </p:nvGrpSpPr>
          <p:grpSpPr>
            <a:xfrm>
              <a:off x="6588495" y="5430694"/>
              <a:ext cx="402259" cy="459691"/>
              <a:chOff x="9281143" y="1633536"/>
              <a:chExt cx="681308" cy="778581"/>
            </a:xfrm>
          </p:grpSpPr>
          <p:pic>
            <p:nvPicPr>
              <p:cNvPr id="2122" name="Picture 2121">
                <a:extLst>
                  <a:ext uri="{FF2B5EF4-FFF2-40B4-BE49-F238E27FC236}">
                    <a16:creationId xmlns:a16="http://schemas.microsoft.com/office/drawing/2014/main" id="{BC9B5B93-ED12-B611-D619-8DA284FEB0E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281143" y="1633536"/>
                <a:ext cx="681308" cy="778581"/>
              </a:xfrm>
              <a:prstGeom prst="rect">
                <a:avLst/>
              </a:prstGeom>
            </p:spPr>
          </p:pic>
          <p:sp>
            <p:nvSpPr>
              <p:cNvPr id="2124" name="Oval 2123">
                <a:extLst>
                  <a:ext uri="{FF2B5EF4-FFF2-40B4-BE49-F238E27FC236}">
                    <a16:creationId xmlns:a16="http://schemas.microsoft.com/office/drawing/2014/main" id="{EDD3D7E8-8D93-B6CB-FE32-13886BD6C584}"/>
                  </a:ext>
                </a:extLst>
              </p:cNvPr>
              <p:cNvSpPr/>
              <p:nvPr/>
            </p:nvSpPr>
            <p:spPr>
              <a:xfrm>
                <a:off x="9316151" y="1735585"/>
                <a:ext cx="575888"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103" name="Group 2102">
              <a:extLst>
                <a:ext uri="{FF2B5EF4-FFF2-40B4-BE49-F238E27FC236}">
                  <a16:creationId xmlns:a16="http://schemas.microsoft.com/office/drawing/2014/main" id="{AE970B1C-57E5-6468-1588-5D7E13294102}"/>
                </a:ext>
              </a:extLst>
            </p:cNvPr>
            <p:cNvGrpSpPr/>
            <p:nvPr/>
          </p:nvGrpSpPr>
          <p:grpSpPr>
            <a:xfrm>
              <a:off x="6929037" y="5422437"/>
              <a:ext cx="487252" cy="397132"/>
              <a:chOff x="6987522" y="1644305"/>
              <a:chExt cx="802559" cy="654122"/>
            </a:xfrm>
          </p:grpSpPr>
          <p:pic>
            <p:nvPicPr>
              <p:cNvPr id="2117" name="Picture 2116">
                <a:extLst>
                  <a:ext uri="{FF2B5EF4-FFF2-40B4-BE49-F238E27FC236}">
                    <a16:creationId xmlns:a16="http://schemas.microsoft.com/office/drawing/2014/main" id="{27C047DB-89A2-92B4-0F86-431F41E17F1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2121" name="Oval 2120">
                <a:extLst>
                  <a:ext uri="{FF2B5EF4-FFF2-40B4-BE49-F238E27FC236}">
                    <a16:creationId xmlns:a16="http://schemas.microsoft.com/office/drawing/2014/main" id="{E7985D8C-5B8B-8B57-DBE9-D47F983B67B5}"/>
                  </a:ext>
                </a:extLst>
              </p:cNvPr>
              <p:cNvSpPr/>
              <p:nvPr/>
            </p:nvSpPr>
            <p:spPr>
              <a:xfrm>
                <a:off x="7128008" y="1735490"/>
                <a:ext cx="558973"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grpSp>
        <p:nvGrpSpPr>
          <p:cNvPr id="2125" name="Group 2124">
            <a:extLst>
              <a:ext uri="{FF2B5EF4-FFF2-40B4-BE49-F238E27FC236}">
                <a16:creationId xmlns:a16="http://schemas.microsoft.com/office/drawing/2014/main" id="{5C9D3F3D-8F84-CD68-6218-DBC23B451DE3}"/>
              </a:ext>
            </a:extLst>
          </p:cNvPr>
          <p:cNvGrpSpPr/>
          <p:nvPr/>
        </p:nvGrpSpPr>
        <p:grpSpPr>
          <a:xfrm>
            <a:off x="9069851" y="5332927"/>
            <a:ext cx="970466" cy="620393"/>
            <a:chOff x="6445823" y="5269992"/>
            <a:chExt cx="970466" cy="620393"/>
          </a:xfrm>
        </p:grpSpPr>
        <p:sp>
          <p:nvSpPr>
            <p:cNvPr id="2129" name="TextBox 2128">
              <a:extLst>
                <a:ext uri="{FF2B5EF4-FFF2-40B4-BE49-F238E27FC236}">
                  <a16:creationId xmlns:a16="http://schemas.microsoft.com/office/drawing/2014/main" id="{0B456CAC-3036-880B-5D3F-1081626B4843}"/>
                </a:ext>
              </a:extLst>
            </p:cNvPr>
            <p:cNvSpPr txBox="1"/>
            <p:nvPr/>
          </p:nvSpPr>
          <p:spPr>
            <a:xfrm>
              <a:off x="6445823" y="5269992"/>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sp>
          <p:nvSpPr>
            <p:cNvPr id="2131" name="TextBox 2130">
              <a:extLst>
                <a:ext uri="{FF2B5EF4-FFF2-40B4-BE49-F238E27FC236}">
                  <a16:creationId xmlns:a16="http://schemas.microsoft.com/office/drawing/2014/main" id="{EBA2248C-7C13-36DB-2D8B-2C5AB968AA38}"/>
                </a:ext>
              </a:extLst>
            </p:cNvPr>
            <p:cNvSpPr txBox="1"/>
            <p:nvPr/>
          </p:nvSpPr>
          <p:spPr>
            <a:xfrm>
              <a:off x="6836089" y="5269993"/>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grpSp>
          <p:nvGrpSpPr>
            <p:cNvPr id="2132" name="Group 2131">
              <a:extLst>
                <a:ext uri="{FF2B5EF4-FFF2-40B4-BE49-F238E27FC236}">
                  <a16:creationId xmlns:a16="http://schemas.microsoft.com/office/drawing/2014/main" id="{D76B4C35-E00E-0C0D-6733-6AB81CE27325}"/>
                </a:ext>
              </a:extLst>
            </p:cNvPr>
            <p:cNvGrpSpPr/>
            <p:nvPr/>
          </p:nvGrpSpPr>
          <p:grpSpPr>
            <a:xfrm>
              <a:off x="6588495" y="5430694"/>
              <a:ext cx="402259" cy="459691"/>
              <a:chOff x="9281143" y="1633536"/>
              <a:chExt cx="681308" cy="778581"/>
            </a:xfrm>
          </p:grpSpPr>
          <p:pic>
            <p:nvPicPr>
              <p:cNvPr id="2136" name="Picture 2135">
                <a:extLst>
                  <a:ext uri="{FF2B5EF4-FFF2-40B4-BE49-F238E27FC236}">
                    <a16:creationId xmlns:a16="http://schemas.microsoft.com/office/drawing/2014/main" id="{6E0129BA-F023-B95F-656B-F730B210C26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281143" y="1633536"/>
                <a:ext cx="681308" cy="778581"/>
              </a:xfrm>
              <a:prstGeom prst="rect">
                <a:avLst/>
              </a:prstGeom>
            </p:spPr>
          </p:pic>
          <p:sp>
            <p:nvSpPr>
              <p:cNvPr id="2137" name="Oval 2136">
                <a:extLst>
                  <a:ext uri="{FF2B5EF4-FFF2-40B4-BE49-F238E27FC236}">
                    <a16:creationId xmlns:a16="http://schemas.microsoft.com/office/drawing/2014/main" id="{32FBD0BB-E571-73AD-D342-0EE47FB520D7}"/>
                  </a:ext>
                </a:extLst>
              </p:cNvPr>
              <p:cNvSpPr/>
              <p:nvPr/>
            </p:nvSpPr>
            <p:spPr>
              <a:xfrm>
                <a:off x="9316151" y="1735585"/>
                <a:ext cx="575888"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133" name="Group 2132">
              <a:extLst>
                <a:ext uri="{FF2B5EF4-FFF2-40B4-BE49-F238E27FC236}">
                  <a16:creationId xmlns:a16="http://schemas.microsoft.com/office/drawing/2014/main" id="{EEB28055-908E-C55C-55FF-4F0E13213749}"/>
                </a:ext>
              </a:extLst>
            </p:cNvPr>
            <p:cNvGrpSpPr/>
            <p:nvPr/>
          </p:nvGrpSpPr>
          <p:grpSpPr>
            <a:xfrm>
              <a:off x="6929037" y="5422437"/>
              <a:ext cx="487252" cy="397132"/>
              <a:chOff x="6987522" y="1644305"/>
              <a:chExt cx="802559" cy="654122"/>
            </a:xfrm>
          </p:grpSpPr>
          <p:pic>
            <p:nvPicPr>
              <p:cNvPr id="2134" name="Picture 2133">
                <a:extLst>
                  <a:ext uri="{FF2B5EF4-FFF2-40B4-BE49-F238E27FC236}">
                    <a16:creationId xmlns:a16="http://schemas.microsoft.com/office/drawing/2014/main" id="{023E1388-36D6-B7DA-76B8-E4DA359981D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987522" y="1644305"/>
                <a:ext cx="802559" cy="654122"/>
              </a:xfrm>
              <a:prstGeom prst="rect">
                <a:avLst/>
              </a:prstGeom>
            </p:spPr>
          </p:pic>
          <p:sp>
            <p:nvSpPr>
              <p:cNvPr id="2135" name="Oval 2134">
                <a:extLst>
                  <a:ext uri="{FF2B5EF4-FFF2-40B4-BE49-F238E27FC236}">
                    <a16:creationId xmlns:a16="http://schemas.microsoft.com/office/drawing/2014/main" id="{0DCAADD2-E87E-75B0-7B67-77B41F6BBBD6}"/>
                  </a:ext>
                </a:extLst>
              </p:cNvPr>
              <p:cNvSpPr/>
              <p:nvPr/>
            </p:nvSpPr>
            <p:spPr>
              <a:xfrm>
                <a:off x="7128008" y="1735490"/>
                <a:ext cx="558973"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grpSp>
        <p:nvGrpSpPr>
          <p:cNvPr id="2141" name="Group 2140">
            <a:extLst>
              <a:ext uri="{FF2B5EF4-FFF2-40B4-BE49-F238E27FC236}">
                <a16:creationId xmlns:a16="http://schemas.microsoft.com/office/drawing/2014/main" id="{759C2A75-D7F4-0386-A31B-413E8D838C62}"/>
              </a:ext>
            </a:extLst>
          </p:cNvPr>
          <p:cNvGrpSpPr/>
          <p:nvPr/>
        </p:nvGrpSpPr>
        <p:grpSpPr>
          <a:xfrm>
            <a:off x="9179986" y="6294920"/>
            <a:ext cx="402259" cy="459691"/>
            <a:chOff x="9281143" y="1633536"/>
            <a:chExt cx="681308" cy="778581"/>
          </a:xfrm>
        </p:grpSpPr>
        <p:pic>
          <p:nvPicPr>
            <p:cNvPr id="2145" name="Picture 2144">
              <a:extLst>
                <a:ext uri="{FF2B5EF4-FFF2-40B4-BE49-F238E27FC236}">
                  <a16:creationId xmlns:a16="http://schemas.microsoft.com/office/drawing/2014/main" id="{90AC6698-6C3A-325D-9C5F-3286D06D76F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281143" y="1633536"/>
              <a:ext cx="681308" cy="778581"/>
            </a:xfrm>
            <a:prstGeom prst="rect">
              <a:avLst/>
            </a:prstGeom>
          </p:spPr>
        </p:pic>
        <p:sp>
          <p:nvSpPr>
            <p:cNvPr id="2146" name="Oval 2145">
              <a:extLst>
                <a:ext uri="{FF2B5EF4-FFF2-40B4-BE49-F238E27FC236}">
                  <a16:creationId xmlns:a16="http://schemas.microsoft.com/office/drawing/2014/main" id="{81C9464F-C6FA-2B8B-C775-2FD45E86C2A9}"/>
                </a:ext>
              </a:extLst>
            </p:cNvPr>
            <p:cNvSpPr/>
            <p:nvPr/>
          </p:nvSpPr>
          <p:spPr>
            <a:xfrm>
              <a:off x="9316151" y="1735585"/>
              <a:ext cx="575888"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147" name="Group 2146">
            <a:extLst>
              <a:ext uri="{FF2B5EF4-FFF2-40B4-BE49-F238E27FC236}">
                <a16:creationId xmlns:a16="http://schemas.microsoft.com/office/drawing/2014/main" id="{A3C39B41-FAA3-630C-DF93-0D9B972BD2DB}"/>
              </a:ext>
            </a:extLst>
          </p:cNvPr>
          <p:cNvGrpSpPr/>
          <p:nvPr/>
        </p:nvGrpSpPr>
        <p:grpSpPr>
          <a:xfrm>
            <a:off x="9548663" y="6309873"/>
            <a:ext cx="443447" cy="383130"/>
            <a:chOff x="7001152" y="1650441"/>
            <a:chExt cx="744385" cy="643135"/>
          </a:xfrm>
        </p:grpSpPr>
        <p:pic>
          <p:nvPicPr>
            <p:cNvPr id="2148" name="Picture 2147">
              <a:extLst>
                <a:ext uri="{FF2B5EF4-FFF2-40B4-BE49-F238E27FC236}">
                  <a16:creationId xmlns:a16="http://schemas.microsoft.com/office/drawing/2014/main" id="{91A18C76-29F6-EA6A-BAB8-2F0DEB8CD81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001152" y="1650441"/>
              <a:ext cx="744385" cy="643135"/>
            </a:xfrm>
            <a:prstGeom prst="rect">
              <a:avLst/>
            </a:prstGeom>
          </p:spPr>
        </p:pic>
        <p:sp>
          <p:nvSpPr>
            <p:cNvPr id="2149" name="Oval 2148">
              <a:extLst>
                <a:ext uri="{FF2B5EF4-FFF2-40B4-BE49-F238E27FC236}">
                  <a16:creationId xmlns:a16="http://schemas.microsoft.com/office/drawing/2014/main" id="{1A0E8ECF-8223-91F8-768B-CCD84064835E}"/>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396545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F08AF-4380-17DB-E4C9-D160C98EE9F6}"/>
              </a:ext>
            </a:extLst>
          </p:cNvPr>
          <p:cNvPicPr>
            <a:picLocks noChangeAspect="1"/>
          </p:cNvPicPr>
          <p:nvPr/>
        </p:nvPicPr>
        <p:blipFill rotWithShape="1">
          <a:blip r:embed="rId2">
            <a:alphaModFix amt="70000"/>
            <a:duotone>
              <a:prstClr val="black"/>
              <a:srgbClr val="FFFF00">
                <a:tint val="45000"/>
                <a:satMod val="400000"/>
              </a:srgb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t="70" r="444" b="41526"/>
          <a:stretch/>
        </p:blipFill>
        <p:spPr>
          <a:xfrm>
            <a:off x="597232" y="114301"/>
            <a:ext cx="11303358" cy="6630868"/>
          </a:xfrm>
          <a:prstGeom prst="rect">
            <a:avLst/>
          </a:prstGeom>
        </p:spPr>
      </p:pic>
      <p:pic>
        <p:nvPicPr>
          <p:cNvPr id="2" name="Picture 1">
            <a:extLst>
              <a:ext uri="{FF2B5EF4-FFF2-40B4-BE49-F238E27FC236}">
                <a16:creationId xmlns:a16="http://schemas.microsoft.com/office/drawing/2014/main" id="{76282579-61F5-10AD-4686-03EB08DFA7B5}"/>
              </a:ext>
            </a:extLst>
          </p:cNvPr>
          <p:cNvPicPr>
            <a:picLocks noChangeAspect="1"/>
          </p:cNvPicPr>
          <p:nvPr/>
        </p:nvPicPr>
        <p:blipFill rotWithShape="1">
          <a:blip r:embed="rId4">
            <a:alphaModFix amt="82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2905" t="26457" r="2223" b="20780"/>
          <a:stretch/>
        </p:blipFill>
        <p:spPr>
          <a:xfrm>
            <a:off x="634620" y="63485"/>
            <a:ext cx="11316431" cy="6726829"/>
          </a:xfrm>
          <a:prstGeom prst="rect">
            <a:avLst/>
          </a:prstGeom>
        </p:spPr>
      </p:pic>
      <p:pic>
        <p:nvPicPr>
          <p:cNvPr id="17" name="Picture 16">
            <a:extLst>
              <a:ext uri="{FF2B5EF4-FFF2-40B4-BE49-F238E27FC236}">
                <a16:creationId xmlns:a16="http://schemas.microsoft.com/office/drawing/2014/main" id="{747B9A31-1C51-23CA-0586-D24D8A7D17BF}"/>
              </a:ext>
            </a:extLst>
          </p:cNvPr>
          <p:cNvPicPr>
            <a:picLocks noChangeAspect="1"/>
          </p:cNvPicPr>
          <p:nvPr/>
        </p:nvPicPr>
        <p:blipFill>
          <a:blip r:embed="rId6">
            <a:clrChange>
              <a:clrFrom>
                <a:srgbClr val="FFFFFF"/>
              </a:clrFrom>
              <a:clrTo>
                <a:srgbClr val="FFFFFF">
                  <a:alpha val="0"/>
                </a:srgbClr>
              </a:clrTo>
            </a:clrChange>
            <a:alphaModFix amt="35000"/>
          </a:blip>
          <a:stretch>
            <a:fillRect/>
          </a:stretch>
        </p:blipFill>
        <p:spPr>
          <a:xfrm rot="10800000">
            <a:off x="506283" y="17581"/>
            <a:ext cx="11487150" cy="6838950"/>
          </a:xfrm>
          <a:prstGeom prst="rect">
            <a:avLst/>
          </a:prstGeom>
        </p:spPr>
      </p:pic>
      <p:sp>
        <p:nvSpPr>
          <p:cNvPr id="3" name="Rectangle 2">
            <a:extLst>
              <a:ext uri="{FF2B5EF4-FFF2-40B4-BE49-F238E27FC236}">
                <a16:creationId xmlns:a16="http://schemas.microsoft.com/office/drawing/2014/main" id="{A7BC21DE-8B53-873F-04AD-90A7DEB984C0}"/>
              </a:ext>
            </a:extLst>
          </p:cNvPr>
          <p:cNvSpPr/>
          <p:nvPr/>
        </p:nvSpPr>
        <p:spPr>
          <a:xfrm>
            <a:off x="652967" y="125539"/>
            <a:ext cx="6033189" cy="6664775"/>
          </a:xfrm>
          <a:prstGeom prst="rect">
            <a:avLst/>
          </a:prstGeom>
          <a:gradFill flip="none" rotWithShape="1">
            <a:gsLst>
              <a:gs pos="0">
                <a:schemeClr val="bg1">
                  <a:lumMod val="95000"/>
                  <a:alpha val="0"/>
                </a:schemeClr>
              </a:gs>
              <a:gs pos="100000">
                <a:srgbClr val="FFFAF9">
                  <a:lumMod val="100000"/>
                  <a:alpha val="6000"/>
                </a:srgbClr>
              </a:gs>
            </a:gsLst>
            <a:path path="circle">
              <a:fillToRect l="50000" t="50000" r="50000" b="50000"/>
            </a:path>
            <a:tileRect/>
          </a:gradFill>
          <a:ln>
            <a:noFill/>
          </a:ln>
          <a:effectLst>
            <a:glow rad="127000">
              <a:schemeClr val="bg1">
                <a:alpha val="12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F13C7FE9-4742-E3D4-8D5C-6921263234C2}"/>
              </a:ext>
            </a:extLst>
          </p:cNvPr>
          <p:cNvSpPr txBox="1"/>
          <p:nvPr/>
        </p:nvSpPr>
        <p:spPr>
          <a:xfrm>
            <a:off x="645253" y="157685"/>
            <a:ext cx="6033189" cy="33085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You are now among the </a:t>
            </a:r>
            <a:r>
              <a:rPr lang="en-US" sz="1900" dirty="0">
                <a:solidFill>
                  <a:prstClr val="white"/>
                </a:solidFill>
                <a:effectLst>
                  <a:outerShdw blurRad="38100" dist="38100" dir="2700000" algn="tl">
                    <a:srgbClr val="000000">
                      <a:alpha val="43137"/>
                    </a:srgbClr>
                  </a:outerShdw>
                </a:effectLst>
                <a:latin typeface="Rockwell" panose="02060603020205020403"/>
              </a:rPr>
              <a:t>best, brightest, and bravest warriors in the dynasty.  The survival of our great empire is hanging in the balance.  Our strength is in numbers and population support is our greatest resource.  Our objectives span far further into the future than our competitor’s.  We can afford tactical loss if it provides an advantage for long term success.  We approach this environment with the three </a:t>
            </a:r>
            <a:r>
              <a:rPr lang="en-US" sz="1900" dirty="0" err="1">
                <a:solidFill>
                  <a:prstClr val="white"/>
                </a:solidFill>
                <a:effectLst>
                  <a:outerShdw blurRad="38100" dist="38100" dir="2700000" algn="tl">
                    <a:srgbClr val="000000">
                      <a:alpha val="43137"/>
                    </a:srgbClr>
                  </a:outerShdw>
                </a:effectLst>
                <a:latin typeface="Rockwell" panose="02060603020205020403"/>
              </a:rPr>
              <a:t>warfares</a:t>
            </a:r>
            <a:r>
              <a:rPr lang="en-US" sz="1900" dirty="0">
                <a:solidFill>
                  <a:prstClr val="white"/>
                </a:solidFill>
                <a:effectLst>
                  <a:outerShdw blurRad="38100" dist="38100" dir="2700000" algn="tl">
                    <a:srgbClr val="000000">
                      <a:alpha val="43137"/>
                    </a:srgbClr>
                  </a:outerShdw>
                </a:effectLst>
                <a:latin typeface="Rockwell" panose="02060603020205020403"/>
              </a:rPr>
              <a:t> of psychology, public opinion, and lawfare to ensure that our cooperative venire masks our ultimate goal of global primacy. </a:t>
            </a:r>
            <a:endParaRPr kumimoji="0" lang="en-US" sz="1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08DFDA69-C6F0-1F32-93A0-165E5C4D0426}"/>
              </a:ext>
            </a:extLst>
          </p:cNvPr>
          <p:cNvSpPr txBox="1"/>
          <p:nvPr/>
        </p:nvSpPr>
        <p:spPr>
          <a:xfrm>
            <a:off x="681633" y="5312986"/>
            <a:ext cx="603318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PLAY STYLE: Your  attributes are persistence and logistics.  Accessing these attributes unlocks your ability to patrol with your surrogate force and incite revolution.  You have a powerful presence that is capable converting population alignment in your favor.</a:t>
            </a:r>
          </a:p>
        </p:txBody>
      </p:sp>
      <p:sp>
        <p:nvSpPr>
          <p:cNvPr id="7" name="TextBox 6">
            <a:extLst>
              <a:ext uri="{FF2B5EF4-FFF2-40B4-BE49-F238E27FC236}">
                <a16:creationId xmlns:a16="http://schemas.microsoft.com/office/drawing/2014/main" id="{FF0BD934-5ADE-7FF5-E6BD-ABFAF8575C75}"/>
              </a:ext>
            </a:extLst>
          </p:cNvPr>
          <p:cNvSpPr txBox="1"/>
          <p:nvPr/>
        </p:nvSpPr>
        <p:spPr>
          <a:xfrm>
            <a:off x="770644" y="3580798"/>
            <a:ext cx="571095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SETUP: Choose a map board and place 1 x HQ       on the highest or lowest rural tile.  If there are two of equal value, choose the most advantageous tile. </a:t>
            </a:r>
          </a:p>
        </p:txBody>
      </p:sp>
      <p:sp>
        <p:nvSpPr>
          <p:cNvPr id="8" name="TextBox 7">
            <a:extLst>
              <a:ext uri="{FF2B5EF4-FFF2-40B4-BE49-F238E27FC236}">
                <a16:creationId xmlns:a16="http://schemas.microsoft.com/office/drawing/2014/main" id="{2413AFD6-2A61-15F1-4729-FE93E9E67CCE}"/>
              </a:ext>
            </a:extLst>
          </p:cNvPr>
          <p:cNvSpPr txBox="1"/>
          <p:nvPr/>
        </p:nvSpPr>
        <p:spPr>
          <a:xfrm>
            <a:off x="1675028" y="4494343"/>
            <a:ext cx="3327894" cy="734990"/>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rPr>
              <a:t>Add 4 x Influence to Influence Pool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rPr>
              <a:t>Add 5 x Tyranny to Tyranny Pool</a:t>
            </a:r>
          </a:p>
        </p:txBody>
      </p:sp>
      <p:pic>
        <p:nvPicPr>
          <p:cNvPr id="10" name="Picture 9">
            <a:extLst>
              <a:ext uri="{FF2B5EF4-FFF2-40B4-BE49-F238E27FC236}">
                <a16:creationId xmlns:a16="http://schemas.microsoft.com/office/drawing/2014/main" id="{3BFF31C5-2996-4063-847A-214021ADD80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480102" y="4772621"/>
            <a:ext cx="601392" cy="571638"/>
          </a:xfrm>
          <a:prstGeom prst="rect">
            <a:avLst/>
          </a:prstGeom>
          <a:noFill/>
          <a:ln>
            <a:noFill/>
          </a:ln>
        </p:spPr>
      </p:pic>
      <p:sp>
        <p:nvSpPr>
          <p:cNvPr id="12" name="TextBox 11">
            <a:extLst>
              <a:ext uri="{FF2B5EF4-FFF2-40B4-BE49-F238E27FC236}">
                <a16:creationId xmlns:a16="http://schemas.microsoft.com/office/drawing/2014/main" id="{6547BBD3-8D5D-9127-F090-8E1EDFBD1BBB}"/>
              </a:ext>
            </a:extLst>
          </p:cNvPr>
          <p:cNvSpPr txBox="1"/>
          <p:nvPr/>
        </p:nvSpPr>
        <p:spPr>
          <a:xfrm rot="2743518">
            <a:off x="9552590" y="897536"/>
            <a:ext cx="2529860"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rPr>
              <a:t>PARTISANS</a:t>
            </a:r>
          </a:p>
        </p:txBody>
      </p:sp>
      <p:pic>
        <p:nvPicPr>
          <p:cNvPr id="15" name="Picture 14">
            <a:extLst>
              <a:ext uri="{FF2B5EF4-FFF2-40B4-BE49-F238E27FC236}">
                <a16:creationId xmlns:a16="http://schemas.microsoft.com/office/drawing/2014/main" id="{B32F5975-CCDA-16CD-2FF6-172D2F88C70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405" b="89956" l="9032" r="90073">
                        <a14:foregroundMark x1="9113" y1="59383" x2="9113" y2="59383"/>
                        <a14:foregroundMark x1="61839" y1="8282" x2="61839" y2="8282"/>
                        <a14:foregroundMark x1="60781" y1="4493" x2="60781" y2="4493"/>
                        <a14:foregroundMark x1="64443" y1="89692" x2="64443" y2="89692"/>
                        <a14:foregroundMark x1="90073" y1="52247" x2="90073" y2="52247"/>
                      </a14:backgroundRemoval>
                    </a14:imgEffect>
                  </a14:imgLayer>
                </a14:imgProps>
              </a:ext>
            </a:extLst>
          </a:blip>
          <a:stretch>
            <a:fillRect/>
          </a:stretch>
        </p:blipFill>
        <p:spPr>
          <a:xfrm>
            <a:off x="1563049" y="4475015"/>
            <a:ext cx="398981" cy="368465"/>
          </a:xfrm>
          <a:prstGeom prst="rect">
            <a:avLst/>
          </a:prstGeom>
        </p:spPr>
      </p:pic>
      <p:pic>
        <p:nvPicPr>
          <p:cNvPr id="16" name="Picture 15">
            <a:extLst>
              <a:ext uri="{FF2B5EF4-FFF2-40B4-BE49-F238E27FC236}">
                <a16:creationId xmlns:a16="http://schemas.microsoft.com/office/drawing/2014/main" id="{0F5728E7-D1A7-9D31-13CE-645F9913F7A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8707" y1="10439" x2="48707" y2="10439"/>
                      </a14:backgroundRemoval>
                    </a14:imgEffect>
                  </a14:imgLayer>
                </a14:imgProps>
              </a:ext>
            </a:extLst>
          </a:blip>
          <a:stretch>
            <a:fillRect/>
          </a:stretch>
        </p:blipFill>
        <p:spPr>
          <a:xfrm>
            <a:off x="5665008" y="3549936"/>
            <a:ext cx="432432" cy="388894"/>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B2B35F90-18F0-8667-6AB9-545A0AA51395}"/>
              </a:ext>
            </a:extLst>
          </p:cNvPr>
          <p:cNvPicPr>
            <a:picLocks noChangeAspect="1"/>
          </p:cNvPicPr>
          <p:nvPr/>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10000" b="90000" l="10000" r="90000"/>
                    </a14:imgEffect>
                  </a14:imgLayer>
                </a14:imgProps>
              </a:ext>
            </a:extLst>
          </a:blip>
          <a:srcRect b="10098"/>
          <a:stretch/>
        </p:blipFill>
        <p:spPr>
          <a:xfrm>
            <a:off x="7267359" y="786404"/>
            <a:ext cx="5153025" cy="6037019"/>
          </a:xfrm>
          <a:prstGeom prst="rect">
            <a:avLst/>
          </a:prstGeom>
        </p:spPr>
      </p:pic>
      <p:grpSp>
        <p:nvGrpSpPr>
          <p:cNvPr id="9" name="Group 8">
            <a:extLst>
              <a:ext uri="{FF2B5EF4-FFF2-40B4-BE49-F238E27FC236}">
                <a16:creationId xmlns:a16="http://schemas.microsoft.com/office/drawing/2014/main" id="{F6E00554-C188-8934-08F4-3EDD429C78D8}"/>
              </a:ext>
            </a:extLst>
          </p:cNvPr>
          <p:cNvGrpSpPr/>
          <p:nvPr/>
        </p:nvGrpSpPr>
        <p:grpSpPr>
          <a:xfrm>
            <a:off x="6752210" y="6130791"/>
            <a:ext cx="788253" cy="611399"/>
            <a:chOff x="7161709" y="1855937"/>
            <a:chExt cx="788253" cy="611399"/>
          </a:xfrm>
        </p:grpSpPr>
        <p:pic>
          <p:nvPicPr>
            <p:cNvPr id="11" name="Picture 10">
              <a:extLst>
                <a:ext uri="{FF2B5EF4-FFF2-40B4-BE49-F238E27FC236}">
                  <a16:creationId xmlns:a16="http://schemas.microsoft.com/office/drawing/2014/main" id="{8B7C372B-34F3-92A8-F665-59756B209D1A}"/>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7161709" y="1855937"/>
              <a:ext cx="788253" cy="611399"/>
            </a:xfrm>
            <a:prstGeom prst="rect">
              <a:avLst/>
            </a:prstGeom>
          </p:spPr>
        </p:pic>
        <p:sp>
          <p:nvSpPr>
            <p:cNvPr id="18" name="Oval 17">
              <a:extLst>
                <a:ext uri="{FF2B5EF4-FFF2-40B4-BE49-F238E27FC236}">
                  <a16:creationId xmlns:a16="http://schemas.microsoft.com/office/drawing/2014/main" id="{F6F5C2ED-1ECC-FF65-810E-966305CCC5F3}"/>
                </a:ext>
              </a:extLst>
            </p:cNvPr>
            <p:cNvSpPr/>
            <p:nvPr/>
          </p:nvSpPr>
          <p:spPr>
            <a:xfrm>
              <a:off x="7281215" y="18783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19" name="Group 18">
            <a:extLst>
              <a:ext uri="{FF2B5EF4-FFF2-40B4-BE49-F238E27FC236}">
                <a16:creationId xmlns:a16="http://schemas.microsoft.com/office/drawing/2014/main" id="{F0087EF9-7331-0CA1-8A20-2F8AF512FBD4}"/>
              </a:ext>
            </a:extLst>
          </p:cNvPr>
          <p:cNvGrpSpPr/>
          <p:nvPr/>
        </p:nvGrpSpPr>
        <p:grpSpPr>
          <a:xfrm>
            <a:off x="7463662" y="6094702"/>
            <a:ext cx="690532" cy="683575"/>
            <a:chOff x="8697766" y="1835150"/>
            <a:chExt cx="690532" cy="683575"/>
          </a:xfrm>
        </p:grpSpPr>
        <p:pic>
          <p:nvPicPr>
            <p:cNvPr id="20" name="Picture 19">
              <a:extLst>
                <a:ext uri="{FF2B5EF4-FFF2-40B4-BE49-F238E27FC236}">
                  <a16:creationId xmlns:a16="http://schemas.microsoft.com/office/drawing/2014/main" id="{98A6E49B-B970-AF98-F095-440B86AF16B8}"/>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8697766" y="1835150"/>
              <a:ext cx="690532" cy="683575"/>
            </a:xfrm>
            <a:prstGeom prst="rect">
              <a:avLst/>
            </a:prstGeom>
          </p:spPr>
        </p:pic>
        <p:sp>
          <p:nvSpPr>
            <p:cNvPr id="21" name="Oval 20">
              <a:extLst>
                <a:ext uri="{FF2B5EF4-FFF2-40B4-BE49-F238E27FC236}">
                  <a16:creationId xmlns:a16="http://schemas.microsoft.com/office/drawing/2014/main" id="{8EE6D3B9-0537-4181-0C52-E76B7EB1AA57}"/>
                </a:ext>
              </a:extLst>
            </p:cNvPr>
            <p:cNvSpPr/>
            <p:nvPr/>
          </p:nvSpPr>
          <p:spPr>
            <a:xfrm>
              <a:off x="8744829" y="189274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54350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F08AF-4380-17DB-E4C9-D160C98EE9F6}"/>
              </a:ext>
            </a:extLst>
          </p:cNvPr>
          <p:cNvPicPr>
            <a:picLocks noChangeAspect="1"/>
          </p:cNvPicPr>
          <p:nvPr/>
        </p:nvPicPr>
        <p:blipFill rotWithShape="1">
          <a:blip r:embed="rId2">
            <a:alphaModFix amt="70000"/>
            <a:duotone>
              <a:prstClr val="black"/>
              <a:srgbClr val="FFFF00">
                <a:tint val="45000"/>
                <a:satMod val="400000"/>
              </a:srgb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t="70" r="444" b="41526"/>
          <a:stretch/>
        </p:blipFill>
        <p:spPr>
          <a:xfrm>
            <a:off x="254332" y="67319"/>
            <a:ext cx="11303358" cy="6743246"/>
          </a:xfrm>
          <a:prstGeom prst="rect">
            <a:avLst/>
          </a:prstGeom>
        </p:spPr>
      </p:pic>
      <p:pic>
        <p:nvPicPr>
          <p:cNvPr id="2125" name="Picture 2124">
            <a:extLst>
              <a:ext uri="{FF2B5EF4-FFF2-40B4-BE49-F238E27FC236}">
                <a16:creationId xmlns:a16="http://schemas.microsoft.com/office/drawing/2014/main" id="{9ECD5C10-CAE4-20BD-A1EA-20D8AB3B7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73" y="29218"/>
            <a:ext cx="11444856" cy="6828781"/>
          </a:xfrm>
          <a:prstGeom prst="rect">
            <a:avLst/>
          </a:prstGeom>
        </p:spPr>
      </p:pic>
      <p:pic>
        <p:nvPicPr>
          <p:cNvPr id="2098" name="Picture 2097">
            <a:extLst>
              <a:ext uri="{FF2B5EF4-FFF2-40B4-BE49-F238E27FC236}">
                <a16:creationId xmlns:a16="http://schemas.microsoft.com/office/drawing/2014/main" id="{DC45ADA8-2749-05DD-8858-498D2875AD7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3211"/>
          <a:stretch/>
        </p:blipFill>
        <p:spPr>
          <a:xfrm>
            <a:off x="248497" y="470916"/>
            <a:ext cx="3676650" cy="2894797"/>
          </a:xfrm>
          <a:prstGeom prst="rect">
            <a:avLst/>
          </a:prstGeom>
        </p:spPr>
      </p:pic>
      <p:sp>
        <p:nvSpPr>
          <p:cNvPr id="2121" name="Rectangle: Rounded Corners 2120">
            <a:extLst>
              <a:ext uri="{FF2B5EF4-FFF2-40B4-BE49-F238E27FC236}">
                <a16:creationId xmlns:a16="http://schemas.microsoft.com/office/drawing/2014/main" id="{694E6D29-6BF7-906B-E2BA-830862FC30D3}"/>
              </a:ext>
            </a:extLst>
          </p:cNvPr>
          <p:cNvSpPr/>
          <p:nvPr/>
        </p:nvSpPr>
        <p:spPr>
          <a:xfrm>
            <a:off x="3945532" y="75551"/>
            <a:ext cx="1330997" cy="1474895"/>
          </a:xfrm>
          <a:prstGeom prst="round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6D3355-9E31-B9D2-5149-CC66C602B4A5}"/>
              </a:ext>
            </a:extLst>
          </p:cNvPr>
          <p:cNvSpPr txBox="1"/>
          <p:nvPr/>
        </p:nvSpPr>
        <p:spPr>
          <a:xfrm>
            <a:off x="5377105" y="0"/>
            <a:ext cx="389151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REFIT (PICK 1)</a:t>
            </a:r>
          </a:p>
        </p:txBody>
      </p:sp>
      <p:sp>
        <p:nvSpPr>
          <p:cNvPr id="6" name="TextBox 5">
            <a:extLst>
              <a:ext uri="{FF2B5EF4-FFF2-40B4-BE49-F238E27FC236}">
                <a16:creationId xmlns:a16="http://schemas.microsoft.com/office/drawing/2014/main" id="{D46892DF-739B-92D5-80F7-254D8FD29180}"/>
              </a:ext>
            </a:extLst>
          </p:cNvPr>
          <p:cNvSpPr txBox="1"/>
          <p:nvPr/>
        </p:nvSpPr>
        <p:spPr>
          <a:xfrm>
            <a:off x="3957737" y="1499937"/>
            <a:ext cx="14324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PRESENCE</a:t>
            </a:r>
          </a:p>
        </p:txBody>
      </p:sp>
      <p:sp>
        <p:nvSpPr>
          <p:cNvPr id="7" name="TextBox 6">
            <a:extLst>
              <a:ext uri="{FF2B5EF4-FFF2-40B4-BE49-F238E27FC236}">
                <a16:creationId xmlns:a16="http://schemas.microsoft.com/office/drawing/2014/main" id="{7E3E782D-BFB0-1063-8F8D-F107A99E28CF}"/>
              </a:ext>
            </a:extLst>
          </p:cNvPr>
          <p:cNvSpPr txBox="1"/>
          <p:nvPr/>
        </p:nvSpPr>
        <p:spPr>
          <a:xfrm>
            <a:off x="236924" y="3327451"/>
            <a:ext cx="3694269" cy="353943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SPECIAL RULES</a:t>
            </a: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MOVEMENT: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move with a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a:t>
            </a: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RECRUITING S:</a:t>
            </a:r>
            <a:endPar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285750" indent="-2857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recruit 1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any tile with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CIVILIANS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per turn for 2 Resources.</a:t>
            </a:r>
          </a:p>
          <a:p>
            <a:pPr>
              <a:defRPr/>
            </a:pPr>
            <a:r>
              <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ESTABLISHING G BASE:</a:t>
            </a:r>
            <a:endPar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lang="en-US" sz="1000" b="1" dirty="0">
                <a:solidFill>
                  <a:prstClr val="black"/>
                </a:solidFill>
                <a:latin typeface="KaiTi" panose="02010609060101010101" pitchFamily="49" charset="-122"/>
                <a:ea typeface="KaiTi" panose="02010609060101010101" pitchFamily="49" charset="-122"/>
              </a:rPr>
              <a:t>HQ</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a:t>
            </a:r>
            <a:r>
              <a:rPr lang="en-US" sz="1000" dirty="0">
                <a:solidFill>
                  <a:prstClr val="black"/>
                </a:solidFill>
                <a:latin typeface="KaiTi" panose="02010609060101010101" pitchFamily="49" charset="-122"/>
                <a:ea typeface="KaiTi" panose="02010609060101010101" pitchFamily="49" charset="-122"/>
              </a:rPr>
              <a:t> establish a</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 tile with a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(That S </a:t>
            </a:r>
            <a:r>
              <a:rPr lang="en-US" sz="1000" b="1" dirty="0">
                <a:solidFill>
                  <a:prstClr val="black"/>
                </a:solidFill>
                <a:latin typeface="KaiTi" panose="02010609060101010101" pitchFamily="49" charset="-122"/>
                <a:ea typeface="KaiTi" panose="02010609060101010101" pitchFamily="49" charset="-122"/>
              </a:rPr>
              <a:t>will remain there permanently)</a:t>
            </a:r>
            <a:r>
              <a:rPr lang="en-US" sz="1000" dirty="0">
                <a:solidFill>
                  <a:prstClr val="black"/>
                </a:solidFill>
                <a:latin typeface="KaiTi" panose="02010609060101010101" pitchFamily="49" charset="-122"/>
                <a:ea typeface="KaiTi" panose="02010609060101010101" pitchFamily="49" charset="-122"/>
              </a:rPr>
              <a:t>. Additionally, the tile must be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adjacent to or with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CIVILIANS</a:t>
            </a:r>
            <a:r>
              <a:rPr kumimoji="0" lang="en-US" sz="100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costs 5 Resources, and may produce up to 2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per turn for free.</a:t>
            </a:r>
          </a:p>
          <a:p>
            <a:pPr marR="0" lvl="0" algn="l" defTabSz="457200" rtl="0" eaLnBrk="1" fontAlgn="auto" latinLnBrk="0" hangingPunct="1">
              <a:lnSpc>
                <a:spcPct val="100000"/>
              </a:lnSpc>
              <a:spcBef>
                <a:spcPts val="0"/>
              </a:spcBef>
              <a:spcAft>
                <a:spcPts val="0"/>
              </a:spcAft>
              <a:buClrTx/>
              <a:buSzTx/>
              <a:tabLst/>
              <a:defRPr/>
            </a:pPr>
            <a:r>
              <a:rPr lang="en-US" sz="1000" b="1" u="sng" dirty="0">
                <a:solidFill>
                  <a:prstClr val="black"/>
                </a:solidFill>
                <a:latin typeface="KaiTi" panose="02010609060101010101" pitchFamily="49" charset="-122"/>
                <a:ea typeface="KaiTi" panose="02010609060101010101" pitchFamily="49" charset="-122"/>
              </a:rPr>
              <a:t>CONVERTING:</a:t>
            </a:r>
            <a:endParaRPr kumimoji="0" lang="en-US" sz="1000" b="1" i="0" u="sng"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285750" indent="-2857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10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a:t>
            </a:r>
            <a:r>
              <a:rPr lang="en-US" sz="1000" dirty="0">
                <a:latin typeface="KaiTi" panose="02010609060101010101" pitchFamily="49" charset="-122"/>
                <a:ea typeface="KaiTi" panose="02010609060101010101" pitchFamily="49" charset="-122"/>
              </a:rPr>
              <a:t>convert a </a:t>
            </a:r>
            <a:r>
              <a:rPr lang="en-US" sz="1000" b="1" dirty="0">
                <a:solidFill>
                  <a:srgbClr val="FF000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RED CIVILIAN </a:t>
            </a:r>
            <a:r>
              <a:rPr lang="en-US" sz="1000" dirty="0">
                <a:latin typeface="KaiTi" panose="02010609060101010101" pitchFamily="49" charset="-122"/>
                <a:ea typeface="KaiTi" panose="02010609060101010101" pitchFamily="49" charset="-122"/>
              </a:rPr>
              <a:t>to </a:t>
            </a:r>
            <a:r>
              <a:rPr lang="en-US" sz="1000" b="1" dirty="0">
                <a:solidFill>
                  <a:srgbClr val="0070C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BLUE CIVILIAN</a:t>
            </a:r>
            <a:r>
              <a:rPr lang="en-US" sz="1000" b="1" dirty="0">
                <a:solidFill>
                  <a:srgbClr val="0070C0"/>
                </a:solidFill>
                <a:latin typeface="KaiTi" panose="02010609060101010101" pitchFamily="49" charset="-122"/>
                <a:ea typeface="KaiTi" panose="02010609060101010101" pitchFamily="49" charset="-122"/>
              </a:rPr>
              <a:t> </a:t>
            </a:r>
            <a:r>
              <a:rPr kumimoji="0" lang="en-US" sz="1000" b="0"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for 1 Resource.</a:t>
            </a:r>
          </a:p>
          <a:p>
            <a:pPr>
              <a:defRPr/>
            </a:pPr>
            <a:r>
              <a:rPr lang="en-US" sz="1000" b="1" u="sng" dirty="0">
                <a:solidFill>
                  <a:prstClr val="black"/>
                </a:solidFill>
                <a:latin typeface="KaiTi" panose="02010609060101010101" pitchFamily="49" charset="-122"/>
                <a:ea typeface="KaiTi" panose="02010609060101010101" pitchFamily="49" charset="-122"/>
              </a:rPr>
              <a:t>MISC:</a:t>
            </a:r>
            <a:endParaRPr lang="en-US" sz="1000" b="1" u="sng" dirty="0">
              <a:latin typeface="KaiTi" panose="02010609060101010101" pitchFamily="49" charset="-122"/>
              <a:ea typeface="KaiTi" panose="02010609060101010101" pitchFamily="49" charset="-122"/>
            </a:endParaRPr>
          </a:p>
          <a:p>
            <a:pPr marL="285750" indent="-285750">
              <a:buFont typeface="Arial" panose="020B0604020202020204" pitchFamily="34" charset="0"/>
              <a:buChar char="•"/>
            </a:pPr>
            <a:r>
              <a:rPr lang="en-US" sz="1000" dirty="0">
                <a:latin typeface="KaiTi" panose="02010609060101010101" pitchFamily="49" charset="-122"/>
                <a:ea typeface="KaiTi" panose="02010609060101010101" pitchFamily="49" charset="-122"/>
              </a:rPr>
              <a:t>Whenever </a:t>
            </a:r>
            <a:r>
              <a:rPr lang="en-US" sz="1000" b="1" dirty="0">
                <a:latin typeface="KaiTi" panose="02010609060101010101" pitchFamily="49" charset="-122"/>
                <a:ea typeface="KaiTi" panose="02010609060101010101" pitchFamily="49" charset="-122"/>
              </a:rPr>
              <a:t>ADVERSARY</a:t>
            </a:r>
            <a:r>
              <a:rPr lang="en-US" sz="1000" dirty="0">
                <a:latin typeface="KaiTi" panose="02010609060101010101" pitchFamily="49" charset="-122"/>
                <a:ea typeface="KaiTi" panose="02010609060101010101" pitchFamily="49" charset="-122"/>
              </a:rPr>
              <a:t> would Develop or Dominate in a tile with </a:t>
            </a:r>
            <a:r>
              <a:rPr lang="en-US" sz="1000" b="1" dirty="0">
                <a:latin typeface="KaiTi" panose="02010609060101010101" pitchFamily="49" charset="-122"/>
                <a:ea typeface="KaiTi" panose="02010609060101010101" pitchFamily="49" charset="-122"/>
              </a:rPr>
              <a:t>HQ</a:t>
            </a:r>
            <a:r>
              <a:rPr lang="en-US" sz="1000" dirty="0">
                <a:latin typeface="KaiTi" panose="02010609060101010101" pitchFamily="49" charset="-122"/>
                <a:ea typeface="KaiTi" panose="02010609060101010101" pitchFamily="49" charset="-122"/>
              </a:rPr>
              <a:t>, you may prevent it by Destroying one of your </a:t>
            </a:r>
            <a:r>
              <a:rPr lang="en-US" sz="1000" b="1" dirty="0">
                <a:latin typeface="KaiTi" panose="02010609060101010101" pitchFamily="49" charset="-122"/>
                <a:ea typeface="KaiTi" panose="02010609060101010101" pitchFamily="49" charset="-122"/>
              </a:rPr>
              <a:t>PRESENCE </a:t>
            </a:r>
            <a:r>
              <a:rPr lang="en-US" sz="1000" dirty="0">
                <a:latin typeface="KaiTi" panose="02010609060101010101" pitchFamily="49" charset="-122"/>
                <a:ea typeface="KaiTi" panose="02010609060101010101" pitchFamily="49" charset="-122"/>
              </a:rPr>
              <a:t>in that tile. </a:t>
            </a:r>
          </a:p>
          <a:p>
            <a:pPr marL="285750" indent="-285750">
              <a:buFont typeface="Arial" panose="020B0604020202020204" pitchFamily="34" charset="0"/>
              <a:buChar char="•"/>
            </a:pPr>
            <a:r>
              <a:rPr lang="en-US" sz="1000" dirty="0">
                <a:latin typeface="KaiTi" panose="02010609060101010101" pitchFamily="49" charset="-122"/>
                <a:ea typeface="KaiTi" panose="02010609060101010101" pitchFamily="49" charset="-122"/>
              </a:rPr>
              <a:t>Your </a:t>
            </a:r>
            <a:r>
              <a:rPr lang="en-US" sz="1000" b="1" dirty="0">
                <a:latin typeface="KaiTi" panose="02010609060101010101" pitchFamily="49" charset="-122"/>
                <a:ea typeface="KaiTi" panose="02010609060101010101" pitchFamily="49" charset="-122"/>
              </a:rPr>
              <a:t>PRESENCE </a:t>
            </a:r>
            <a:r>
              <a:rPr lang="en-US" sz="1000" dirty="0">
                <a:latin typeface="KaiTi" panose="02010609060101010101" pitchFamily="49" charset="-122"/>
                <a:ea typeface="KaiTi" panose="02010609060101010101" pitchFamily="49" charset="-122"/>
              </a:rPr>
              <a:t>is never permanently Destroyed; instead, it is placed back on your </a:t>
            </a:r>
            <a:r>
              <a:rPr lang="en-US" sz="1000" b="1" dirty="0">
                <a:latin typeface="KaiTi" panose="02010609060101010101" pitchFamily="49" charset="-122"/>
                <a:ea typeface="KaiTi" panose="02010609060101010101" pitchFamily="49" charset="-122"/>
              </a:rPr>
              <a:t>PRESENCE </a:t>
            </a:r>
            <a:r>
              <a:rPr lang="en-US" sz="1000" dirty="0">
                <a:latin typeface="KaiTi" panose="02010609060101010101" pitchFamily="49" charset="-122"/>
                <a:ea typeface="KaiTi" panose="02010609060101010101" pitchFamily="49" charset="-122"/>
              </a:rPr>
              <a:t>track.</a:t>
            </a:r>
          </a:p>
        </p:txBody>
      </p:sp>
      <p:sp>
        <p:nvSpPr>
          <p:cNvPr id="8" name="TextBox 7">
            <a:extLst>
              <a:ext uri="{FF2B5EF4-FFF2-40B4-BE49-F238E27FC236}">
                <a16:creationId xmlns:a16="http://schemas.microsoft.com/office/drawing/2014/main" id="{6D297C07-C086-1CE3-E14C-0E5CD038BF09}"/>
              </a:ext>
            </a:extLst>
          </p:cNvPr>
          <p:cNvSpPr txBox="1"/>
          <p:nvPr/>
        </p:nvSpPr>
        <p:spPr>
          <a:xfrm>
            <a:off x="284094" y="25878"/>
            <a:ext cx="3650897"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PARTISANS</a:t>
            </a:r>
          </a:p>
        </p:txBody>
      </p:sp>
      <p:sp>
        <p:nvSpPr>
          <p:cNvPr id="10" name="Oval 9">
            <a:extLst>
              <a:ext uri="{FF2B5EF4-FFF2-40B4-BE49-F238E27FC236}">
                <a16:creationId xmlns:a16="http://schemas.microsoft.com/office/drawing/2014/main" id="{09C2F3C8-2FA7-880B-0429-AE2415997C8B}"/>
              </a:ext>
            </a:extLst>
          </p:cNvPr>
          <p:cNvSpPr/>
          <p:nvPr/>
        </p:nvSpPr>
        <p:spPr>
          <a:xfrm>
            <a:off x="56692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12" name="Oval 11">
            <a:extLst>
              <a:ext uri="{FF2B5EF4-FFF2-40B4-BE49-F238E27FC236}">
                <a16:creationId xmlns:a16="http://schemas.microsoft.com/office/drawing/2014/main" id="{82F4A2F7-BE4C-458A-D0C1-345B15DE4EA0}"/>
              </a:ext>
            </a:extLst>
          </p:cNvPr>
          <p:cNvSpPr/>
          <p:nvPr/>
        </p:nvSpPr>
        <p:spPr>
          <a:xfrm>
            <a:off x="6400879"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19" name="Oval 18">
            <a:extLst>
              <a:ext uri="{FF2B5EF4-FFF2-40B4-BE49-F238E27FC236}">
                <a16:creationId xmlns:a16="http://schemas.microsoft.com/office/drawing/2014/main" id="{EBCEEACA-0A6D-BB6B-F517-D7BB159E77E0}"/>
              </a:ext>
            </a:extLst>
          </p:cNvPr>
          <p:cNvSpPr/>
          <p:nvPr/>
        </p:nvSpPr>
        <p:spPr>
          <a:xfrm>
            <a:off x="713232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24" name="Oval 23">
            <a:extLst>
              <a:ext uri="{FF2B5EF4-FFF2-40B4-BE49-F238E27FC236}">
                <a16:creationId xmlns:a16="http://schemas.microsoft.com/office/drawing/2014/main" id="{24CE3FA2-10F8-CA72-3806-41A0CFA9426B}"/>
              </a:ext>
            </a:extLst>
          </p:cNvPr>
          <p:cNvSpPr/>
          <p:nvPr/>
        </p:nvSpPr>
        <p:spPr>
          <a:xfrm>
            <a:off x="786384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36" name="Oval 35">
            <a:extLst>
              <a:ext uri="{FF2B5EF4-FFF2-40B4-BE49-F238E27FC236}">
                <a16:creationId xmlns:a16="http://schemas.microsoft.com/office/drawing/2014/main" id="{733CAE6D-F0F1-6558-BCE6-AB510CE2A196}"/>
              </a:ext>
            </a:extLst>
          </p:cNvPr>
          <p:cNvSpPr/>
          <p:nvPr/>
        </p:nvSpPr>
        <p:spPr>
          <a:xfrm>
            <a:off x="859536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38" name="Oval 37">
            <a:extLst>
              <a:ext uri="{FF2B5EF4-FFF2-40B4-BE49-F238E27FC236}">
                <a16:creationId xmlns:a16="http://schemas.microsoft.com/office/drawing/2014/main" id="{8D76A4C6-B228-7D5E-E719-BCE98E532E8C}"/>
              </a:ext>
            </a:extLst>
          </p:cNvPr>
          <p:cNvSpPr/>
          <p:nvPr/>
        </p:nvSpPr>
        <p:spPr>
          <a:xfrm>
            <a:off x="93268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5</a:t>
            </a:r>
          </a:p>
        </p:txBody>
      </p:sp>
      <p:sp>
        <p:nvSpPr>
          <p:cNvPr id="40" name="Oval 39">
            <a:extLst>
              <a:ext uri="{FF2B5EF4-FFF2-40B4-BE49-F238E27FC236}">
                <a16:creationId xmlns:a16="http://schemas.microsoft.com/office/drawing/2014/main" id="{12833BB5-CD7E-13DC-0C82-D9A265887B5F}"/>
              </a:ext>
            </a:extLst>
          </p:cNvPr>
          <p:cNvSpPr/>
          <p:nvPr/>
        </p:nvSpPr>
        <p:spPr>
          <a:xfrm>
            <a:off x="1005840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6</a:t>
            </a:r>
          </a:p>
        </p:txBody>
      </p:sp>
      <p:grpSp>
        <p:nvGrpSpPr>
          <p:cNvPr id="2065" name="Group 2064">
            <a:extLst>
              <a:ext uri="{FF2B5EF4-FFF2-40B4-BE49-F238E27FC236}">
                <a16:creationId xmlns:a16="http://schemas.microsoft.com/office/drawing/2014/main" id="{B8389817-8CCD-F8F4-1E39-BB69F37BDA38}"/>
              </a:ext>
            </a:extLst>
          </p:cNvPr>
          <p:cNvGrpSpPr/>
          <p:nvPr/>
        </p:nvGrpSpPr>
        <p:grpSpPr>
          <a:xfrm>
            <a:off x="5669280" y="2560320"/>
            <a:ext cx="548640" cy="548640"/>
            <a:chOff x="5669280" y="2560320"/>
            <a:chExt cx="548640" cy="548640"/>
          </a:xfrm>
        </p:grpSpPr>
        <p:sp>
          <p:nvSpPr>
            <p:cNvPr id="2066" name="Oval 2065">
              <a:extLst>
                <a:ext uri="{FF2B5EF4-FFF2-40B4-BE49-F238E27FC236}">
                  <a16:creationId xmlns:a16="http://schemas.microsoft.com/office/drawing/2014/main" id="{FF310355-661E-664A-F0D6-302C3B53A72C}"/>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2067" name="Rectangle: Rounded Corners 2066">
              <a:extLst>
                <a:ext uri="{FF2B5EF4-FFF2-40B4-BE49-F238E27FC236}">
                  <a16:creationId xmlns:a16="http://schemas.microsoft.com/office/drawing/2014/main" id="{A9362CD6-1D96-3E14-A17E-0D4DA10C67EA}"/>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2070">
            <a:extLst>
              <a:ext uri="{FF2B5EF4-FFF2-40B4-BE49-F238E27FC236}">
                <a16:creationId xmlns:a16="http://schemas.microsoft.com/office/drawing/2014/main" id="{6A077732-7262-CFF3-1E48-6FAC50FE642D}"/>
              </a:ext>
            </a:extLst>
          </p:cNvPr>
          <p:cNvGrpSpPr/>
          <p:nvPr/>
        </p:nvGrpSpPr>
        <p:grpSpPr>
          <a:xfrm>
            <a:off x="7132320" y="2564552"/>
            <a:ext cx="548640" cy="548640"/>
            <a:chOff x="5669280" y="2560320"/>
            <a:chExt cx="548640" cy="548640"/>
          </a:xfrm>
        </p:grpSpPr>
        <p:sp>
          <p:nvSpPr>
            <p:cNvPr id="2072" name="Oval 2071">
              <a:extLst>
                <a:ext uri="{FF2B5EF4-FFF2-40B4-BE49-F238E27FC236}">
                  <a16:creationId xmlns:a16="http://schemas.microsoft.com/office/drawing/2014/main" id="{3CE3FEA4-9A00-A0C4-909E-88412BD0626A}"/>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073" name="Rectangle: Rounded Corners 2072">
              <a:extLst>
                <a:ext uri="{FF2B5EF4-FFF2-40B4-BE49-F238E27FC236}">
                  <a16:creationId xmlns:a16="http://schemas.microsoft.com/office/drawing/2014/main" id="{9C3BDA80-FAD9-C017-5893-E06A282CA726}"/>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9" name="Group 2088">
            <a:extLst>
              <a:ext uri="{FF2B5EF4-FFF2-40B4-BE49-F238E27FC236}">
                <a16:creationId xmlns:a16="http://schemas.microsoft.com/office/drawing/2014/main" id="{23C1D9A2-0505-C31D-3E7A-25FF64C16913}"/>
              </a:ext>
            </a:extLst>
          </p:cNvPr>
          <p:cNvGrpSpPr/>
          <p:nvPr/>
        </p:nvGrpSpPr>
        <p:grpSpPr>
          <a:xfrm>
            <a:off x="7859482" y="2556656"/>
            <a:ext cx="548640" cy="548640"/>
            <a:chOff x="5669280" y="2560320"/>
            <a:chExt cx="548640" cy="548640"/>
          </a:xfrm>
        </p:grpSpPr>
        <p:sp>
          <p:nvSpPr>
            <p:cNvPr id="2090" name="Oval 2089">
              <a:extLst>
                <a:ext uri="{FF2B5EF4-FFF2-40B4-BE49-F238E27FC236}">
                  <a16:creationId xmlns:a16="http://schemas.microsoft.com/office/drawing/2014/main" id="{AD63FEC8-E719-0E9F-F6C7-B66073272A87}"/>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091" name="Rectangle: Rounded Corners 2090">
              <a:extLst>
                <a:ext uri="{FF2B5EF4-FFF2-40B4-BE49-F238E27FC236}">
                  <a16:creationId xmlns:a16="http://schemas.microsoft.com/office/drawing/2014/main" id="{0FEC1DC2-25B6-401A-7C9C-95BFDD91EFDF}"/>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2" name="Group 2091">
            <a:extLst>
              <a:ext uri="{FF2B5EF4-FFF2-40B4-BE49-F238E27FC236}">
                <a16:creationId xmlns:a16="http://schemas.microsoft.com/office/drawing/2014/main" id="{CDA2C042-25EF-8926-3430-D6EA1D196821}"/>
              </a:ext>
            </a:extLst>
          </p:cNvPr>
          <p:cNvGrpSpPr/>
          <p:nvPr/>
        </p:nvGrpSpPr>
        <p:grpSpPr>
          <a:xfrm>
            <a:off x="8599797" y="2562869"/>
            <a:ext cx="548640" cy="548640"/>
            <a:chOff x="5669280" y="2560320"/>
            <a:chExt cx="548640" cy="548640"/>
          </a:xfrm>
        </p:grpSpPr>
        <p:sp>
          <p:nvSpPr>
            <p:cNvPr id="2093" name="Oval 2092">
              <a:extLst>
                <a:ext uri="{FF2B5EF4-FFF2-40B4-BE49-F238E27FC236}">
                  <a16:creationId xmlns:a16="http://schemas.microsoft.com/office/drawing/2014/main" id="{2DF9FD70-E3E8-0C4B-BCB2-8E41F019ED79}"/>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94" name="Rectangle: Rounded Corners 2093">
              <a:extLst>
                <a:ext uri="{FF2B5EF4-FFF2-40B4-BE49-F238E27FC236}">
                  <a16:creationId xmlns:a16="http://schemas.microsoft.com/office/drawing/2014/main" id="{1E30FFFD-0A6F-B1A2-5923-BF30A46874AD}"/>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2094">
            <a:extLst>
              <a:ext uri="{FF2B5EF4-FFF2-40B4-BE49-F238E27FC236}">
                <a16:creationId xmlns:a16="http://schemas.microsoft.com/office/drawing/2014/main" id="{91D3DFE5-112E-59F3-9841-B6195EB55A49}"/>
              </a:ext>
            </a:extLst>
          </p:cNvPr>
          <p:cNvGrpSpPr/>
          <p:nvPr/>
        </p:nvGrpSpPr>
        <p:grpSpPr>
          <a:xfrm>
            <a:off x="9326880" y="2556656"/>
            <a:ext cx="548640" cy="548640"/>
            <a:chOff x="5669280" y="2560320"/>
            <a:chExt cx="548640" cy="548640"/>
          </a:xfrm>
        </p:grpSpPr>
        <p:sp>
          <p:nvSpPr>
            <p:cNvPr id="2096" name="Oval 2095">
              <a:extLst>
                <a:ext uri="{FF2B5EF4-FFF2-40B4-BE49-F238E27FC236}">
                  <a16:creationId xmlns:a16="http://schemas.microsoft.com/office/drawing/2014/main" id="{CA0D12A0-33BE-BB9D-5F71-DC63E5FCBEBE}"/>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97" name="Rectangle: Rounded Corners 2096">
              <a:extLst>
                <a:ext uri="{FF2B5EF4-FFF2-40B4-BE49-F238E27FC236}">
                  <a16:creationId xmlns:a16="http://schemas.microsoft.com/office/drawing/2014/main" id="{28EAE529-0F2E-9EEA-6417-D74542536870}"/>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9" name="Group 2108">
            <a:extLst>
              <a:ext uri="{FF2B5EF4-FFF2-40B4-BE49-F238E27FC236}">
                <a16:creationId xmlns:a16="http://schemas.microsoft.com/office/drawing/2014/main" id="{50FC6351-568E-5F26-CDF5-5D48672EBA2F}"/>
              </a:ext>
            </a:extLst>
          </p:cNvPr>
          <p:cNvGrpSpPr/>
          <p:nvPr/>
        </p:nvGrpSpPr>
        <p:grpSpPr>
          <a:xfrm>
            <a:off x="6404036" y="2556656"/>
            <a:ext cx="548640" cy="548640"/>
            <a:chOff x="5669280" y="2560320"/>
            <a:chExt cx="548640" cy="548640"/>
          </a:xfrm>
        </p:grpSpPr>
        <p:sp>
          <p:nvSpPr>
            <p:cNvPr id="2110" name="Oval 2109">
              <a:extLst>
                <a:ext uri="{FF2B5EF4-FFF2-40B4-BE49-F238E27FC236}">
                  <a16:creationId xmlns:a16="http://schemas.microsoft.com/office/drawing/2014/main" id="{2D4514FF-A79F-FD3A-7967-6034E25FA3DF}"/>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1</a:t>
              </a:r>
            </a:p>
          </p:txBody>
        </p:sp>
        <p:sp>
          <p:nvSpPr>
            <p:cNvPr id="2111" name="Rectangle: Rounded Corners 2110">
              <a:extLst>
                <a:ext uri="{FF2B5EF4-FFF2-40B4-BE49-F238E27FC236}">
                  <a16:creationId xmlns:a16="http://schemas.microsoft.com/office/drawing/2014/main" id="{1440B1EF-3345-1EB9-4E8A-607EB5996BE5}"/>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3" name="Rectangle: Rounded Corners 2122">
            <a:extLst>
              <a:ext uri="{FF2B5EF4-FFF2-40B4-BE49-F238E27FC236}">
                <a16:creationId xmlns:a16="http://schemas.microsoft.com/office/drawing/2014/main" id="{F471097D-868B-0185-AB9C-21EBBE3439C5}"/>
              </a:ext>
            </a:extLst>
          </p:cNvPr>
          <p:cNvSpPr/>
          <p:nvPr/>
        </p:nvSpPr>
        <p:spPr>
          <a:xfrm>
            <a:off x="7443993" y="447103"/>
            <a:ext cx="1963440"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Rectangle: Rounded Corners 2125">
            <a:extLst>
              <a:ext uri="{FF2B5EF4-FFF2-40B4-BE49-F238E27FC236}">
                <a16:creationId xmlns:a16="http://schemas.microsoft.com/office/drawing/2014/main" id="{81D391A3-AC6B-3B9E-33FE-FC588F05A7DD}"/>
              </a:ext>
            </a:extLst>
          </p:cNvPr>
          <p:cNvSpPr/>
          <p:nvPr/>
        </p:nvSpPr>
        <p:spPr>
          <a:xfrm>
            <a:off x="6489897" y="570060"/>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pic>
        <p:nvPicPr>
          <p:cNvPr id="2127" name="Picture 2" descr="Recycling Symbol - Download the Original Recycle Logo">
            <a:extLst>
              <a:ext uri="{FF2B5EF4-FFF2-40B4-BE49-F238E27FC236}">
                <a16:creationId xmlns:a16="http://schemas.microsoft.com/office/drawing/2014/main" id="{0C4305E1-0734-65BC-07A0-7A49DBEDC3D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0031" y="514031"/>
            <a:ext cx="687616" cy="660699"/>
          </a:xfrm>
          <a:prstGeom prst="rect">
            <a:avLst/>
          </a:prstGeom>
          <a:noFill/>
          <a:extLst>
            <a:ext uri="{909E8E84-426E-40DD-AFC4-6F175D3DCCD1}">
              <a14:hiddenFill xmlns:a14="http://schemas.microsoft.com/office/drawing/2010/main">
                <a:solidFill>
                  <a:srgbClr val="FFFFFF"/>
                </a:solidFill>
              </a14:hiddenFill>
            </a:ext>
          </a:extLst>
        </p:spPr>
      </p:pic>
      <p:sp>
        <p:nvSpPr>
          <p:cNvPr id="2128" name="Rectangle: Rounded Corners 2127">
            <a:extLst>
              <a:ext uri="{FF2B5EF4-FFF2-40B4-BE49-F238E27FC236}">
                <a16:creationId xmlns:a16="http://schemas.microsoft.com/office/drawing/2014/main" id="{78B47317-FB5E-1A93-6403-B97769D81697}"/>
              </a:ext>
            </a:extLst>
          </p:cNvPr>
          <p:cNvSpPr/>
          <p:nvPr/>
        </p:nvSpPr>
        <p:spPr>
          <a:xfrm>
            <a:off x="5281307" y="452139"/>
            <a:ext cx="1963440"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3C3AEF-0503-8DCC-8D6B-638DFE25CCD0}"/>
              </a:ext>
            </a:extLst>
          </p:cNvPr>
          <p:cNvSpPr/>
          <p:nvPr/>
        </p:nvSpPr>
        <p:spPr>
          <a:xfrm>
            <a:off x="10789920" y="546521"/>
            <a:ext cx="548640" cy="54864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KaiTi" panose="02010609060101010101" pitchFamily="49" charset="-122"/>
                <a:ea typeface="KaiTi" panose="02010609060101010101" pitchFamily="49" charset="-122"/>
              </a:rPr>
              <a:t>+3</a:t>
            </a:r>
          </a:p>
        </p:txBody>
      </p:sp>
      <p:sp>
        <p:nvSpPr>
          <p:cNvPr id="21" name="Rectangle: Rounded Corners 20">
            <a:extLst>
              <a:ext uri="{FF2B5EF4-FFF2-40B4-BE49-F238E27FC236}">
                <a16:creationId xmlns:a16="http://schemas.microsoft.com/office/drawing/2014/main" id="{2B262C6D-6C56-CB39-32FB-A7AEB0C93F32}"/>
              </a:ext>
            </a:extLst>
          </p:cNvPr>
          <p:cNvSpPr/>
          <p:nvPr/>
        </p:nvSpPr>
        <p:spPr>
          <a:xfrm>
            <a:off x="9977582" y="561200"/>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sp>
        <p:nvSpPr>
          <p:cNvPr id="25" name="Rectangle: Rounded Corners 24">
            <a:extLst>
              <a:ext uri="{FF2B5EF4-FFF2-40B4-BE49-F238E27FC236}">
                <a16:creationId xmlns:a16="http://schemas.microsoft.com/office/drawing/2014/main" id="{006C6E45-A270-BC6C-B7D2-A7DC319EDBF8}"/>
              </a:ext>
            </a:extLst>
          </p:cNvPr>
          <p:cNvSpPr/>
          <p:nvPr/>
        </p:nvSpPr>
        <p:spPr>
          <a:xfrm>
            <a:off x="9618522" y="450982"/>
            <a:ext cx="1963440"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426197-EA91-3374-384C-64D6FACFE8B3}"/>
              </a:ext>
            </a:extLst>
          </p:cNvPr>
          <p:cNvGrpSpPr/>
          <p:nvPr/>
        </p:nvGrpSpPr>
        <p:grpSpPr>
          <a:xfrm>
            <a:off x="7699723" y="569025"/>
            <a:ext cx="555254" cy="550710"/>
            <a:chOff x="8178814" y="576364"/>
            <a:chExt cx="555254" cy="550710"/>
          </a:xfrm>
        </p:grpSpPr>
        <p:sp>
          <p:nvSpPr>
            <p:cNvPr id="29" name="Wave 28">
              <a:extLst>
                <a:ext uri="{FF2B5EF4-FFF2-40B4-BE49-F238E27FC236}">
                  <a16:creationId xmlns:a16="http://schemas.microsoft.com/office/drawing/2014/main" id="{1ABA89DB-0C2A-4B80-5185-AA04EDEAFB8A}"/>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FB24677-8292-3ECF-AC79-4722EDB0776F}"/>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645A361-F942-1E20-CFC6-3E22FC956C62}"/>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Rounded Corners 31">
            <a:extLst>
              <a:ext uri="{FF2B5EF4-FFF2-40B4-BE49-F238E27FC236}">
                <a16:creationId xmlns:a16="http://schemas.microsoft.com/office/drawing/2014/main" id="{0C5C4F94-A9BF-0B55-8D50-D448ECAE479B}"/>
              </a:ext>
            </a:extLst>
          </p:cNvPr>
          <p:cNvSpPr/>
          <p:nvPr/>
        </p:nvSpPr>
        <p:spPr>
          <a:xfrm>
            <a:off x="8637279" y="566846"/>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sp>
        <p:nvSpPr>
          <p:cNvPr id="34" name="TextBox 33">
            <a:extLst>
              <a:ext uri="{FF2B5EF4-FFF2-40B4-BE49-F238E27FC236}">
                <a16:creationId xmlns:a16="http://schemas.microsoft.com/office/drawing/2014/main" id="{D394C3B2-2AF2-A848-CEE3-04C6D884115B}"/>
              </a:ext>
            </a:extLst>
          </p:cNvPr>
          <p:cNvSpPr txBox="1"/>
          <p:nvPr/>
        </p:nvSpPr>
        <p:spPr>
          <a:xfrm>
            <a:off x="3943927" y="754017"/>
            <a:ext cx="1366380" cy="830997"/>
          </a:xfrm>
          <a:prstGeom prst="rect">
            <a:avLst/>
          </a:prstGeom>
          <a:noFill/>
        </p:spPr>
        <p:txBody>
          <a:bodyPr wrap="square" rtlCol="0">
            <a:spAutoFit/>
          </a:bodyPr>
          <a:lstStyle/>
          <a:p>
            <a:pPr algn="ctr"/>
            <a:r>
              <a:rPr lang="en-US" sz="1200" b="1" u="sng" dirty="0">
                <a:latin typeface="KaiTi" panose="02010609060101010101" pitchFamily="49" charset="-122"/>
                <a:ea typeface="KaiTi" panose="02010609060101010101" pitchFamily="49" charset="-122"/>
              </a:rPr>
              <a:t>ALWAYS</a:t>
            </a:r>
            <a:r>
              <a:rPr lang="en-US" sz="1200" b="1" dirty="0">
                <a:latin typeface="KaiTi" panose="02010609060101010101" pitchFamily="49" charset="-122"/>
                <a:ea typeface="KaiTi" panose="02010609060101010101" pitchFamily="49" charset="-122"/>
              </a:rPr>
              <a:t> ROLL TO ADD 1 PRESENCE.</a:t>
            </a:r>
          </a:p>
          <a:p>
            <a:pPr algn="ctr"/>
            <a:r>
              <a:rPr lang="en-US" sz="1200" b="1" dirty="0">
                <a:latin typeface="KaiTi" panose="02010609060101010101" pitchFamily="49" charset="-122"/>
                <a:ea typeface="KaiTi" panose="02010609060101010101" pitchFamily="49" charset="-122"/>
              </a:rPr>
              <a:t>1-5 FAILURE</a:t>
            </a:r>
          </a:p>
          <a:p>
            <a:pPr algn="ctr"/>
            <a:r>
              <a:rPr lang="en-US" sz="1200" b="1" dirty="0">
                <a:latin typeface="KaiTi" panose="02010609060101010101" pitchFamily="49" charset="-122"/>
                <a:ea typeface="KaiTi" panose="02010609060101010101" pitchFamily="49" charset="-122"/>
              </a:rPr>
              <a:t>6-10 SUCCESS</a:t>
            </a:r>
          </a:p>
        </p:txBody>
      </p:sp>
      <p:sp>
        <p:nvSpPr>
          <p:cNvPr id="35" name="TextBox 34">
            <a:extLst>
              <a:ext uri="{FF2B5EF4-FFF2-40B4-BE49-F238E27FC236}">
                <a16:creationId xmlns:a16="http://schemas.microsoft.com/office/drawing/2014/main" id="{E43255CD-9767-2E82-E647-076A3210759D}"/>
              </a:ext>
            </a:extLst>
          </p:cNvPr>
          <p:cNvSpPr txBox="1"/>
          <p:nvPr/>
        </p:nvSpPr>
        <p:spPr>
          <a:xfrm>
            <a:off x="5460969" y="1114668"/>
            <a:ext cx="727173" cy="461665"/>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a:t>
            </a:r>
          </a:p>
          <a:p>
            <a:r>
              <a:rPr lang="en-US" sz="1200" b="1" dirty="0">
                <a:latin typeface="KaiTi" panose="02010609060101010101" pitchFamily="49" charset="-122"/>
                <a:ea typeface="KaiTi" panose="02010609060101010101" pitchFamily="49" charset="-122"/>
              </a:rPr>
              <a:t>  ALL</a:t>
            </a:r>
          </a:p>
        </p:txBody>
      </p:sp>
      <p:sp>
        <p:nvSpPr>
          <p:cNvPr id="37" name="TextBox 36">
            <a:extLst>
              <a:ext uri="{FF2B5EF4-FFF2-40B4-BE49-F238E27FC236}">
                <a16:creationId xmlns:a16="http://schemas.microsoft.com/office/drawing/2014/main" id="{77FA3789-44F8-F7B8-7799-FEB5522E7BA3}"/>
              </a:ext>
            </a:extLst>
          </p:cNvPr>
          <p:cNvSpPr txBox="1"/>
          <p:nvPr/>
        </p:nvSpPr>
        <p:spPr>
          <a:xfrm>
            <a:off x="6149217" y="1088781"/>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39" name="TextBox 38">
            <a:extLst>
              <a:ext uri="{FF2B5EF4-FFF2-40B4-BE49-F238E27FC236}">
                <a16:creationId xmlns:a16="http://schemas.microsoft.com/office/drawing/2014/main" id="{97F713E8-762F-7D8B-AB3B-072471BF44CF}"/>
              </a:ext>
            </a:extLst>
          </p:cNvPr>
          <p:cNvSpPr txBox="1"/>
          <p:nvPr/>
        </p:nvSpPr>
        <p:spPr>
          <a:xfrm>
            <a:off x="7416333" y="1076934"/>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41" name="TextBox 40">
            <a:extLst>
              <a:ext uri="{FF2B5EF4-FFF2-40B4-BE49-F238E27FC236}">
                <a16:creationId xmlns:a16="http://schemas.microsoft.com/office/drawing/2014/main" id="{ECCD874D-59AD-39E3-E054-8DDD4DBC3BC8}"/>
              </a:ext>
            </a:extLst>
          </p:cNvPr>
          <p:cNvSpPr txBox="1"/>
          <p:nvPr/>
        </p:nvSpPr>
        <p:spPr>
          <a:xfrm>
            <a:off x="8306081" y="1086101"/>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43" name="TextBox 42">
            <a:extLst>
              <a:ext uri="{FF2B5EF4-FFF2-40B4-BE49-F238E27FC236}">
                <a16:creationId xmlns:a16="http://schemas.microsoft.com/office/drawing/2014/main" id="{1EDB8B15-48F0-5910-96BD-8CCC498AAB7D}"/>
              </a:ext>
            </a:extLst>
          </p:cNvPr>
          <p:cNvSpPr txBox="1"/>
          <p:nvPr/>
        </p:nvSpPr>
        <p:spPr>
          <a:xfrm>
            <a:off x="9644584" y="1083448"/>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45" name="TextBox 44">
            <a:extLst>
              <a:ext uri="{FF2B5EF4-FFF2-40B4-BE49-F238E27FC236}">
                <a16:creationId xmlns:a16="http://schemas.microsoft.com/office/drawing/2014/main" id="{6E4B76ED-7A9D-1010-469D-F2DC94F706A6}"/>
              </a:ext>
            </a:extLst>
          </p:cNvPr>
          <p:cNvSpPr txBox="1"/>
          <p:nvPr/>
        </p:nvSpPr>
        <p:spPr>
          <a:xfrm>
            <a:off x="10523669" y="1074815"/>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3 RESOURCES</a:t>
            </a:r>
          </a:p>
        </p:txBody>
      </p:sp>
      <p:grpSp>
        <p:nvGrpSpPr>
          <p:cNvPr id="28" name="Group 27">
            <a:extLst>
              <a:ext uri="{FF2B5EF4-FFF2-40B4-BE49-F238E27FC236}">
                <a16:creationId xmlns:a16="http://schemas.microsoft.com/office/drawing/2014/main" id="{B27C1500-DE95-18C7-BD8A-10E0527540C1}"/>
              </a:ext>
            </a:extLst>
          </p:cNvPr>
          <p:cNvGrpSpPr/>
          <p:nvPr/>
        </p:nvGrpSpPr>
        <p:grpSpPr>
          <a:xfrm>
            <a:off x="4210993" y="140502"/>
            <a:ext cx="843604" cy="637120"/>
            <a:chOff x="4251511" y="158431"/>
            <a:chExt cx="843604" cy="637120"/>
          </a:xfrm>
        </p:grpSpPr>
        <p:grpSp>
          <p:nvGrpSpPr>
            <p:cNvPr id="2119" name="Group 2118">
              <a:extLst>
                <a:ext uri="{FF2B5EF4-FFF2-40B4-BE49-F238E27FC236}">
                  <a16:creationId xmlns:a16="http://schemas.microsoft.com/office/drawing/2014/main" id="{4C79E73A-B9AD-29CB-706F-D5CAEE9C9CBF}"/>
                </a:ext>
              </a:extLst>
            </p:cNvPr>
            <p:cNvGrpSpPr/>
            <p:nvPr/>
          </p:nvGrpSpPr>
          <p:grpSpPr>
            <a:xfrm>
              <a:off x="4322311" y="158431"/>
              <a:ext cx="640868" cy="637120"/>
              <a:chOff x="8178814" y="576364"/>
              <a:chExt cx="555254" cy="550710"/>
            </a:xfrm>
          </p:grpSpPr>
          <p:sp>
            <p:nvSpPr>
              <p:cNvPr id="2114" name="Wave 2113">
                <a:extLst>
                  <a:ext uri="{FF2B5EF4-FFF2-40B4-BE49-F238E27FC236}">
                    <a16:creationId xmlns:a16="http://schemas.microsoft.com/office/drawing/2014/main" id="{ADA46206-AB86-B9D0-CB5B-FC438E74CF93}"/>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6" name="Straight Connector 2115">
                <a:extLst>
                  <a:ext uri="{FF2B5EF4-FFF2-40B4-BE49-F238E27FC236}">
                    <a16:creationId xmlns:a16="http://schemas.microsoft.com/office/drawing/2014/main" id="{1E9A8A51-73E5-9C65-FFE0-84EF4D5BB879}"/>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18" name="Oval 2117">
                <a:extLst>
                  <a:ext uri="{FF2B5EF4-FFF2-40B4-BE49-F238E27FC236}">
                    <a16:creationId xmlns:a16="http://schemas.microsoft.com/office/drawing/2014/main" id="{7E5D1DD0-577A-EEB3-871D-059C5F68FAD1}"/>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361512A9-A38B-1C18-B0AE-85AD45647BBA}"/>
                </a:ext>
              </a:extLst>
            </p:cNvPr>
            <p:cNvSpPr txBox="1"/>
            <p:nvPr/>
          </p:nvSpPr>
          <p:spPr>
            <a:xfrm>
              <a:off x="4251511" y="282811"/>
              <a:ext cx="843604" cy="338554"/>
            </a:xfrm>
            <a:prstGeom prst="rect">
              <a:avLst/>
            </a:prstGeom>
            <a:noFill/>
          </p:spPr>
          <p:txBody>
            <a:bodyPr wrap="square" rtlCol="0">
              <a:spAutoFit/>
            </a:bodyPr>
            <a:lstStyle/>
            <a:p>
              <a:pPr algn="ctr"/>
              <a:r>
                <a:rPr lang="en-US" sz="1600" b="1" dirty="0">
                  <a:latin typeface="KaiTi" panose="02010609060101010101" pitchFamily="49" charset="-122"/>
                  <a:ea typeface="KaiTi" panose="02010609060101010101" pitchFamily="49" charset="-122"/>
                  <a:sym typeface="Wingdings" panose="05000000000000000000" pitchFamily="2" charset="2"/>
                </a:rPr>
                <a:t>1</a:t>
              </a:r>
              <a:endParaRPr lang="en-US" sz="1600" b="1" dirty="0">
                <a:latin typeface="KaiTi" panose="02010609060101010101" pitchFamily="49" charset="-122"/>
                <a:ea typeface="KaiTi" panose="02010609060101010101" pitchFamily="49" charset="-122"/>
              </a:endParaRPr>
            </a:p>
          </p:txBody>
        </p:sp>
      </p:grpSp>
      <p:sp>
        <p:nvSpPr>
          <p:cNvPr id="49" name="TextBox 48">
            <a:extLst>
              <a:ext uri="{FF2B5EF4-FFF2-40B4-BE49-F238E27FC236}">
                <a16:creationId xmlns:a16="http://schemas.microsoft.com/office/drawing/2014/main" id="{2EFA0D25-A2B3-8DF0-3BA9-C7AD9B667380}"/>
              </a:ext>
            </a:extLst>
          </p:cNvPr>
          <p:cNvSpPr txBox="1"/>
          <p:nvPr/>
        </p:nvSpPr>
        <p:spPr>
          <a:xfrm>
            <a:off x="7602524" y="692351"/>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1</a:t>
            </a:r>
            <a:endParaRPr lang="en-US" sz="1200" b="1" dirty="0">
              <a:latin typeface="KaiTi" panose="02010609060101010101" pitchFamily="49" charset="-122"/>
              <a:ea typeface="KaiTi" panose="02010609060101010101" pitchFamily="49" charset="-122"/>
            </a:endParaRPr>
          </a:p>
          <a:p>
            <a:pPr algn="ctr"/>
            <a:endParaRPr lang="en-US" sz="1200" b="1" dirty="0">
              <a:latin typeface="KaiTi" panose="02010609060101010101" pitchFamily="49" charset="-122"/>
              <a:ea typeface="KaiTi" panose="02010609060101010101" pitchFamily="49" charset="-122"/>
            </a:endParaRPr>
          </a:p>
        </p:txBody>
      </p:sp>
      <p:sp>
        <p:nvSpPr>
          <p:cNvPr id="53" name="TextBox 52">
            <a:extLst>
              <a:ext uri="{FF2B5EF4-FFF2-40B4-BE49-F238E27FC236}">
                <a16:creationId xmlns:a16="http://schemas.microsoft.com/office/drawing/2014/main" id="{C76B250C-74EA-E2EB-00A1-9F1AB297B4D5}"/>
              </a:ext>
            </a:extLst>
          </p:cNvPr>
          <p:cNvSpPr txBox="1"/>
          <p:nvPr/>
        </p:nvSpPr>
        <p:spPr>
          <a:xfrm>
            <a:off x="4226148" y="1855757"/>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RESOURCES/TURN</a:t>
            </a:r>
          </a:p>
        </p:txBody>
      </p:sp>
      <p:sp>
        <p:nvSpPr>
          <p:cNvPr id="54" name="TextBox 53">
            <a:extLst>
              <a:ext uri="{FF2B5EF4-FFF2-40B4-BE49-F238E27FC236}">
                <a16:creationId xmlns:a16="http://schemas.microsoft.com/office/drawing/2014/main" id="{A183601E-FAD4-148C-A04E-0B6259D5F796}"/>
              </a:ext>
            </a:extLst>
          </p:cNvPr>
          <p:cNvSpPr txBox="1"/>
          <p:nvPr/>
        </p:nvSpPr>
        <p:spPr>
          <a:xfrm>
            <a:off x="4564911" y="2696164"/>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CARD PLAYS</a:t>
            </a:r>
          </a:p>
        </p:txBody>
      </p:sp>
      <p:sp>
        <p:nvSpPr>
          <p:cNvPr id="55" name="TextBox 54">
            <a:extLst>
              <a:ext uri="{FF2B5EF4-FFF2-40B4-BE49-F238E27FC236}">
                <a16:creationId xmlns:a16="http://schemas.microsoft.com/office/drawing/2014/main" id="{3F349D7B-610F-0592-2F1F-6CED2A9DC8FC}"/>
              </a:ext>
            </a:extLst>
          </p:cNvPr>
          <p:cNvSpPr txBox="1"/>
          <p:nvPr/>
        </p:nvSpPr>
        <p:spPr>
          <a:xfrm>
            <a:off x="6552776" y="307710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a:t>
            </a:r>
          </a:p>
        </p:txBody>
      </p:sp>
      <p:sp>
        <p:nvSpPr>
          <p:cNvPr id="56" name="TextBox 55">
            <a:extLst>
              <a:ext uri="{FF2B5EF4-FFF2-40B4-BE49-F238E27FC236}">
                <a16:creationId xmlns:a16="http://schemas.microsoft.com/office/drawing/2014/main" id="{B07966E9-EBF6-9835-7A23-34F6AA4F8C6B}"/>
              </a:ext>
            </a:extLst>
          </p:cNvPr>
          <p:cNvSpPr txBox="1"/>
          <p:nvPr/>
        </p:nvSpPr>
        <p:spPr>
          <a:xfrm>
            <a:off x="7287156" y="3085144"/>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57" name="TextBox 56">
            <a:extLst>
              <a:ext uri="{FF2B5EF4-FFF2-40B4-BE49-F238E27FC236}">
                <a16:creationId xmlns:a16="http://schemas.microsoft.com/office/drawing/2014/main" id="{EEF7F1DA-CD7B-C535-E685-1B289F81799D}"/>
              </a:ext>
            </a:extLst>
          </p:cNvPr>
          <p:cNvSpPr txBox="1"/>
          <p:nvPr/>
        </p:nvSpPr>
        <p:spPr>
          <a:xfrm>
            <a:off x="8736106" y="3081776"/>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58" name="TextBox 57">
            <a:extLst>
              <a:ext uri="{FF2B5EF4-FFF2-40B4-BE49-F238E27FC236}">
                <a16:creationId xmlns:a16="http://schemas.microsoft.com/office/drawing/2014/main" id="{092B535D-4E0F-9820-C217-6A80584D2CD2}"/>
              </a:ext>
            </a:extLst>
          </p:cNvPr>
          <p:cNvSpPr txBox="1"/>
          <p:nvPr/>
        </p:nvSpPr>
        <p:spPr>
          <a:xfrm>
            <a:off x="7992772" y="3091777"/>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59" name="TextBox 58">
            <a:extLst>
              <a:ext uri="{FF2B5EF4-FFF2-40B4-BE49-F238E27FC236}">
                <a16:creationId xmlns:a16="http://schemas.microsoft.com/office/drawing/2014/main" id="{985B0745-D0FA-7A3D-F2EB-26EA6B0F07E6}"/>
              </a:ext>
            </a:extLst>
          </p:cNvPr>
          <p:cNvSpPr txBox="1"/>
          <p:nvPr/>
        </p:nvSpPr>
        <p:spPr>
          <a:xfrm>
            <a:off x="9476421" y="307828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61" name="TextBox 60">
            <a:extLst>
              <a:ext uri="{FF2B5EF4-FFF2-40B4-BE49-F238E27FC236}">
                <a16:creationId xmlns:a16="http://schemas.microsoft.com/office/drawing/2014/main" id="{1F09C285-4DA9-D8C1-4D21-CD5178AD1D41}"/>
              </a:ext>
            </a:extLst>
          </p:cNvPr>
          <p:cNvSpPr txBox="1"/>
          <p:nvPr/>
        </p:nvSpPr>
        <p:spPr>
          <a:xfrm>
            <a:off x="6552776" y="2232602"/>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048" name="TextBox 2047">
            <a:extLst>
              <a:ext uri="{FF2B5EF4-FFF2-40B4-BE49-F238E27FC236}">
                <a16:creationId xmlns:a16="http://schemas.microsoft.com/office/drawing/2014/main" id="{F3AA9E0F-C76B-62A0-8591-DDDA1F5371E5}"/>
              </a:ext>
            </a:extLst>
          </p:cNvPr>
          <p:cNvSpPr txBox="1"/>
          <p:nvPr/>
        </p:nvSpPr>
        <p:spPr>
          <a:xfrm>
            <a:off x="7992772"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049" name="TextBox 2048">
            <a:extLst>
              <a:ext uri="{FF2B5EF4-FFF2-40B4-BE49-F238E27FC236}">
                <a16:creationId xmlns:a16="http://schemas.microsoft.com/office/drawing/2014/main" id="{731D7A0D-5A74-7A84-D2F7-215A9AA4F0C0}"/>
              </a:ext>
            </a:extLst>
          </p:cNvPr>
          <p:cNvSpPr txBox="1"/>
          <p:nvPr/>
        </p:nvSpPr>
        <p:spPr>
          <a:xfrm>
            <a:off x="9476421" y="2233773"/>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5</a:t>
            </a:r>
          </a:p>
        </p:txBody>
      </p:sp>
      <p:sp>
        <p:nvSpPr>
          <p:cNvPr id="2050" name="TextBox 2049">
            <a:extLst>
              <a:ext uri="{FF2B5EF4-FFF2-40B4-BE49-F238E27FC236}">
                <a16:creationId xmlns:a16="http://schemas.microsoft.com/office/drawing/2014/main" id="{682BF98F-175E-B47E-B02B-EB0A0F37B9A5}"/>
              </a:ext>
            </a:extLst>
          </p:cNvPr>
          <p:cNvSpPr txBox="1"/>
          <p:nvPr/>
        </p:nvSpPr>
        <p:spPr>
          <a:xfrm>
            <a:off x="10196048"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6</a:t>
            </a:r>
          </a:p>
        </p:txBody>
      </p:sp>
      <p:sp>
        <p:nvSpPr>
          <p:cNvPr id="2052" name="TextBox 2051">
            <a:extLst>
              <a:ext uri="{FF2B5EF4-FFF2-40B4-BE49-F238E27FC236}">
                <a16:creationId xmlns:a16="http://schemas.microsoft.com/office/drawing/2014/main" id="{51E94E41-CF41-030C-E3CF-B1441126466C}"/>
              </a:ext>
            </a:extLst>
          </p:cNvPr>
          <p:cNvSpPr txBox="1"/>
          <p:nvPr/>
        </p:nvSpPr>
        <p:spPr>
          <a:xfrm>
            <a:off x="4774151" y="3667618"/>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053" name="TextBox 2052">
            <a:extLst>
              <a:ext uri="{FF2B5EF4-FFF2-40B4-BE49-F238E27FC236}">
                <a16:creationId xmlns:a16="http://schemas.microsoft.com/office/drawing/2014/main" id="{B8649773-556D-3385-3F05-5F514F004B4D}"/>
              </a:ext>
            </a:extLst>
          </p:cNvPr>
          <p:cNvSpPr txBox="1"/>
          <p:nvPr/>
        </p:nvSpPr>
        <p:spPr>
          <a:xfrm>
            <a:off x="10238499" y="3404155"/>
            <a:ext cx="251714"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054" name="TextBox 2053">
            <a:extLst>
              <a:ext uri="{FF2B5EF4-FFF2-40B4-BE49-F238E27FC236}">
                <a16:creationId xmlns:a16="http://schemas.microsoft.com/office/drawing/2014/main" id="{97B65F1F-DC0C-CA5C-D0D9-B37992456638}"/>
              </a:ext>
            </a:extLst>
          </p:cNvPr>
          <p:cNvSpPr txBox="1"/>
          <p:nvPr/>
        </p:nvSpPr>
        <p:spPr>
          <a:xfrm>
            <a:off x="5484836" y="3969077"/>
            <a:ext cx="916043"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CIVILIANS</a:t>
            </a:r>
          </a:p>
        </p:txBody>
      </p:sp>
      <p:pic>
        <p:nvPicPr>
          <p:cNvPr id="2056" name="Picture 2055">
            <a:extLst>
              <a:ext uri="{FF2B5EF4-FFF2-40B4-BE49-F238E27FC236}">
                <a16:creationId xmlns:a16="http://schemas.microsoft.com/office/drawing/2014/main" id="{0156177B-B69A-E8C9-BD5D-C9C54EE83C5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833688" y="3938493"/>
            <a:ext cx="280844" cy="388986"/>
          </a:xfrm>
          <a:prstGeom prst="rect">
            <a:avLst/>
          </a:prstGeom>
        </p:spPr>
      </p:pic>
      <p:sp>
        <p:nvSpPr>
          <p:cNvPr id="2057" name="Lightning Bolt 2056">
            <a:extLst>
              <a:ext uri="{FF2B5EF4-FFF2-40B4-BE49-F238E27FC236}">
                <a16:creationId xmlns:a16="http://schemas.microsoft.com/office/drawing/2014/main" id="{79360F02-B604-B47F-E858-776E96620738}"/>
              </a:ext>
            </a:extLst>
          </p:cNvPr>
          <p:cNvSpPr/>
          <p:nvPr/>
        </p:nvSpPr>
        <p:spPr>
          <a:xfrm rot="18362289">
            <a:off x="4127760" y="3873906"/>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TextBox 2057">
            <a:extLst>
              <a:ext uri="{FF2B5EF4-FFF2-40B4-BE49-F238E27FC236}">
                <a16:creationId xmlns:a16="http://schemas.microsoft.com/office/drawing/2014/main" id="{A4BCA952-1620-A8D1-BC50-8C8F1257B360}"/>
              </a:ext>
            </a:extLst>
          </p:cNvPr>
          <p:cNvSpPr txBox="1"/>
          <p:nvPr/>
        </p:nvSpPr>
        <p:spPr>
          <a:xfrm>
            <a:off x="4996516" y="3922911"/>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059" name="TextBox 2058">
            <a:extLst>
              <a:ext uri="{FF2B5EF4-FFF2-40B4-BE49-F238E27FC236}">
                <a16:creationId xmlns:a16="http://schemas.microsoft.com/office/drawing/2014/main" id="{656E0B82-E7BA-BDC4-8C13-9D5DA526F0E5}"/>
              </a:ext>
            </a:extLst>
          </p:cNvPr>
          <p:cNvSpPr txBox="1"/>
          <p:nvPr/>
        </p:nvSpPr>
        <p:spPr>
          <a:xfrm>
            <a:off x="4012155" y="366141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060" name="TextBox 2059">
            <a:extLst>
              <a:ext uri="{FF2B5EF4-FFF2-40B4-BE49-F238E27FC236}">
                <a16:creationId xmlns:a16="http://schemas.microsoft.com/office/drawing/2014/main" id="{18D6B556-C837-D7E3-FDAC-4C4C4A8ADD6E}"/>
              </a:ext>
            </a:extLst>
          </p:cNvPr>
          <p:cNvSpPr txBox="1"/>
          <p:nvPr/>
        </p:nvSpPr>
        <p:spPr>
          <a:xfrm>
            <a:off x="5509265" y="3665201"/>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061" name="TextBox 2060">
            <a:extLst>
              <a:ext uri="{FF2B5EF4-FFF2-40B4-BE49-F238E27FC236}">
                <a16:creationId xmlns:a16="http://schemas.microsoft.com/office/drawing/2014/main" id="{A6A9C9E2-DB65-43D7-791E-0B6A83877AB9}"/>
              </a:ext>
            </a:extLst>
          </p:cNvPr>
          <p:cNvSpPr txBox="1"/>
          <p:nvPr/>
        </p:nvSpPr>
        <p:spPr>
          <a:xfrm>
            <a:off x="7341109" y="365904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062" name="TextBox 2061">
            <a:extLst>
              <a:ext uri="{FF2B5EF4-FFF2-40B4-BE49-F238E27FC236}">
                <a16:creationId xmlns:a16="http://schemas.microsoft.com/office/drawing/2014/main" id="{E231E93C-6BF6-D81B-DE65-A3F70E2F1A54}"/>
              </a:ext>
            </a:extLst>
          </p:cNvPr>
          <p:cNvSpPr txBox="1"/>
          <p:nvPr/>
        </p:nvSpPr>
        <p:spPr>
          <a:xfrm>
            <a:off x="6579113" y="365284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063" name="TextBox 2062">
            <a:extLst>
              <a:ext uri="{FF2B5EF4-FFF2-40B4-BE49-F238E27FC236}">
                <a16:creationId xmlns:a16="http://schemas.microsoft.com/office/drawing/2014/main" id="{10EE3432-4D4F-32A1-4E7B-CAE18885562E}"/>
              </a:ext>
            </a:extLst>
          </p:cNvPr>
          <p:cNvSpPr txBox="1"/>
          <p:nvPr/>
        </p:nvSpPr>
        <p:spPr>
          <a:xfrm>
            <a:off x="8076223" y="3656629"/>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070" name="TextBox 2069">
            <a:extLst>
              <a:ext uri="{FF2B5EF4-FFF2-40B4-BE49-F238E27FC236}">
                <a16:creationId xmlns:a16="http://schemas.microsoft.com/office/drawing/2014/main" id="{E3791AB3-4DA0-5015-6EDE-9AC01C73E65C}"/>
              </a:ext>
            </a:extLst>
          </p:cNvPr>
          <p:cNvSpPr txBox="1"/>
          <p:nvPr/>
        </p:nvSpPr>
        <p:spPr>
          <a:xfrm>
            <a:off x="7593999" y="3909933"/>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074" name="TextBox 2073">
            <a:extLst>
              <a:ext uri="{FF2B5EF4-FFF2-40B4-BE49-F238E27FC236}">
                <a16:creationId xmlns:a16="http://schemas.microsoft.com/office/drawing/2014/main" id="{F620A8DD-4BAF-9BD8-F9A2-9176B74C8DE1}"/>
              </a:ext>
            </a:extLst>
          </p:cNvPr>
          <p:cNvSpPr txBox="1"/>
          <p:nvPr/>
        </p:nvSpPr>
        <p:spPr>
          <a:xfrm>
            <a:off x="8195490" y="3922911"/>
            <a:ext cx="576576"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ANY</a:t>
            </a:r>
          </a:p>
        </p:txBody>
      </p:sp>
      <p:sp>
        <p:nvSpPr>
          <p:cNvPr id="2076" name="TextBox 2075">
            <a:extLst>
              <a:ext uri="{FF2B5EF4-FFF2-40B4-BE49-F238E27FC236}">
                <a16:creationId xmlns:a16="http://schemas.microsoft.com/office/drawing/2014/main" id="{BC74EE77-7F7F-C7B6-AE33-F86CAB4AFB67}"/>
              </a:ext>
            </a:extLst>
          </p:cNvPr>
          <p:cNvSpPr txBox="1"/>
          <p:nvPr/>
        </p:nvSpPr>
        <p:spPr>
          <a:xfrm>
            <a:off x="3957737" y="3289626"/>
            <a:ext cx="35742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ORGANIC CAPABILITIES</a:t>
            </a:r>
          </a:p>
        </p:txBody>
      </p:sp>
      <p:sp>
        <p:nvSpPr>
          <p:cNvPr id="13" name="TextBox 12">
            <a:extLst>
              <a:ext uri="{FF2B5EF4-FFF2-40B4-BE49-F238E27FC236}">
                <a16:creationId xmlns:a16="http://schemas.microsoft.com/office/drawing/2014/main" id="{2FC543B6-CBDA-786C-31F3-0B603741B121}"/>
              </a:ext>
            </a:extLst>
          </p:cNvPr>
          <p:cNvSpPr txBox="1"/>
          <p:nvPr/>
        </p:nvSpPr>
        <p:spPr>
          <a:xfrm>
            <a:off x="6890114" y="2240637"/>
            <a:ext cx="118316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PERSISTENCE</a:t>
            </a:r>
          </a:p>
        </p:txBody>
      </p:sp>
      <p:sp>
        <p:nvSpPr>
          <p:cNvPr id="14" name="TextBox 13">
            <a:extLst>
              <a:ext uri="{FF2B5EF4-FFF2-40B4-BE49-F238E27FC236}">
                <a16:creationId xmlns:a16="http://schemas.microsoft.com/office/drawing/2014/main" id="{421B610F-ECB2-6AFA-6950-F3C2386AC446}"/>
              </a:ext>
            </a:extLst>
          </p:cNvPr>
          <p:cNvSpPr txBox="1"/>
          <p:nvPr/>
        </p:nvSpPr>
        <p:spPr>
          <a:xfrm>
            <a:off x="8363122" y="2237269"/>
            <a:ext cx="103013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LOGISTICS</a:t>
            </a:r>
          </a:p>
        </p:txBody>
      </p:sp>
      <p:pic>
        <p:nvPicPr>
          <p:cNvPr id="15" name="Picture 14">
            <a:extLst>
              <a:ext uri="{FF2B5EF4-FFF2-40B4-BE49-F238E27FC236}">
                <a16:creationId xmlns:a16="http://schemas.microsoft.com/office/drawing/2014/main" id="{A546B707-A091-8A57-BF2C-4EBF0DE2472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009309" y="1703537"/>
            <a:ext cx="788253" cy="611399"/>
          </a:xfrm>
          <a:prstGeom prst="rect">
            <a:avLst/>
          </a:prstGeom>
        </p:spPr>
      </p:pic>
      <p:pic>
        <p:nvPicPr>
          <p:cNvPr id="17" name="Picture 16">
            <a:extLst>
              <a:ext uri="{FF2B5EF4-FFF2-40B4-BE49-F238E27FC236}">
                <a16:creationId xmlns:a16="http://schemas.microsoft.com/office/drawing/2014/main" id="{89E63534-CE31-75C2-053D-0EAC96E19AB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545366" y="1682750"/>
            <a:ext cx="690532" cy="683575"/>
          </a:xfrm>
          <a:prstGeom prst="rect">
            <a:avLst/>
          </a:prstGeom>
        </p:spPr>
      </p:pic>
      <p:sp>
        <p:nvSpPr>
          <p:cNvPr id="3" name="TextBox 2">
            <a:extLst>
              <a:ext uri="{FF2B5EF4-FFF2-40B4-BE49-F238E27FC236}">
                <a16:creationId xmlns:a16="http://schemas.microsoft.com/office/drawing/2014/main" id="{F5A93F89-A54D-9052-F66A-965E4D92FA5C}"/>
              </a:ext>
            </a:extLst>
          </p:cNvPr>
          <p:cNvSpPr txBox="1"/>
          <p:nvPr/>
        </p:nvSpPr>
        <p:spPr>
          <a:xfrm>
            <a:off x="10814407" y="3412727"/>
            <a:ext cx="576576"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ANY</a:t>
            </a:r>
          </a:p>
        </p:txBody>
      </p:sp>
      <p:sp>
        <p:nvSpPr>
          <p:cNvPr id="18" name="TextBox 17">
            <a:extLst>
              <a:ext uri="{FF2B5EF4-FFF2-40B4-BE49-F238E27FC236}">
                <a16:creationId xmlns:a16="http://schemas.microsoft.com/office/drawing/2014/main" id="{2F5FB784-B007-51E3-7265-9F80D224054B}"/>
              </a:ext>
            </a:extLst>
          </p:cNvPr>
          <p:cNvSpPr txBox="1"/>
          <p:nvPr/>
        </p:nvSpPr>
        <p:spPr>
          <a:xfrm>
            <a:off x="10253916" y="4611090"/>
            <a:ext cx="251714"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1</a:t>
            </a:r>
          </a:p>
        </p:txBody>
      </p:sp>
      <p:pic>
        <p:nvPicPr>
          <p:cNvPr id="22" name="Picture 21">
            <a:extLst>
              <a:ext uri="{FF2B5EF4-FFF2-40B4-BE49-F238E27FC236}">
                <a16:creationId xmlns:a16="http://schemas.microsoft.com/office/drawing/2014/main" id="{110E75A9-F270-7115-3C37-74C5B29A0F5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447176" y="4601506"/>
            <a:ext cx="280844" cy="388986"/>
          </a:xfrm>
          <a:prstGeom prst="rect">
            <a:avLst/>
          </a:prstGeom>
        </p:spPr>
      </p:pic>
      <p:sp>
        <p:nvSpPr>
          <p:cNvPr id="27" name="TextBox 26">
            <a:extLst>
              <a:ext uri="{FF2B5EF4-FFF2-40B4-BE49-F238E27FC236}">
                <a16:creationId xmlns:a16="http://schemas.microsoft.com/office/drawing/2014/main" id="{A9923D76-508B-0929-480C-02848EBD1430}"/>
              </a:ext>
            </a:extLst>
          </p:cNvPr>
          <p:cNvSpPr txBox="1"/>
          <p:nvPr/>
        </p:nvSpPr>
        <p:spPr>
          <a:xfrm>
            <a:off x="10886974" y="4610137"/>
            <a:ext cx="576576" cy="400110"/>
          </a:xfrm>
          <a:prstGeom prst="rect">
            <a:avLst/>
          </a:prstGeom>
          <a:noFill/>
        </p:spPr>
        <p:txBody>
          <a:bodyPr wrap="square" rtlCol="0">
            <a:spAutoFit/>
          </a:bodyPr>
          <a:lstStyle/>
          <a:p>
            <a:pPr algn="ctr"/>
            <a:r>
              <a:rPr lang="en-US" sz="1000" b="1" dirty="0">
                <a:highlight>
                  <a:srgbClr val="835E3A"/>
                </a:highlight>
                <a:latin typeface="KaiTi" panose="02010609060101010101" pitchFamily="49" charset="-122"/>
                <a:ea typeface="KaiTi" panose="02010609060101010101" pitchFamily="49" charset="-122"/>
              </a:rPr>
              <a:t>RURAL</a:t>
            </a:r>
          </a:p>
          <a:p>
            <a:pPr algn="ctr"/>
            <a:r>
              <a:rPr lang="en-US" sz="1000" b="1" dirty="0">
                <a:highlight>
                  <a:srgbClr val="008000"/>
                </a:highlight>
                <a:latin typeface="KaiTi" panose="02010609060101010101" pitchFamily="49" charset="-122"/>
                <a:ea typeface="KaiTi" panose="02010609060101010101" pitchFamily="49" charset="-122"/>
              </a:rPr>
              <a:t>JUNGLE</a:t>
            </a:r>
            <a:endParaRPr lang="en-US" sz="1000" b="1" dirty="0">
              <a:latin typeface="KaiTi" panose="02010609060101010101" pitchFamily="49" charset="-122"/>
              <a:ea typeface="KaiTi" panose="02010609060101010101" pitchFamily="49" charset="-122"/>
            </a:endParaRPr>
          </a:p>
        </p:txBody>
      </p:sp>
      <p:sp>
        <p:nvSpPr>
          <p:cNvPr id="30720" name="Lightning Bolt 30719">
            <a:extLst>
              <a:ext uri="{FF2B5EF4-FFF2-40B4-BE49-F238E27FC236}">
                <a16:creationId xmlns:a16="http://schemas.microsoft.com/office/drawing/2014/main" id="{23D662B6-CF50-CF35-5663-B61C04099FCB}"/>
              </a:ext>
            </a:extLst>
          </p:cNvPr>
          <p:cNvSpPr/>
          <p:nvPr/>
        </p:nvSpPr>
        <p:spPr>
          <a:xfrm rot="18362289">
            <a:off x="9308589" y="3326937"/>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A7F14A3-0EF4-F745-95BF-C8AAC2ACC280}"/>
              </a:ext>
            </a:extLst>
          </p:cNvPr>
          <p:cNvGrpSpPr/>
          <p:nvPr/>
        </p:nvGrpSpPr>
        <p:grpSpPr>
          <a:xfrm>
            <a:off x="10058400" y="2541421"/>
            <a:ext cx="548640" cy="548640"/>
            <a:chOff x="5669280" y="2560320"/>
            <a:chExt cx="548640" cy="548640"/>
          </a:xfrm>
        </p:grpSpPr>
        <p:sp>
          <p:nvSpPr>
            <p:cNvPr id="11" name="Oval 10">
              <a:extLst>
                <a:ext uri="{FF2B5EF4-FFF2-40B4-BE49-F238E27FC236}">
                  <a16:creationId xmlns:a16="http://schemas.microsoft.com/office/drawing/2014/main" id="{89A51529-C113-0208-708B-C629B02BBA9E}"/>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20" name="Rectangle: Rounded Corners 19">
              <a:extLst>
                <a:ext uri="{FF2B5EF4-FFF2-40B4-BE49-F238E27FC236}">
                  <a16:creationId xmlns:a16="http://schemas.microsoft.com/office/drawing/2014/main" id="{C24C14E4-8B03-2640-AB3E-497BF982351A}"/>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3BF0A936-61EF-6468-6C9E-0B2FA79BAEE3}"/>
              </a:ext>
            </a:extLst>
          </p:cNvPr>
          <p:cNvSpPr txBox="1"/>
          <p:nvPr/>
        </p:nvSpPr>
        <p:spPr>
          <a:xfrm>
            <a:off x="10207941" y="3063045"/>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30726" name="TextBox 30725">
            <a:extLst>
              <a:ext uri="{FF2B5EF4-FFF2-40B4-BE49-F238E27FC236}">
                <a16:creationId xmlns:a16="http://schemas.microsoft.com/office/drawing/2014/main" id="{D08E894B-0386-7E03-35EC-57BE7D0F757D}"/>
              </a:ext>
            </a:extLst>
          </p:cNvPr>
          <p:cNvSpPr txBox="1"/>
          <p:nvPr/>
        </p:nvSpPr>
        <p:spPr>
          <a:xfrm>
            <a:off x="5487830" y="5356361"/>
            <a:ext cx="916043"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CIVILIANS</a:t>
            </a:r>
          </a:p>
        </p:txBody>
      </p:sp>
      <p:sp>
        <p:nvSpPr>
          <p:cNvPr id="30727" name="Lightning Bolt 30726">
            <a:extLst>
              <a:ext uri="{FF2B5EF4-FFF2-40B4-BE49-F238E27FC236}">
                <a16:creationId xmlns:a16="http://schemas.microsoft.com/office/drawing/2014/main" id="{57AFFE68-1F67-5A47-31B7-40CF992C4633}"/>
              </a:ext>
            </a:extLst>
          </p:cNvPr>
          <p:cNvSpPr/>
          <p:nvPr/>
        </p:nvSpPr>
        <p:spPr>
          <a:xfrm rot="18362289">
            <a:off x="4130754" y="5235790"/>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1" name="TextBox 30750">
            <a:extLst>
              <a:ext uri="{FF2B5EF4-FFF2-40B4-BE49-F238E27FC236}">
                <a16:creationId xmlns:a16="http://schemas.microsoft.com/office/drawing/2014/main" id="{48F7ED1A-A067-1A59-CB32-2E26DAF9C241}"/>
              </a:ext>
            </a:extLst>
          </p:cNvPr>
          <p:cNvSpPr txBox="1"/>
          <p:nvPr/>
        </p:nvSpPr>
        <p:spPr>
          <a:xfrm>
            <a:off x="4865579" y="5261739"/>
            <a:ext cx="704588" cy="400110"/>
          </a:xfrm>
          <a:prstGeom prst="rect">
            <a:avLst/>
          </a:prstGeom>
          <a:noFill/>
        </p:spPr>
        <p:txBody>
          <a:bodyPr wrap="square" rtlCol="0">
            <a:spAutoFit/>
          </a:bodyPr>
          <a:lstStyle/>
          <a:p>
            <a:pPr algn="ctr"/>
            <a:r>
              <a:rPr lang="en-US" sz="1000" b="1" dirty="0">
                <a:latin typeface="KaiTi" panose="02010609060101010101" pitchFamily="49" charset="-122"/>
                <a:ea typeface="KaiTi" panose="02010609060101010101" pitchFamily="49" charset="-122"/>
              </a:rPr>
              <a:t>0</a:t>
            </a:r>
          </a:p>
          <a:p>
            <a:pPr algn="ctr"/>
            <a:r>
              <a:rPr lang="en-US" sz="1000" b="1" dirty="0">
                <a:latin typeface="KaiTi" panose="02010609060101010101" pitchFamily="49" charset="-122"/>
                <a:ea typeface="KaiTi" panose="02010609060101010101" pitchFamily="49" charset="-122"/>
              </a:rPr>
              <a:t>FROM HQ</a:t>
            </a:r>
          </a:p>
        </p:txBody>
      </p:sp>
      <p:sp>
        <p:nvSpPr>
          <p:cNvPr id="50" name="TextBox 49">
            <a:extLst>
              <a:ext uri="{FF2B5EF4-FFF2-40B4-BE49-F238E27FC236}">
                <a16:creationId xmlns:a16="http://schemas.microsoft.com/office/drawing/2014/main" id="{59B77433-4309-D068-24A4-665422AEFACA}"/>
              </a:ext>
            </a:extLst>
          </p:cNvPr>
          <p:cNvSpPr txBox="1"/>
          <p:nvPr/>
        </p:nvSpPr>
        <p:spPr>
          <a:xfrm>
            <a:off x="6500210" y="4286001"/>
            <a:ext cx="2593421"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PATROL</a:t>
            </a:r>
          </a:p>
        </p:txBody>
      </p:sp>
      <p:sp>
        <p:nvSpPr>
          <p:cNvPr id="2075" name="TextBox 2074">
            <a:extLst>
              <a:ext uri="{FF2B5EF4-FFF2-40B4-BE49-F238E27FC236}">
                <a16:creationId xmlns:a16="http://schemas.microsoft.com/office/drawing/2014/main" id="{57BE96EB-5DB9-054B-3583-1B46A6ECC133}"/>
              </a:ext>
            </a:extLst>
          </p:cNvPr>
          <p:cNvSpPr txBox="1"/>
          <p:nvPr/>
        </p:nvSpPr>
        <p:spPr>
          <a:xfrm>
            <a:off x="9064818" y="5925400"/>
            <a:ext cx="2503784" cy="188371"/>
          </a:xfrm>
          <a:prstGeom prst="rect">
            <a:avLst/>
          </a:prstGeom>
          <a:noFill/>
        </p:spPr>
        <p:txBody>
          <a:bodyPr wrap="none" lIns="0" tIns="0" rIns="0" bIns="0" rtlCol="0" anchor="ctr">
            <a:noAutofit/>
          </a:bodyPr>
          <a:lstStyle/>
          <a:p>
            <a:pPr algn="ctr"/>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sp>
        <p:nvSpPr>
          <p:cNvPr id="2078" name="TextBox 2077">
            <a:extLst>
              <a:ext uri="{FF2B5EF4-FFF2-40B4-BE49-F238E27FC236}">
                <a16:creationId xmlns:a16="http://schemas.microsoft.com/office/drawing/2014/main" id="{192FF7B8-06C9-9150-05BB-DD7083B60CBA}"/>
              </a:ext>
            </a:extLst>
          </p:cNvPr>
          <p:cNvSpPr txBox="1"/>
          <p:nvPr/>
        </p:nvSpPr>
        <p:spPr>
          <a:xfrm>
            <a:off x="10242347" y="5392259"/>
            <a:ext cx="1387636" cy="400110"/>
          </a:xfrm>
          <a:prstGeom prst="rect">
            <a:avLst/>
          </a:prstGeom>
          <a:noFill/>
        </p:spPr>
        <p:txBody>
          <a:bodyPr wrap="none" lIns="0" tIns="0" rIns="0" bIns="0" rtlCol="0" anchor="ctr">
            <a:noAutofit/>
          </a:bodyPr>
          <a:lstStyle/>
          <a:p>
            <a:r>
              <a:rPr lang="en-US" sz="1200" spc="-50" dirty="0">
                <a:latin typeface="KaiTi" panose="02010609060101010101" pitchFamily="49" charset="-122"/>
                <a:ea typeface="KaiTi" panose="02010609060101010101" pitchFamily="49" charset="-122"/>
              </a:rPr>
              <a:t>DESTROY </a:t>
            </a:r>
            <a:r>
              <a:rPr lang="en-US" sz="1200" b="1" spc="-5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a:t>
            </a:r>
            <a:r>
              <a:rPr lang="en-US" sz="1200" spc="-50" dirty="0">
                <a:latin typeface="KaiTi" panose="02010609060101010101" pitchFamily="49" charset="-122"/>
                <a:ea typeface="KaiTi" panose="02010609060101010101" pitchFamily="49" charset="-122"/>
              </a:rPr>
              <a:t> OUTPOST </a:t>
            </a:r>
          </a:p>
          <a:p>
            <a:r>
              <a:rPr lang="en-US" sz="1200" spc="-50" dirty="0">
                <a:latin typeface="KaiTi" panose="02010609060101010101" pitchFamily="49" charset="-122"/>
                <a:ea typeface="KaiTi" panose="02010609060101010101" pitchFamily="49" charset="-122"/>
              </a:rPr>
              <a:t>PER </a:t>
            </a:r>
            <a:r>
              <a:rPr lang="en-US" sz="1200" b="1" spc="-5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a:t>
            </a:r>
            <a:r>
              <a:rPr lang="en-US" sz="1200" spc="-50" dirty="0">
                <a:latin typeface="KaiTi" panose="02010609060101010101" pitchFamily="49" charset="-122"/>
                <a:ea typeface="KaiTi" panose="02010609060101010101" pitchFamily="49" charset="-122"/>
              </a:rPr>
              <a:t> CIVILIANS IN</a:t>
            </a:r>
          </a:p>
          <a:p>
            <a:r>
              <a:rPr lang="en-US" sz="1200" spc="-50" dirty="0">
                <a:latin typeface="KaiTi" panose="02010609060101010101" pitchFamily="49" charset="-122"/>
                <a:ea typeface="KaiTi" panose="02010609060101010101" pitchFamily="49" charset="-122"/>
              </a:rPr>
              <a:t>ADJACENT TILES.</a:t>
            </a:r>
          </a:p>
        </p:txBody>
      </p:sp>
      <p:grpSp>
        <p:nvGrpSpPr>
          <p:cNvPr id="2142" name="Group 2141">
            <a:extLst>
              <a:ext uri="{FF2B5EF4-FFF2-40B4-BE49-F238E27FC236}">
                <a16:creationId xmlns:a16="http://schemas.microsoft.com/office/drawing/2014/main" id="{833EB712-49F6-6D33-4273-34E81DD5ECC3}"/>
              </a:ext>
            </a:extLst>
          </p:cNvPr>
          <p:cNvGrpSpPr/>
          <p:nvPr/>
        </p:nvGrpSpPr>
        <p:grpSpPr>
          <a:xfrm>
            <a:off x="9095772" y="5252301"/>
            <a:ext cx="968978" cy="635846"/>
            <a:chOff x="9095772" y="7437336"/>
            <a:chExt cx="968978" cy="635846"/>
          </a:xfrm>
        </p:grpSpPr>
        <p:pic>
          <p:nvPicPr>
            <p:cNvPr id="2138" name="Picture 2137">
              <a:extLst>
                <a:ext uri="{FF2B5EF4-FFF2-40B4-BE49-F238E27FC236}">
                  <a16:creationId xmlns:a16="http://schemas.microsoft.com/office/drawing/2014/main" id="{A8C4D153-D628-4888-4652-79B9B34122D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562559" y="7628442"/>
              <a:ext cx="502191" cy="397081"/>
            </a:xfrm>
            <a:prstGeom prst="rect">
              <a:avLst/>
            </a:prstGeom>
          </p:spPr>
        </p:pic>
        <p:grpSp>
          <p:nvGrpSpPr>
            <p:cNvPr id="2079" name="Group 2078">
              <a:extLst>
                <a:ext uri="{FF2B5EF4-FFF2-40B4-BE49-F238E27FC236}">
                  <a16:creationId xmlns:a16="http://schemas.microsoft.com/office/drawing/2014/main" id="{B507B114-6AD6-DFC9-3D63-2D3166E6FDF3}"/>
                </a:ext>
              </a:extLst>
            </p:cNvPr>
            <p:cNvGrpSpPr/>
            <p:nvPr/>
          </p:nvGrpSpPr>
          <p:grpSpPr>
            <a:xfrm>
              <a:off x="9095772" y="7437336"/>
              <a:ext cx="805793" cy="635846"/>
              <a:chOff x="6363964" y="5447367"/>
              <a:chExt cx="805793" cy="635846"/>
            </a:xfrm>
          </p:grpSpPr>
          <p:pic>
            <p:nvPicPr>
              <p:cNvPr id="2107" name="Picture 2106">
                <a:extLst>
                  <a:ext uri="{FF2B5EF4-FFF2-40B4-BE49-F238E27FC236}">
                    <a16:creationId xmlns:a16="http://schemas.microsoft.com/office/drawing/2014/main" id="{AFF6BC83-EC97-0CBF-198C-3AC50DED52EE}"/>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25556" y="5585994"/>
                <a:ext cx="414349" cy="497219"/>
              </a:xfrm>
              <a:prstGeom prst="rect">
                <a:avLst/>
              </a:prstGeom>
            </p:spPr>
          </p:pic>
          <p:sp>
            <p:nvSpPr>
              <p:cNvPr id="30721" name="TextBox 30720">
                <a:extLst>
                  <a:ext uri="{FF2B5EF4-FFF2-40B4-BE49-F238E27FC236}">
                    <a16:creationId xmlns:a16="http://schemas.microsoft.com/office/drawing/2014/main" id="{57859B40-291E-F628-24F8-BE983EE324DB}"/>
                  </a:ext>
                </a:extLst>
              </p:cNvPr>
              <p:cNvSpPr txBox="1"/>
              <p:nvPr/>
            </p:nvSpPr>
            <p:spPr>
              <a:xfrm>
                <a:off x="63639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sp>
            <p:nvSpPr>
              <p:cNvPr id="30722" name="TextBox 30721">
                <a:extLst>
                  <a:ext uri="{FF2B5EF4-FFF2-40B4-BE49-F238E27FC236}">
                    <a16:creationId xmlns:a16="http://schemas.microsoft.com/office/drawing/2014/main" id="{B2987980-78BF-A40F-8C8F-A00E752B4354}"/>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grpSp>
      </p:grpSp>
      <p:sp>
        <p:nvSpPr>
          <p:cNvPr id="30755" name="TextBox 30754">
            <a:extLst>
              <a:ext uri="{FF2B5EF4-FFF2-40B4-BE49-F238E27FC236}">
                <a16:creationId xmlns:a16="http://schemas.microsoft.com/office/drawing/2014/main" id="{C939B229-A289-2D51-60E6-50C971CBFFAA}"/>
              </a:ext>
            </a:extLst>
          </p:cNvPr>
          <p:cNvSpPr txBox="1"/>
          <p:nvPr/>
        </p:nvSpPr>
        <p:spPr>
          <a:xfrm>
            <a:off x="3960386" y="4286001"/>
            <a:ext cx="246391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FORCE MANAGEMENT</a:t>
            </a:r>
          </a:p>
        </p:txBody>
      </p:sp>
      <p:sp>
        <p:nvSpPr>
          <p:cNvPr id="30756" name="TextBox 30755">
            <a:extLst>
              <a:ext uri="{FF2B5EF4-FFF2-40B4-BE49-F238E27FC236}">
                <a16:creationId xmlns:a16="http://schemas.microsoft.com/office/drawing/2014/main" id="{7ACD204A-27E0-C088-4CC8-0137B71A2D97}"/>
              </a:ext>
            </a:extLst>
          </p:cNvPr>
          <p:cNvSpPr txBox="1"/>
          <p:nvPr/>
        </p:nvSpPr>
        <p:spPr>
          <a:xfrm>
            <a:off x="3958742" y="4583359"/>
            <a:ext cx="2443258" cy="163722"/>
          </a:xfrm>
          <a:prstGeom prst="rect">
            <a:avLst/>
          </a:prstGeom>
          <a:noFill/>
        </p:spPr>
        <p:txBody>
          <a:bodyPr wrap="none" lIns="0" tIns="0" rIns="0" bIns="0" rtlCol="0" anchor="ctr">
            <a:noAutofit/>
          </a:bodyPr>
          <a:lstStyle/>
          <a:p>
            <a:pPr algn="ctr"/>
            <a:r>
              <a:rPr lang="en-US" sz="1200" b="1" dirty="0">
                <a:latin typeface="KaiTi" panose="02010609060101010101" pitchFamily="49" charset="-122"/>
                <a:ea typeface="KaiTi" panose="02010609060101010101" pitchFamily="49" charset="-122"/>
              </a:rPr>
              <a:t>(see Special Rules)</a:t>
            </a:r>
          </a:p>
        </p:txBody>
      </p:sp>
      <p:sp>
        <p:nvSpPr>
          <p:cNvPr id="30757" name="TextBox 30756">
            <a:extLst>
              <a:ext uri="{FF2B5EF4-FFF2-40B4-BE49-F238E27FC236}">
                <a16:creationId xmlns:a16="http://schemas.microsoft.com/office/drawing/2014/main" id="{3AF3FEA2-423A-F667-6599-FB65AE80DB7A}"/>
              </a:ext>
            </a:extLst>
          </p:cNvPr>
          <p:cNvSpPr txBox="1"/>
          <p:nvPr/>
        </p:nvSpPr>
        <p:spPr>
          <a:xfrm>
            <a:off x="4508778" y="4801648"/>
            <a:ext cx="1441328" cy="202633"/>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RECRUIT 1</a:t>
            </a:r>
            <a:r>
              <a:rPr lang="en-US" sz="1400" b="1" dirty="0">
                <a:latin typeface="KaiTi" panose="02010609060101010101" pitchFamily="49" charset="-122"/>
                <a:ea typeface="KaiTi" panose="02010609060101010101" pitchFamily="49" charset="-122"/>
              </a:rPr>
              <a:t>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endParaRPr lang="en-US" sz="14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0758" name="TextBox 30757">
            <a:extLst>
              <a:ext uri="{FF2B5EF4-FFF2-40B4-BE49-F238E27FC236}">
                <a16:creationId xmlns:a16="http://schemas.microsoft.com/office/drawing/2014/main" id="{01E3AC5E-8BA7-2900-187A-F31462BC5B68}"/>
              </a:ext>
            </a:extLst>
          </p:cNvPr>
          <p:cNvSpPr txBox="1"/>
          <p:nvPr/>
        </p:nvSpPr>
        <p:spPr>
          <a:xfrm>
            <a:off x="3976800" y="5072187"/>
            <a:ext cx="2457362" cy="163722"/>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OR ***</a:t>
            </a:r>
          </a:p>
        </p:txBody>
      </p:sp>
      <p:grpSp>
        <p:nvGrpSpPr>
          <p:cNvPr id="30762" name="Group 30761">
            <a:extLst>
              <a:ext uri="{FF2B5EF4-FFF2-40B4-BE49-F238E27FC236}">
                <a16:creationId xmlns:a16="http://schemas.microsoft.com/office/drawing/2014/main" id="{FF77D2D8-9C55-9CD3-2AF0-F6609A7AC4B0}"/>
              </a:ext>
            </a:extLst>
          </p:cNvPr>
          <p:cNvGrpSpPr/>
          <p:nvPr/>
        </p:nvGrpSpPr>
        <p:grpSpPr>
          <a:xfrm>
            <a:off x="4057840" y="4705486"/>
            <a:ext cx="336940" cy="324756"/>
            <a:chOff x="3802872" y="7513843"/>
            <a:chExt cx="336940" cy="324756"/>
          </a:xfrm>
        </p:grpSpPr>
        <p:sp>
          <p:nvSpPr>
            <p:cNvPr id="30754" name="Oval 30753">
              <a:extLst>
                <a:ext uri="{FF2B5EF4-FFF2-40B4-BE49-F238E27FC236}">
                  <a16:creationId xmlns:a16="http://schemas.microsoft.com/office/drawing/2014/main" id="{E5BD97DE-C366-04FD-E748-668435E492A8}"/>
                </a:ext>
              </a:extLst>
            </p:cNvPr>
            <p:cNvSpPr/>
            <p:nvPr/>
          </p:nvSpPr>
          <p:spPr>
            <a:xfrm>
              <a:off x="3865492" y="7564279"/>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2</a:t>
              </a:r>
            </a:p>
          </p:txBody>
        </p:sp>
        <p:sp>
          <p:nvSpPr>
            <p:cNvPr id="30760" name="Rectangle 30759">
              <a:extLst>
                <a:ext uri="{FF2B5EF4-FFF2-40B4-BE49-F238E27FC236}">
                  <a16:creationId xmlns:a16="http://schemas.microsoft.com/office/drawing/2014/main" id="{BD752AF0-3CCC-44D5-4055-A6A6CB794C31}"/>
                </a:ext>
              </a:extLst>
            </p:cNvPr>
            <p:cNvSpPr/>
            <p:nvPr/>
          </p:nvSpPr>
          <p:spPr>
            <a:xfrm rot="18955417">
              <a:off x="3802872" y="7513843"/>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sp>
        <p:nvSpPr>
          <p:cNvPr id="30768" name="TextBox 30767">
            <a:extLst>
              <a:ext uri="{FF2B5EF4-FFF2-40B4-BE49-F238E27FC236}">
                <a16:creationId xmlns:a16="http://schemas.microsoft.com/office/drawing/2014/main" id="{7C26562B-1DE8-EA4E-D4C5-9DD237D0CEE2}"/>
              </a:ext>
            </a:extLst>
          </p:cNvPr>
          <p:cNvSpPr txBox="1"/>
          <p:nvPr/>
        </p:nvSpPr>
        <p:spPr>
          <a:xfrm>
            <a:off x="4541640" y="5805781"/>
            <a:ext cx="1715069" cy="251390"/>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ESTABLISH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r>
              <a:rPr lang="en-US" sz="1400" dirty="0">
                <a:latin typeface="KaiTi" panose="02010609060101010101" pitchFamily="49" charset="-122"/>
                <a:ea typeface="KaiTi" panose="02010609060101010101" pitchFamily="49" charset="-122"/>
              </a:rPr>
              <a:t>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BASE</a:t>
            </a:r>
          </a:p>
        </p:txBody>
      </p:sp>
      <p:grpSp>
        <p:nvGrpSpPr>
          <p:cNvPr id="30769" name="Group 30768">
            <a:extLst>
              <a:ext uri="{FF2B5EF4-FFF2-40B4-BE49-F238E27FC236}">
                <a16:creationId xmlns:a16="http://schemas.microsoft.com/office/drawing/2014/main" id="{897F7418-6041-349B-51CA-28948AE7EADC}"/>
              </a:ext>
            </a:extLst>
          </p:cNvPr>
          <p:cNvGrpSpPr/>
          <p:nvPr/>
        </p:nvGrpSpPr>
        <p:grpSpPr>
          <a:xfrm>
            <a:off x="4057840" y="5803409"/>
            <a:ext cx="336940" cy="314356"/>
            <a:chOff x="4004024" y="9092407"/>
            <a:chExt cx="336940" cy="314356"/>
          </a:xfrm>
        </p:grpSpPr>
        <p:sp>
          <p:nvSpPr>
            <p:cNvPr id="30770" name="Oval 30769">
              <a:extLst>
                <a:ext uri="{FF2B5EF4-FFF2-40B4-BE49-F238E27FC236}">
                  <a16:creationId xmlns:a16="http://schemas.microsoft.com/office/drawing/2014/main" id="{3A22601C-86AC-ED8C-C24F-41105849FDF8}"/>
                </a:ext>
              </a:extLst>
            </p:cNvPr>
            <p:cNvSpPr/>
            <p:nvPr/>
          </p:nvSpPr>
          <p:spPr>
            <a:xfrm>
              <a:off x="4066644" y="9132443"/>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5</a:t>
              </a:r>
            </a:p>
          </p:txBody>
        </p:sp>
        <p:sp>
          <p:nvSpPr>
            <p:cNvPr id="30771" name="Rectangle 30770">
              <a:extLst>
                <a:ext uri="{FF2B5EF4-FFF2-40B4-BE49-F238E27FC236}">
                  <a16:creationId xmlns:a16="http://schemas.microsoft.com/office/drawing/2014/main" id="{BB385EEB-D2C5-76C0-8B92-D0CF35122217}"/>
                </a:ext>
              </a:extLst>
            </p:cNvPr>
            <p:cNvSpPr/>
            <p:nvPr/>
          </p:nvSpPr>
          <p:spPr>
            <a:xfrm rot="18955417">
              <a:off x="4004024" y="9092407"/>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sp>
        <p:nvSpPr>
          <p:cNvPr id="30775" name="TextBox 30774">
            <a:extLst>
              <a:ext uri="{FF2B5EF4-FFF2-40B4-BE49-F238E27FC236}">
                <a16:creationId xmlns:a16="http://schemas.microsoft.com/office/drawing/2014/main" id="{75DB36F4-9FE8-3CBF-82CC-4D5EB5200A76}"/>
              </a:ext>
            </a:extLst>
          </p:cNvPr>
          <p:cNvSpPr txBox="1"/>
          <p:nvPr/>
        </p:nvSpPr>
        <p:spPr>
          <a:xfrm>
            <a:off x="4541640" y="6324415"/>
            <a:ext cx="1715069" cy="449962"/>
          </a:xfrm>
          <a:prstGeom prst="rect">
            <a:avLst/>
          </a:prstGeom>
          <a:noFill/>
        </p:spPr>
        <p:txBody>
          <a:bodyPr wrap="none" lIns="0" tIns="0" rIns="0" bIns="0" rtlCol="0" anchor="ctr">
            <a:noAutofit/>
          </a:bodyPr>
          <a:lstStyle/>
          <a:p>
            <a:pPr algn="ctr"/>
            <a:r>
              <a:rPr lang="en-US" sz="1400" dirty="0">
                <a:latin typeface="KaiTi" panose="02010609060101010101" pitchFamily="49" charset="-122"/>
                <a:ea typeface="KaiTi" panose="02010609060101010101" pitchFamily="49" charset="-122"/>
              </a:rPr>
              <a:t>CONVERT 1 </a:t>
            </a:r>
            <a:r>
              <a:rPr lang="en-US" sz="1400" b="1" dirty="0">
                <a:solidFill>
                  <a:srgbClr val="FF000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RED CIV </a:t>
            </a:r>
          </a:p>
          <a:p>
            <a:pPr algn="ctr"/>
            <a:r>
              <a:rPr lang="en-US" sz="1400" dirty="0">
                <a:latin typeface="KaiTi" panose="02010609060101010101" pitchFamily="49" charset="-122"/>
                <a:ea typeface="KaiTi" panose="02010609060101010101" pitchFamily="49" charset="-122"/>
              </a:rPr>
              <a:t>to </a:t>
            </a:r>
            <a:r>
              <a:rPr lang="en-US" sz="1400" b="1" dirty="0">
                <a:solidFill>
                  <a:srgbClr val="0070C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BLUE CIV </a:t>
            </a:r>
          </a:p>
        </p:txBody>
      </p:sp>
      <p:grpSp>
        <p:nvGrpSpPr>
          <p:cNvPr id="30776" name="Group 30775">
            <a:extLst>
              <a:ext uri="{FF2B5EF4-FFF2-40B4-BE49-F238E27FC236}">
                <a16:creationId xmlns:a16="http://schemas.microsoft.com/office/drawing/2014/main" id="{336BAE8D-7C7C-6070-9074-5701AB577DC4}"/>
              </a:ext>
            </a:extLst>
          </p:cNvPr>
          <p:cNvGrpSpPr/>
          <p:nvPr/>
        </p:nvGrpSpPr>
        <p:grpSpPr>
          <a:xfrm>
            <a:off x="4057840" y="6388298"/>
            <a:ext cx="336940" cy="314356"/>
            <a:chOff x="4004024" y="9092407"/>
            <a:chExt cx="336940" cy="314356"/>
          </a:xfrm>
        </p:grpSpPr>
        <p:sp>
          <p:nvSpPr>
            <p:cNvPr id="30777" name="Oval 30776">
              <a:extLst>
                <a:ext uri="{FF2B5EF4-FFF2-40B4-BE49-F238E27FC236}">
                  <a16:creationId xmlns:a16="http://schemas.microsoft.com/office/drawing/2014/main" id="{B751C8E0-188D-02FE-612A-1683E5FC864C}"/>
                </a:ext>
              </a:extLst>
            </p:cNvPr>
            <p:cNvSpPr/>
            <p:nvPr/>
          </p:nvSpPr>
          <p:spPr>
            <a:xfrm>
              <a:off x="4066644" y="9132443"/>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1</a:t>
              </a:r>
            </a:p>
          </p:txBody>
        </p:sp>
        <p:sp>
          <p:nvSpPr>
            <p:cNvPr id="30778" name="Rectangle 30777">
              <a:extLst>
                <a:ext uri="{FF2B5EF4-FFF2-40B4-BE49-F238E27FC236}">
                  <a16:creationId xmlns:a16="http://schemas.microsoft.com/office/drawing/2014/main" id="{0CEC7389-2E68-68E2-5A16-CF43BDC2E648}"/>
                </a:ext>
              </a:extLst>
            </p:cNvPr>
            <p:cNvSpPr/>
            <p:nvPr/>
          </p:nvSpPr>
          <p:spPr>
            <a:xfrm rot="18955417">
              <a:off x="4004024" y="9092407"/>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sp>
        <p:nvSpPr>
          <p:cNvPr id="30779" name="TextBox 30778">
            <a:extLst>
              <a:ext uri="{FF2B5EF4-FFF2-40B4-BE49-F238E27FC236}">
                <a16:creationId xmlns:a16="http://schemas.microsoft.com/office/drawing/2014/main" id="{F86706BE-12FB-C186-2ADD-5055FEF7A21F}"/>
              </a:ext>
            </a:extLst>
          </p:cNvPr>
          <p:cNvSpPr txBox="1"/>
          <p:nvPr/>
        </p:nvSpPr>
        <p:spPr>
          <a:xfrm>
            <a:off x="3976800" y="6105938"/>
            <a:ext cx="2457362" cy="163722"/>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OR ***</a:t>
            </a:r>
          </a:p>
        </p:txBody>
      </p:sp>
      <p:grpSp>
        <p:nvGrpSpPr>
          <p:cNvPr id="30782" name="Group 30781">
            <a:extLst>
              <a:ext uri="{FF2B5EF4-FFF2-40B4-BE49-F238E27FC236}">
                <a16:creationId xmlns:a16="http://schemas.microsoft.com/office/drawing/2014/main" id="{D48D3076-E8FB-032A-CABC-E0C72C62F778}"/>
              </a:ext>
            </a:extLst>
          </p:cNvPr>
          <p:cNvGrpSpPr/>
          <p:nvPr/>
        </p:nvGrpSpPr>
        <p:grpSpPr>
          <a:xfrm>
            <a:off x="6500210" y="5310847"/>
            <a:ext cx="1012996" cy="606916"/>
            <a:chOff x="6500210" y="5221077"/>
            <a:chExt cx="1012996" cy="606916"/>
          </a:xfrm>
        </p:grpSpPr>
        <p:pic>
          <p:nvPicPr>
            <p:cNvPr id="30734" name="Picture 30733">
              <a:extLst>
                <a:ext uri="{FF2B5EF4-FFF2-40B4-BE49-F238E27FC236}">
                  <a16:creationId xmlns:a16="http://schemas.microsoft.com/office/drawing/2014/main" id="{B2ADE69B-5F2A-2E5F-BABD-2BACA83E7C5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651561" y="5384197"/>
              <a:ext cx="437957" cy="443796"/>
            </a:xfrm>
            <a:prstGeom prst="rect">
              <a:avLst/>
            </a:prstGeom>
          </p:spPr>
        </p:pic>
        <p:pic>
          <p:nvPicPr>
            <p:cNvPr id="30736" name="Picture 30735">
              <a:extLst>
                <a:ext uri="{FF2B5EF4-FFF2-40B4-BE49-F238E27FC236}">
                  <a16:creationId xmlns:a16="http://schemas.microsoft.com/office/drawing/2014/main" id="{E1CBECB4-8253-0B37-077E-5E1E6C6D1D2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011015" y="5407555"/>
              <a:ext cx="502191" cy="397081"/>
            </a:xfrm>
            <a:prstGeom prst="rect">
              <a:avLst/>
            </a:prstGeom>
          </p:spPr>
        </p:pic>
        <p:grpSp>
          <p:nvGrpSpPr>
            <p:cNvPr id="44" name="Group 43">
              <a:extLst>
                <a:ext uri="{FF2B5EF4-FFF2-40B4-BE49-F238E27FC236}">
                  <a16:creationId xmlns:a16="http://schemas.microsoft.com/office/drawing/2014/main" id="{76520362-8505-8DD2-15FD-1062F4BB03E5}"/>
                </a:ext>
              </a:extLst>
            </p:cNvPr>
            <p:cNvGrpSpPr/>
            <p:nvPr/>
          </p:nvGrpSpPr>
          <p:grpSpPr>
            <a:xfrm>
              <a:off x="6500210" y="5221077"/>
              <a:ext cx="856593" cy="307778"/>
              <a:chOff x="6313164" y="5447367"/>
              <a:chExt cx="856593" cy="307778"/>
            </a:xfrm>
          </p:grpSpPr>
          <p:sp>
            <p:nvSpPr>
              <p:cNvPr id="2055" name="TextBox 2054">
                <a:extLst>
                  <a:ext uri="{FF2B5EF4-FFF2-40B4-BE49-F238E27FC236}">
                    <a16:creationId xmlns:a16="http://schemas.microsoft.com/office/drawing/2014/main" id="{2638A1BB-4DFA-3C05-14AF-7D348198FB37}"/>
                  </a:ext>
                </a:extLst>
              </p:cNvPr>
              <p:cNvSpPr txBox="1"/>
              <p:nvPr/>
            </p:nvSpPr>
            <p:spPr>
              <a:xfrm>
                <a:off x="63131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sp>
            <p:nvSpPr>
              <p:cNvPr id="2064" name="TextBox 2063">
                <a:extLst>
                  <a:ext uri="{FF2B5EF4-FFF2-40B4-BE49-F238E27FC236}">
                    <a16:creationId xmlns:a16="http://schemas.microsoft.com/office/drawing/2014/main" id="{29AD5395-EFAC-3C88-8D86-37693EB02109}"/>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grpSp>
      </p:grpSp>
      <p:grpSp>
        <p:nvGrpSpPr>
          <p:cNvPr id="30781" name="Group 30780">
            <a:extLst>
              <a:ext uri="{FF2B5EF4-FFF2-40B4-BE49-F238E27FC236}">
                <a16:creationId xmlns:a16="http://schemas.microsoft.com/office/drawing/2014/main" id="{6551328F-F34A-361E-D06B-29685C609DF6}"/>
              </a:ext>
            </a:extLst>
          </p:cNvPr>
          <p:cNvGrpSpPr/>
          <p:nvPr/>
        </p:nvGrpSpPr>
        <p:grpSpPr>
          <a:xfrm>
            <a:off x="6526388" y="4630449"/>
            <a:ext cx="746087" cy="397081"/>
            <a:chOff x="6647038" y="4658508"/>
            <a:chExt cx="746087" cy="397081"/>
          </a:xfrm>
        </p:grpSpPr>
        <p:pic>
          <p:nvPicPr>
            <p:cNvPr id="30733" name="Picture 30732">
              <a:extLst>
                <a:ext uri="{FF2B5EF4-FFF2-40B4-BE49-F238E27FC236}">
                  <a16:creationId xmlns:a16="http://schemas.microsoft.com/office/drawing/2014/main" id="{5EC7CE70-72B1-79EE-CDA0-48C4E39B5AD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890934" y="4658508"/>
              <a:ext cx="502191" cy="397081"/>
            </a:xfrm>
            <a:prstGeom prst="rect">
              <a:avLst/>
            </a:prstGeom>
          </p:spPr>
        </p:pic>
        <p:sp>
          <p:nvSpPr>
            <p:cNvPr id="62" name="TextBox 61">
              <a:extLst>
                <a:ext uri="{FF2B5EF4-FFF2-40B4-BE49-F238E27FC236}">
                  <a16:creationId xmlns:a16="http://schemas.microsoft.com/office/drawing/2014/main" id="{2057D314-95BB-FA08-5CCC-6CD754CAC2A9}"/>
                </a:ext>
              </a:extLst>
            </p:cNvPr>
            <p:cNvSpPr txBox="1"/>
            <p:nvPr/>
          </p:nvSpPr>
          <p:spPr>
            <a:xfrm>
              <a:off x="6647038" y="469980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grpSp>
        <p:nvGrpSpPr>
          <p:cNvPr id="30783" name="Group 30782">
            <a:extLst>
              <a:ext uri="{FF2B5EF4-FFF2-40B4-BE49-F238E27FC236}">
                <a16:creationId xmlns:a16="http://schemas.microsoft.com/office/drawing/2014/main" id="{EEB17348-D3C4-FA68-FD91-C903BEDA1CFA}"/>
              </a:ext>
            </a:extLst>
          </p:cNvPr>
          <p:cNvGrpSpPr/>
          <p:nvPr/>
        </p:nvGrpSpPr>
        <p:grpSpPr>
          <a:xfrm>
            <a:off x="6525525" y="6211121"/>
            <a:ext cx="744877" cy="397081"/>
            <a:chOff x="6647038" y="6070680"/>
            <a:chExt cx="744877" cy="397081"/>
          </a:xfrm>
        </p:grpSpPr>
        <p:pic>
          <p:nvPicPr>
            <p:cNvPr id="30735" name="Picture 30734">
              <a:extLst>
                <a:ext uri="{FF2B5EF4-FFF2-40B4-BE49-F238E27FC236}">
                  <a16:creationId xmlns:a16="http://schemas.microsoft.com/office/drawing/2014/main" id="{5A71B218-BD05-2F59-7293-FCB5EB3E8AE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889724" y="6070680"/>
              <a:ext cx="502191" cy="397081"/>
            </a:xfrm>
            <a:prstGeom prst="rect">
              <a:avLst/>
            </a:prstGeom>
          </p:spPr>
        </p:pic>
        <p:sp>
          <p:nvSpPr>
            <p:cNvPr id="52" name="TextBox 51">
              <a:extLst>
                <a:ext uri="{FF2B5EF4-FFF2-40B4-BE49-F238E27FC236}">
                  <a16:creationId xmlns:a16="http://schemas.microsoft.com/office/drawing/2014/main" id="{9BC68F8F-6015-88F6-148F-3F9F7D1573A8}"/>
                </a:ext>
              </a:extLst>
            </p:cNvPr>
            <p:cNvSpPr txBox="1"/>
            <p:nvPr/>
          </p:nvSpPr>
          <p:spPr>
            <a:xfrm>
              <a:off x="6647038" y="610940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sp>
        <p:nvSpPr>
          <p:cNvPr id="2113" name="TextBox 2112">
            <a:extLst>
              <a:ext uri="{FF2B5EF4-FFF2-40B4-BE49-F238E27FC236}">
                <a16:creationId xmlns:a16="http://schemas.microsoft.com/office/drawing/2014/main" id="{B4A464B6-6D7B-9912-22AE-382037D89A68}"/>
              </a:ext>
            </a:extLst>
          </p:cNvPr>
          <p:cNvSpPr txBox="1"/>
          <p:nvPr/>
        </p:nvSpPr>
        <p:spPr>
          <a:xfrm>
            <a:off x="7503899" y="4603896"/>
            <a:ext cx="1473266" cy="424786"/>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IN ORDER </a:t>
            </a:r>
          </a:p>
          <a:p>
            <a:r>
              <a:rPr lang="en-US" sz="1400" dirty="0">
                <a:latin typeface="KaiTi" panose="02010609060101010101" pitchFamily="49" charset="-122"/>
                <a:ea typeface="KaiTi" panose="02010609060101010101" pitchFamily="49" charset="-122"/>
              </a:rPr>
              <a:t>YOU MAY PULL 2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15" name="TextBox 2114">
            <a:extLst>
              <a:ext uri="{FF2B5EF4-FFF2-40B4-BE49-F238E27FC236}">
                <a16:creationId xmlns:a16="http://schemas.microsoft.com/office/drawing/2014/main" id="{91E44791-4ED2-0DD9-92BC-A0D44AF89285}"/>
              </a:ext>
            </a:extLst>
          </p:cNvPr>
          <p:cNvSpPr txBox="1"/>
          <p:nvPr/>
        </p:nvSpPr>
        <p:spPr>
          <a:xfrm>
            <a:off x="7503899" y="5570229"/>
            <a:ext cx="1473266" cy="202453"/>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1 DAMAGE PER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17" name="TextBox 2116">
            <a:extLst>
              <a:ext uri="{FF2B5EF4-FFF2-40B4-BE49-F238E27FC236}">
                <a16:creationId xmlns:a16="http://schemas.microsoft.com/office/drawing/2014/main" id="{E825F681-CE6D-1A1F-DE35-287AABE45196}"/>
              </a:ext>
            </a:extLst>
          </p:cNvPr>
          <p:cNvSpPr txBox="1"/>
          <p:nvPr/>
        </p:nvSpPr>
        <p:spPr>
          <a:xfrm>
            <a:off x="7503899" y="6346080"/>
            <a:ext cx="1473266" cy="143758"/>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YOU MAY PUSH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20" name="TextBox 2119">
            <a:extLst>
              <a:ext uri="{FF2B5EF4-FFF2-40B4-BE49-F238E27FC236}">
                <a16:creationId xmlns:a16="http://schemas.microsoft.com/office/drawing/2014/main" id="{18B4E46A-8F3B-2BF3-C362-032CC952FFA4}"/>
              </a:ext>
            </a:extLst>
          </p:cNvPr>
          <p:cNvSpPr txBox="1"/>
          <p:nvPr/>
        </p:nvSpPr>
        <p:spPr>
          <a:xfrm>
            <a:off x="6460924" y="5149556"/>
            <a:ext cx="2555771" cy="229971"/>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p:txBody>
      </p:sp>
      <p:sp>
        <p:nvSpPr>
          <p:cNvPr id="2122" name="TextBox 2121">
            <a:extLst>
              <a:ext uri="{FF2B5EF4-FFF2-40B4-BE49-F238E27FC236}">
                <a16:creationId xmlns:a16="http://schemas.microsoft.com/office/drawing/2014/main" id="{F4B61350-2418-5264-F7B9-ABCBA07E1A1E}"/>
              </a:ext>
            </a:extLst>
          </p:cNvPr>
          <p:cNvSpPr txBox="1"/>
          <p:nvPr/>
        </p:nvSpPr>
        <p:spPr>
          <a:xfrm>
            <a:off x="6451388" y="5947995"/>
            <a:ext cx="2555771" cy="229971"/>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p:txBody>
      </p:sp>
      <p:grpSp>
        <p:nvGrpSpPr>
          <p:cNvPr id="2130" name="Group 2129">
            <a:extLst>
              <a:ext uri="{FF2B5EF4-FFF2-40B4-BE49-F238E27FC236}">
                <a16:creationId xmlns:a16="http://schemas.microsoft.com/office/drawing/2014/main" id="{E33AD35D-6C97-7255-A03A-C6B8A94F9464}"/>
              </a:ext>
            </a:extLst>
          </p:cNvPr>
          <p:cNvGrpSpPr/>
          <p:nvPr/>
        </p:nvGrpSpPr>
        <p:grpSpPr>
          <a:xfrm>
            <a:off x="9813761" y="4076729"/>
            <a:ext cx="1716633" cy="508793"/>
            <a:chOff x="9813761" y="3892579"/>
            <a:chExt cx="1716633" cy="535402"/>
          </a:xfrm>
        </p:grpSpPr>
        <p:sp>
          <p:nvSpPr>
            <p:cNvPr id="30723" name="TextBox 30722">
              <a:extLst>
                <a:ext uri="{FF2B5EF4-FFF2-40B4-BE49-F238E27FC236}">
                  <a16:creationId xmlns:a16="http://schemas.microsoft.com/office/drawing/2014/main" id="{1A892DA8-C115-0D95-DD0F-B4E48D3A41EA}"/>
                </a:ext>
              </a:extLst>
            </p:cNvPr>
            <p:cNvSpPr txBox="1"/>
            <p:nvPr/>
          </p:nvSpPr>
          <p:spPr>
            <a:xfrm>
              <a:off x="9813761" y="3919130"/>
              <a:ext cx="1716633" cy="195950"/>
            </a:xfrm>
            <a:prstGeom prst="rect">
              <a:avLst/>
            </a:prstGeom>
            <a:noFill/>
          </p:spPr>
          <p:txBody>
            <a:bodyPr wrap="none" lIns="0" tIns="0" rIns="0" bIns="0" rtlCol="0">
              <a:noAutofit/>
            </a:bodyPr>
            <a:lstStyle/>
            <a:p>
              <a:r>
                <a:rPr lang="en-US" sz="1200" dirty="0">
                  <a:latin typeface="KaiTi" panose="02010609060101010101" pitchFamily="49" charset="-122"/>
                  <a:ea typeface="KaiTi" panose="02010609060101010101" pitchFamily="49" charset="-122"/>
                </a:rPr>
                <a:t>ANY 1   CAPABILITY MAY</a:t>
              </a:r>
            </a:p>
          </p:txBody>
        </p:sp>
        <p:pic>
          <p:nvPicPr>
            <p:cNvPr id="9" name="Picture 8">
              <a:extLst>
                <a:ext uri="{FF2B5EF4-FFF2-40B4-BE49-F238E27FC236}">
                  <a16:creationId xmlns:a16="http://schemas.microsoft.com/office/drawing/2014/main" id="{7EE2AED1-DA4B-63FC-D00D-8B473CDB851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224695" y="3892579"/>
              <a:ext cx="187618" cy="259863"/>
            </a:xfrm>
            <a:prstGeom prst="rect">
              <a:avLst/>
            </a:prstGeom>
          </p:spPr>
        </p:pic>
        <p:sp>
          <p:nvSpPr>
            <p:cNvPr id="2129" name="TextBox 2128">
              <a:extLst>
                <a:ext uri="{FF2B5EF4-FFF2-40B4-BE49-F238E27FC236}">
                  <a16:creationId xmlns:a16="http://schemas.microsoft.com/office/drawing/2014/main" id="{43F9D51C-4CC8-7035-08EF-536185624E26}"/>
                </a:ext>
              </a:extLst>
            </p:cNvPr>
            <p:cNvSpPr txBox="1"/>
            <p:nvPr/>
          </p:nvSpPr>
          <p:spPr>
            <a:xfrm>
              <a:off x="9818429" y="4182383"/>
              <a:ext cx="1577222" cy="199000"/>
            </a:xfrm>
            <a:prstGeom prst="rect">
              <a:avLst/>
            </a:prstGeom>
            <a:noFill/>
          </p:spPr>
          <p:txBody>
            <a:bodyPr wrap="none" lIns="0" tIns="0" rIns="0" bIns="0" rtlCol="0">
              <a:noAutofit/>
            </a:bodyPr>
            <a:lstStyle/>
            <a:p>
              <a:r>
                <a:rPr lang="en-US" sz="1200" dirty="0">
                  <a:latin typeface="KaiTi" panose="02010609060101010101" pitchFamily="49" charset="-122"/>
                  <a:ea typeface="KaiTi" panose="02010609060101010101" pitchFamily="49" charset="-122"/>
                </a:rPr>
                <a:t>BE A       CAPABILITY</a:t>
              </a:r>
            </a:p>
          </p:txBody>
        </p:sp>
        <p:sp>
          <p:nvSpPr>
            <p:cNvPr id="30730" name="Lightning Bolt 30729">
              <a:extLst>
                <a:ext uri="{FF2B5EF4-FFF2-40B4-BE49-F238E27FC236}">
                  <a16:creationId xmlns:a16="http://schemas.microsoft.com/office/drawing/2014/main" id="{814603AF-688F-BE27-A2D5-E2E6FA454538}"/>
                </a:ext>
              </a:extLst>
            </p:cNvPr>
            <p:cNvSpPr/>
            <p:nvPr/>
          </p:nvSpPr>
          <p:spPr>
            <a:xfrm rot="18362289">
              <a:off x="10242000" y="4127826"/>
              <a:ext cx="286950" cy="313360"/>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3" name="Group 2132">
            <a:extLst>
              <a:ext uri="{FF2B5EF4-FFF2-40B4-BE49-F238E27FC236}">
                <a16:creationId xmlns:a16="http://schemas.microsoft.com/office/drawing/2014/main" id="{1544158B-804E-713B-7227-3488D035A3B2}"/>
              </a:ext>
            </a:extLst>
          </p:cNvPr>
          <p:cNvGrpSpPr/>
          <p:nvPr/>
        </p:nvGrpSpPr>
        <p:grpSpPr>
          <a:xfrm>
            <a:off x="9066042" y="4128146"/>
            <a:ext cx="746087" cy="397081"/>
            <a:chOff x="6647038" y="4658508"/>
            <a:chExt cx="746087" cy="397081"/>
          </a:xfrm>
        </p:grpSpPr>
        <p:pic>
          <p:nvPicPr>
            <p:cNvPr id="2134" name="Picture 2133">
              <a:extLst>
                <a:ext uri="{FF2B5EF4-FFF2-40B4-BE49-F238E27FC236}">
                  <a16:creationId xmlns:a16="http://schemas.microsoft.com/office/drawing/2014/main" id="{CB5DEAF4-F7ED-D30D-C95A-1C1E2526BD7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890934" y="4658508"/>
              <a:ext cx="502191" cy="397081"/>
            </a:xfrm>
            <a:prstGeom prst="rect">
              <a:avLst/>
            </a:prstGeom>
          </p:spPr>
        </p:pic>
        <p:sp>
          <p:nvSpPr>
            <p:cNvPr id="2135" name="TextBox 2134">
              <a:extLst>
                <a:ext uri="{FF2B5EF4-FFF2-40B4-BE49-F238E27FC236}">
                  <a16:creationId xmlns:a16="http://schemas.microsoft.com/office/drawing/2014/main" id="{2DE4B844-D8D3-E5AC-1DFF-0CCF7B73D3C2}"/>
                </a:ext>
              </a:extLst>
            </p:cNvPr>
            <p:cNvSpPr txBox="1"/>
            <p:nvPr/>
          </p:nvSpPr>
          <p:spPr>
            <a:xfrm>
              <a:off x="6647038" y="469980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grpSp>
      <p:sp>
        <p:nvSpPr>
          <p:cNvPr id="2136" name="TextBox 2135">
            <a:extLst>
              <a:ext uri="{FF2B5EF4-FFF2-40B4-BE49-F238E27FC236}">
                <a16:creationId xmlns:a16="http://schemas.microsoft.com/office/drawing/2014/main" id="{83601BE8-D3B3-7227-07FE-D567DA6FD270}"/>
              </a:ext>
            </a:extLst>
          </p:cNvPr>
          <p:cNvSpPr txBox="1"/>
          <p:nvPr/>
        </p:nvSpPr>
        <p:spPr>
          <a:xfrm>
            <a:off x="9066427" y="3823903"/>
            <a:ext cx="2503784" cy="221236"/>
          </a:xfrm>
          <a:prstGeom prst="rect">
            <a:avLst/>
          </a:prstGeom>
          <a:noFill/>
        </p:spPr>
        <p:txBody>
          <a:bodyPr wrap="none" lIns="0" tIns="0" rIns="0" bIns="0" rtlCol="0" anchor="ctr" anchorCtr="0">
            <a:no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PEASANT REVOLUTION</a:t>
            </a:r>
          </a:p>
        </p:txBody>
      </p:sp>
      <p:sp>
        <p:nvSpPr>
          <p:cNvPr id="2137" name="TextBox 2136">
            <a:extLst>
              <a:ext uri="{FF2B5EF4-FFF2-40B4-BE49-F238E27FC236}">
                <a16:creationId xmlns:a16="http://schemas.microsoft.com/office/drawing/2014/main" id="{849703AA-049E-CED4-F03B-4EE95356D3B2}"/>
              </a:ext>
            </a:extLst>
          </p:cNvPr>
          <p:cNvSpPr txBox="1"/>
          <p:nvPr/>
        </p:nvSpPr>
        <p:spPr>
          <a:xfrm>
            <a:off x="9066427" y="5037188"/>
            <a:ext cx="2503784" cy="221236"/>
          </a:xfrm>
          <a:prstGeom prst="rect">
            <a:avLst/>
          </a:prstGeom>
          <a:noFill/>
        </p:spPr>
        <p:txBody>
          <a:bodyPr wrap="none" lIns="0" tIns="0" rIns="0" bIns="0" rtlCol="0" anchor="ctr" anchorCtr="0">
            <a:no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PEASANT REVOLUTION</a:t>
            </a:r>
          </a:p>
        </p:txBody>
      </p:sp>
      <p:grpSp>
        <p:nvGrpSpPr>
          <p:cNvPr id="2151" name="Group 2150">
            <a:extLst>
              <a:ext uri="{FF2B5EF4-FFF2-40B4-BE49-F238E27FC236}">
                <a16:creationId xmlns:a16="http://schemas.microsoft.com/office/drawing/2014/main" id="{28B4EA9B-FD04-80A2-8F62-BAEE1E213860}"/>
              </a:ext>
            </a:extLst>
          </p:cNvPr>
          <p:cNvGrpSpPr/>
          <p:nvPr/>
        </p:nvGrpSpPr>
        <p:grpSpPr>
          <a:xfrm>
            <a:off x="9086547" y="6195519"/>
            <a:ext cx="1175392" cy="597744"/>
            <a:chOff x="8154430" y="8285072"/>
            <a:chExt cx="1175392" cy="597744"/>
          </a:xfrm>
        </p:grpSpPr>
        <p:pic>
          <p:nvPicPr>
            <p:cNvPr id="2140" name="Picture 2139">
              <a:extLst>
                <a:ext uri="{FF2B5EF4-FFF2-40B4-BE49-F238E27FC236}">
                  <a16:creationId xmlns:a16="http://schemas.microsoft.com/office/drawing/2014/main" id="{EC0F0D6E-EABA-952C-957D-DD38B750A5C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170047" y="8410712"/>
              <a:ext cx="437957" cy="443796"/>
            </a:xfrm>
            <a:prstGeom prst="rect">
              <a:avLst/>
            </a:prstGeom>
          </p:spPr>
        </p:pic>
        <p:sp>
          <p:nvSpPr>
            <p:cNvPr id="2141" name="TextBox 2140">
              <a:extLst>
                <a:ext uri="{FF2B5EF4-FFF2-40B4-BE49-F238E27FC236}">
                  <a16:creationId xmlns:a16="http://schemas.microsoft.com/office/drawing/2014/main" id="{C3BA7BD7-809B-F4D1-E854-8B6086039624}"/>
                </a:ext>
              </a:extLst>
            </p:cNvPr>
            <p:cNvSpPr txBox="1"/>
            <p:nvPr/>
          </p:nvSpPr>
          <p:spPr>
            <a:xfrm>
              <a:off x="8154430" y="8285692"/>
              <a:ext cx="229588" cy="206968"/>
            </a:xfrm>
            <a:prstGeom prst="rect">
              <a:avLst/>
            </a:prstGeom>
            <a:noFill/>
          </p:spPr>
          <p:txBody>
            <a:bodyPr wrap="none" lIns="0" tIns="0" rIns="0" bIns="0" rtlCol="0">
              <a:noAutofit/>
            </a:bodyPr>
            <a:lstStyle/>
            <a:p>
              <a:r>
                <a:rPr lang="en-US" sz="1400" b="1" dirty="0">
                  <a:latin typeface="KaiTi" panose="02010609060101010101" pitchFamily="49" charset="-122"/>
                  <a:ea typeface="KaiTi" panose="02010609060101010101" pitchFamily="49" charset="-122"/>
                </a:rPr>
                <a:t>2X</a:t>
              </a:r>
            </a:p>
          </p:txBody>
        </p:sp>
        <p:pic>
          <p:nvPicPr>
            <p:cNvPr id="2144" name="Picture 2143">
              <a:extLst>
                <a:ext uri="{FF2B5EF4-FFF2-40B4-BE49-F238E27FC236}">
                  <a16:creationId xmlns:a16="http://schemas.microsoft.com/office/drawing/2014/main" id="{EB3AB7DD-B128-FE8D-D365-4CC597DCC3A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827631" y="8430933"/>
              <a:ext cx="502191" cy="397081"/>
            </a:xfrm>
            <a:prstGeom prst="rect">
              <a:avLst/>
            </a:prstGeom>
          </p:spPr>
        </p:pic>
        <p:pic>
          <p:nvPicPr>
            <p:cNvPr id="2146" name="Picture 2145">
              <a:extLst>
                <a:ext uri="{FF2B5EF4-FFF2-40B4-BE49-F238E27FC236}">
                  <a16:creationId xmlns:a16="http://schemas.microsoft.com/office/drawing/2014/main" id="{F3D51445-47E2-5194-CDDF-148F617E209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8531950" y="8385597"/>
              <a:ext cx="414349" cy="497219"/>
            </a:xfrm>
            <a:prstGeom prst="rect">
              <a:avLst/>
            </a:prstGeom>
          </p:spPr>
        </p:pic>
        <p:sp>
          <p:nvSpPr>
            <p:cNvPr id="2147" name="TextBox 2146">
              <a:extLst>
                <a:ext uri="{FF2B5EF4-FFF2-40B4-BE49-F238E27FC236}">
                  <a16:creationId xmlns:a16="http://schemas.microsoft.com/office/drawing/2014/main" id="{99A35EAD-A125-CFD5-4094-11C28A3EA9A7}"/>
                </a:ext>
              </a:extLst>
            </p:cNvPr>
            <p:cNvSpPr txBox="1"/>
            <p:nvPr/>
          </p:nvSpPr>
          <p:spPr>
            <a:xfrm>
              <a:off x="8494178" y="8285072"/>
              <a:ext cx="211739" cy="225154"/>
            </a:xfrm>
            <a:prstGeom prst="rect">
              <a:avLst/>
            </a:prstGeom>
            <a:noFill/>
          </p:spPr>
          <p:txBody>
            <a:bodyPr wrap="none" lIns="0" tIns="0" rIns="0" bIns="0" rtlCol="0">
              <a:noAutofit/>
            </a:bodyPr>
            <a:lstStyle/>
            <a:p>
              <a:r>
                <a:rPr lang="en-US" sz="1400" b="1" dirty="0">
                  <a:latin typeface="KaiTi" panose="02010609060101010101" pitchFamily="49" charset="-122"/>
                  <a:ea typeface="KaiTi" panose="02010609060101010101" pitchFamily="49" charset="-122"/>
                </a:rPr>
                <a:t>2X</a:t>
              </a:r>
            </a:p>
          </p:txBody>
        </p:sp>
        <p:sp>
          <p:nvSpPr>
            <p:cNvPr id="2148" name="TextBox 2147">
              <a:extLst>
                <a:ext uri="{FF2B5EF4-FFF2-40B4-BE49-F238E27FC236}">
                  <a16:creationId xmlns:a16="http://schemas.microsoft.com/office/drawing/2014/main" id="{23890E2E-D56B-5ADA-43A5-9F707661C2F1}"/>
                </a:ext>
              </a:extLst>
            </p:cNvPr>
            <p:cNvSpPr txBox="1"/>
            <p:nvPr/>
          </p:nvSpPr>
          <p:spPr>
            <a:xfrm>
              <a:off x="8867937" y="8286023"/>
              <a:ext cx="184261" cy="217114"/>
            </a:xfrm>
            <a:prstGeom prst="rect">
              <a:avLst/>
            </a:prstGeom>
            <a:noFill/>
          </p:spPr>
          <p:txBody>
            <a:bodyPr wrap="none" lIns="0" tIns="0" rIns="0" bIns="0" rtlCol="0">
              <a:noAutofit/>
            </a:bodyPr>
            <a:lstStyle/>
            <a:p>
              <a:r>
                <a:rPr lang="en-US" sz="1400" b="1" dirty="0">
                  <a:latin typeface="KaiTi" panose="02010609060101010101" pitchFamily="49" charset="-122"/>
                  <a:ea typeface="KaiTi" panose="02010609060101010101" pitchFamily="49" charset="-122"/>
                </a:rPr>
                <a:t>3X</a:t>
              </a:r>
            </a:p>
          </p:txBody>
        </p:sp>
      </p:grpSp>
      <p:sp>
        <p:nvSpPr>
          <p:cNvPr id="2150" name="TextBox 2149">
            <a:extLst>
              <a:ext uri="{FF2B5EF4-FFF2-40B4-BE49-F238E27FC236}">
                <a16:creationId xmlns:a16="http://schemas.microsoft.com/office/drawing/2014/main" id="{52EC05CF-9A9A-D249-158A-C19FCA556B88}"/>
              </a:ext>
            </a:extLst>
          </p:cNvPr>
          <p:cNvSpPr txBox="1"/>
          <p:nvPr/>
        </p:nvSpPr>
        <p:spPr>
          <a:xfrm>
            <a:off x="10242347" y="6275808"/>
            <a:ext cx="1319634" cy="400110"/>
          </a:xfrm>
          <a:prstGeom prst="rect">
            <a:avLst/>
          </a:prstGeom>
          <a:noFill/>
        </p:spPr>
        <p:txBody>
          <a:bodyPr wrap="none" lIns="0" tIns="0" rIns="0" bIns="0" rtlCol="0" anchor="ctr">
            <a:noAutofit/>
          </a:bodyPr>
          <a:lstStyle/>
          <a:p>
            <a:r>
              <a:rPr lang="en-US" sz="1200" spc="-50" dirty="0">
                <a:latin typeface="KaiTi" panose="02010609060101010101" pitchFamily="49" charset="-122"/>
                <a:ea typeface="KaiTi" panose="02010609060101010101" pitchFamily="49" charset="-122"/>
              </a:rPr>
              <a:t>DESTROY </a:t>
            </a:r>
            <a:r>
              <a:rPr lang="en-US" sz="1200" b="1" spc="-5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 </a:t>
            </a:r>
            <a:r>
              <a:rPr lang="en-US" sz="1200" spc="-50" dirty="0">
                <a:latin typeface="KaiTi" panose="02010609060101010101" pitchFamily="49" charset="-122"/>
                <a:ea typeface="KaiTi" panose="02010609060101010101" pitchFamily="49" charset="-122"/>
              </a:rPr>
              <a:t>GARRISON </a:t>
            </a:r>
          </a:p>
          <a:p>
            <a:r>
              <a:rPr lang="en-US" sz="1200" spc="-50" dirty="0">
                <a:latin typeface="KaiTi" panose="02010609060101010101" pitchFamily="49" charset="-122"/>
                <a:ea typeface="KaiTi" panose="02010609060101010101" pitchFamily="49" charset="-122"/>
              </a:rPr>
              <a:t>PER </a:t>
            </a:r>
            <a:r>
              <a:rPr lang="en-US" sz="1200" b="1" spc="-5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3</a:t>
            </a:r>
            <a:r>
              <a:rPr lang="en-US" sz="1200" spc="-50" dirty="0">
                <a:latin typeface="KaiTi" panose="02010609060101010101" pitchFamily="49" charset="-122"/>
                <a:ea typeface="KaiTi" panose="02010609060101010101" pitchFamily="49" charset="-122"/>
              </a:rPr>
              <a:t> CIVILIANS IN</a:t>
            </a:r>
          </a:p>
          <a:p>
            <a:r>
              <a:rPr lang="en-US" sz="1200" spc="-50" dirty="0">
                <a:latin typeface="KaiTi" panose="02010609060101010101" pitchFamily="49" charset="-122"/>
                <a:ea typeface="KaiTi" panose="02010609060101010101" pitchFamily="49" charset="-122"/>
              </a:rPr>
              <a:t>ADJACENT TILES.</a:t>
            </a:r>
          </a:p>
        </p:txBody>
      </p:sp>
      <p:sp>
        <p:nvSpPr>
          <p:cNvPr id="33" name="Oval 32">
            <a:extLst>
              <a:ext uri="{FF2B5EF4-FFF2-40B4-BE49-F238E27FC236}">
                <a16:creationId xmlns:a16="http://schemas.microsoft.com/office/drawing/2014/main" id="{083C3CED-FB1C-4789-F905-68D583071BAF}"/>
              </a:ext>
            </a:extLst>
          </p:cNvPr>
          <p:cNvSpPr/>
          <p:nvPr/>
        </p:nvSpPr>
        <p:spPr>
          <a:xfrm>
            <a:off x="7128815" y="1725964"/>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42" name="Oval 41">
            <a:extLst>
              <a:ext uri="{FF2B5EF4-FFF2-40B4-BE49-F238E27FC236}">
                <a16:creationId xmlns:a16="http://schemas.microsoft.com/office/drawing/2014/main" id="{D26FC551-96B7-BB42-9AA2-B7F77314432A}"/>
              </a:ext>
            </a:extLst>
          </p:cNvPr>
          <p:cNvSpPr/>
          <p:nvPr/>
        </p:nvSpPr>
        <p:spPr>
          <a:xfrm>
            <a:off x="8592429" y="174034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05234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011AA2-78E8-1F7A-8A84-0C5FA1D40505}"/>
              </a:ext>
            </a:extLst>
          </p:cNvPr>
          <p:cNvPicPr>
            <a:picLocks noChangeAspect="1"/>
          </p:cNvPicPr>
          <p:nvPr/>
        </p:nvPicPr>
        <p:blipFill rotWithShape="1">
          <a:blip r:embed="rId3">
            <a:duotone>
              <a:prstClr val="black"/>
              <a:srgbClr val="FF9933">
                <a:tint val="45000"/>
                <a:satMod val="400000"/>
              </a:srgbClr>
            </a:duotone>
            <a:alphaModFix/>
            <a:extLst>
              <a:ext uri="{BEBA8EAE-BF5A-486C-A8C5-ECC9F3942E4B}">
                <a14:imgProps xmlns:a14="http://schemas.microsoft.com/office/drawing/2010/main">
                  <a14:imgLayer r:embed="rId4">
                    <a14:imgEffect>
                      <a14:backgroundRemoval t="10000" b="90000" l="7600" r="96800">
                        <a14:foregroundMark x1="7600" y1="48200" x2="7600" y2="48200"/>
                        <a14:foregroundMark x1="96800" y1="46600" x2="96800" y2="46600"/>
                      </a14:backgroundRemoval>
                    </a14:imgEffect>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l="5033" t="26624" r="2210" b="20343"/>
          <a:stretch/>
        </p:blipFill>
        <p:spPr>
          <a:xfrm>
            <a:off x="622348" y="75972"/>
            <a:ext cx="11323024" cy="6706058"/>
          </a:xfrm>
          <a:prstGeom prst="rect">
            <a:avLst/>
          </a:prstGeom>
        </p:spPr>
      </p:pic>
      <p:pic>
        <p:nvPicPr>
          <p:cNvPr id="12" name="Picture 11">
            <a:extLst>
              <a:ext uri="{FF2B5EF4-FFF2-40B4-BE49-F238E27FC236}">
                <a16:creationId xmlns:a16="http://schemas.microsoft.com/office/drawing/2014/main" id="{93E7E23B-C332-10D5-EA70-496CEBD21164}"/>
              </a:ext>
            </a:extLst>
          </p:cNvPr>
          <p:cNvPicPr>
            <a:picLocks noChangeAspect="1"/>
          </p:cNvPicPr>
          <p:nvPr/>
        </p:nvPicPr>
        <p:blipFill>
          <a:blip r:embed="rId5">
            <a:clrChange>
              <a:clrFrom>
                <a:srgbClr val="FFFFFF"/>
              </a:clrFrom>
              <a:clrTo>
                <a:srgbClr val="FFFFFF">
                  <a:alpha val="0"/>
                </a:srgbClr>
              </a:clrTo>
            </a:clrChange>
            <a:alphaModFix amt="35000"/>
          </a:blip>
          <a:stretch>
            <a:fillRect/>
          </a:stretch>
        </p:blipFill>
        <p:spPr>
          <a:xfrm rot="10800000">
            <a:off x="500603" y="19050"/>
            <a:ext cx="11487150" cy="6838950"/>
          </a:xfrm>
          <a:prstGeom prst="rect">
            <a:avLst/>
          </a:prstGeom>
        </p:spPr>
      </p:pic>
      <p:sp>
        <p:nvSpPr>
          <p:cNvPr id="3" name="Rectangle 2">
            <a:extLst>
              <a:ext uri="{FF2B5EF4-FFF2-40B4-BE49-F238E27FC236}">
                <a16:creationId xmlns:a16="http://schemas.microsoft.com/office/drawing/2014/main" id="{55F1B2B9-EB64-5AFE-696F-88D9D56D2A7B}"/>
              </a:ext>
            </a:extLst>
          </p:cNvPr>
          <p:cNvSpPr/>
          <p:nvPr/>
        </p:nvSpPr>
        <p:spPr>
          <a:xfrm>
            <a:off x="622348" y="151846"/>
            <a:ext cx="6119442" cy="6621668"/>
          </a:xfrm>
          <a:prstGeom prst="rect">
            <a:avLst/>
          </a:prstGeom>
          <a:gradFill flip="none" rotWithShape="1">
            <a:gsLst>
              <a:gs pos="0">
                <a:schemeClr val="accent1">
                  <a:lumMod val="5000"/>
                  <a:lumOff val="95000"/>
                  <a:alpha val="0"/>
                </a:schemeClr>
              </a:gs>
              <a:gs pos="100000">
                <a:srgbClr val="FFFAF9">
                  <a:alpha val="34000"/>
                  <a:lumMod val="10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77848F92-C68C-506B-5BE8-904256EA0712}"/>
              </a:ext>
            </a:extLst>
          </p:cNvPr>
          <p:cNvSpPr txBox="1"/>
          <p:nvPr/>
        </p:nvSpPr>
        <p:spPr>
          <a:xfrm>
            <a:off x="639573" y="159155"/>
            <a:ext cx="6119442" cy="30162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Rockwell" panose="02060603020205020403"/>
                <a:ea typeface="+mn-ea"/>
                <a:cs typeface="+mn-cs"/>
              </a:rPr>
              <a:t>Its time </a:t>
            </a:r>
            <a:r>
              <a:rPr lang="en-US" sz="1900" dirty="0">
                <a:solidFill>
                  <a:schemeClr val="bg1"/>
                </a:solidFill>
                <a:effectLst>
                  <a:outerShdw blurRad="38100" dist="38100" dir="2700000" algn="tl">
                    <a:srgbClr val="000000">
                      <a:alpha val="43137"/>
                    </a:srgbClr>
                  </a:outerShdw>
                </a:effectLst>
                <a:latin typeface="Rockwell" panose="02060603020205020403"/>
              </a:rPr>
              <a:t>to </a:t>
            </a:r>
            <a:r>
              <a:rPr kumimoji="0" lang="en-US" sz="1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Rockwell" panose="02060603020205020403"/>
                <a:ea typeface="+mn-ea"/>
                <a:cs typeface="+mn-cs"/>
              </a:rPr>
              <a:t>roll up your sleeves and get to work.  Your</a:t>
            </a:r>
            <a:r>
              <a:rPr lang="en-US" sz="1900" dirty="0">
                <a:solidFill>
                  <a:schemeClr val="bg1"/>
                </a:solidFill>
                <a:effectLst>
                  <a:outerShdw blurRad="38100" dist="38100" dir="2700000" algn="tl">
                    <a:srgbClr val="000000">
                      <a:alpha val="43137"/>
                    </a:srgbClr>
                  </a:outerShdw>
                </a:effectLst>
                <a:latin typeface="Rockwell" panose="02060603020205020403"/>
              </a:rPr>
              <a:t> unique role as an Advisor affords you incredible access and placement, however your small footprint means survival depends on the ability to influence </a:t>
            </a:r>
            <a:r>
              <a:rPr kumimoji="0" lang="en-US" sz="1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Rockwell" panose="02060603020205020403"/>
                <a:ea typeface="+mn-ea"/>
                <a:cs typeface="+mn-cs"/>
              </a:rPr>
              <a:t>population groups. Therefore</a:t>
            </a:r>
            <a:r>
              <a:rPr lang="en-US" sz="1900" dirty="0">
                <a:solidFill>
                  <a:schemeClr val="bg1"/>
                </a:solidFill>
                <a:effectLst>
                  <a:outerShdw blurRad="38100" dist="38100" dir="2700000" algn="tl">
                    <a:srgbClr val="000000">
                      <a:alpha val="43137"/>
                    </a:srgbClr>
                  </a:outerShdw>
                </a:effectLst>
                <a:latin typeface="Rockwell" panose="02060603020205020403"/>
              </a:rPr>
              <a:t>, your goal is to gain and maintain influence wherever you go.  That could involve anything from infrastructure development to stirring up a social media frenzy.  Sure, this can be a dangerous business, but you have Surrogates for that!</a:t>
            </a:r>
            <a:endParaRPr kumimoji="0" lang="en-US" sz="1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Rockwell" panose="020606030202050204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1D0D203C-AE26-9619-F4E7-E0F2EE708CC3}"/>
              </a:ext>
            </a:extLst>
          </p:cNvPr>
          <p:cNvSpPr txBox="1"/>
          <p:nvPr/>
        </p:nvSpPr>
        <p:spPr>
          <a:xfrm>
            <a:off x="675952" y="5314456"/>
            <a:ext cx="6065838"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PLAY STYLE: Your  attributes are oversight and integrity.  Accessing these attributes unlocks your ability to send your surrogate force on patrol and exercise diplomacy.  Your greatest strength is gaining influence, but with a little creativity, you can still manage to stop tyranny.</a:t>
            </a:r>
          </a:p>
        </p:txBody>
      </p:sp>
      <p:sp>
        <p:nvSpPr>
          <p:cNvPr id="6" name="TextBox 5">
            <a:extLst>
              <a:ext uri="{FF2B5EF4-FFF2-40B4-BE49-F238E27FC236}">
                <a16:creationId xmlns:a16="http://schemas.microsoft.com/office/drawing/2014/main" id="{7298A33A-469C-E8BB-A422-7E966219E31E}"/>
              </a:ext>
            </a:extLst>
          </p:cNvPr>
          <p:cNvSpPr txBox="1"/>
          <p:nvPr/>
        </p:nvSpPr>
        <p:spPr>
          <a:xfrm>
            <a:off x="764694" y="3582268"/>
            <a:ext cx="590895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SETUP: Choose a map board and place 1 x HQ       on the highest or lowest urban tile.  If there are two of equal value, choose the most advantageous tile. </a:t>
            </a:r>
          </a:p>
        </p:txBody>
      </p:sp>
      <p:sp>
        <p:nvSpPr>
          <p:cNvPr id="7" name="TextBox 6">
            <a:extLst>
              <a:ext uri="{FF2B5EF4-FFF2-40B4-BE49-F238E27FC236}">
                <a16:creationId xmlns:a16="http://schemas.microsoft.com/office/drawing/2014/main" id="{B596F4BD-CF35-75AD-F2DD-4D3975CCCD20}"/>
              </a:ext>
            </a:extLst>
          </p:cNvPr>
          <p:cNvSpPr txBox="1"/>
          <p:nvPr/>
        </p:nvSpPr>
        <p:spPr>
          <a:xfrm>
            <a:off x="1666755" y="4495813"/>
            <a:ext cx="3319344" cy="734990"/>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Add 4 x Influence to Influence Pool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Add 5 x Tyranny to Tyranny Pool</a:t>
            </a:r>
          </a:p>
        </p:txBody>
      </p:sp>
      <p:pic>
        <p:nvPicPr>
          <p:cNvPr id="8" name="Picture 7">
            <a:extLst>
              <a:ext uri="{FF2B5EF4-FFF2-40B4-BE49-F238E27FC236}">
                <a16:creationId xmlns:a16="http://schemas.microsoft.com/office/drawing/2014/main" id="{14993880-C9DC-334F-0DFF-1253EF9A775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472329" y="4774091"/>
            <a:ext cx="599847" cy="571638"/>
          </a:xfrm>
          <a:prstGeom prst="rect">
            <a:avLst/>
          </a:prstGeom>
        </p:spPr>
      </p:pic>
      <p:pic>
        <p:nvPicPr>
          <p:cNvPr id="10" name="Picture 9">
            <a:extLst>
              <a:ext uri="{FF2B5EF4-FFF2-40B4-BE49-F238E27FC236}">
                <a16:creationId xmlns:a16="http://schemas.microsoft.com/office/drawing/2014/main" id="{AE9CD1E7-7265-C75A-6C73-FF27B811EBE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405" b="89956" l="9032" r="90073">
                        <a14:foregroundMark x1="9113" y1="59383" x2="9113" y2="59383"/>
                        <a14:foregroundMark x1="61839" y1="8282" x2="61839" y2="8282"/>
                        <a14:foregroundMark x1="60781" y1="4493" x2="60781" y2="4493"/>
                        <a14:foregroundMark x1="64443" y1="89692" x2="64443" y2="89692"/>
                        <a14:foregroundMark x1="90073" y1="52247" x2="90073" y2="52247"/>
                      </a14:backgroundRemoval>
                    </a14:imgEffect>
                  </a14:imgLayer>
                </a14:imgProps>
              </a:ext>
            </a:extLst>
          </a:blip>
          <a:stretch>
            <a:fillRect/>
          </a:stretch>
        </p:blipFill>
        <p:spPr>
          <a:xfrm>
            <a:off x="1557369" y="4476485"/>
            <a:ext cx="398981" cy="368465"/>
          </a:xfrm>
          <a:prstGeom prst="rect">
            <a:avLst/>
          </a:prstGeom>
        </p:spPr>
      </p:pic>
      <p:pic>
        <p:nvPicPr>
          <p:cNvPr id="19" name="Picture 18">
            <a:extLst>
              <a:ext uri="{FF2B5EF4-FFF2-40B4-BE49-F238E27FC236}">
                <a16:creationId xmlns:a16="http://schemas.microsoft.com/office/drawing/2014/main" id="{47D4DD87-78CA-284C-E4CE-E54157AA2E2C}"/>
              </a:ext>
            </a:extLst>
          </p:cNvPr>
          <p:cNvPicPr>
            <a:picLocks noChangeAspect="1"/>
          </p:cNvPicPr>
          <p:nvPr/>
        </p:nvPicPr>
        <p:blipFill>
          <a:blip r:embed="rId10"/>
          <a:stretch>
            <a:fillRect/>
          </a:stretch>
        </p:blipFill>
        <p:spPr>
          <a:xfrm>
            <a:off x="5583219" y="3506297"/>
            <a:ext cx="660959" cy="565079"/>
          </a:xfrm>
          <a:prstGeom prst="rect">
            <a:avLst/>
          </a:prstGeom>
        </p:spPr>
      </p:pic>
      <p:sp>
        <p:nvSpPr>
          <p:cNvPr id="9" name="TextBox 8">
            <a:extLst>
              <a:ext uri="{FF2B5EF4-FFF2-40B4-BE49-F238E27FC236}">
                <a16:creationId xmlns:a16="http://schemas.microsoft.com/office/drawing/2014/main" id="{6818926D-F9E4-3FE0-BBFF-0E7C5F1C9469}"/>
              </a:ext>
            </a:extLst>
          </p:cNvPr>
          <p:cNvSpPr txBox="1"/>
          <p:nvPr/>
        </p:nvSpPr>
        <p:spPr>
          <a:xfrm rot="2743518">
            <a:off x="9829266" y="578783"/>
            <a:ext cx="2295821"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outerShdw blurRad="38100" dist="38100" dir="2700000" algn="tl">
                    <a:srgbClr val="000000">
                      <a:alpha val="43137"/>
                    </a:srgbClr>
                  </a:outerShdw>
                </a:effectLst>
                <a:latin typeface="Agency FB" panose="020B0503020202020204" pitchFamily="34" charset="0"/>
              </a:rPr>
              <a:t>ADVISORS</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ndParaRPr>
          </a:p>
        </p:txBody>
      </p:sp>
      <p:pic>
        <p:nvPicPr>
          <p:cNvPr id="18" name="Picture 17">
            <a:extLst>
              <a:ext uri="{FF2B5EF4-FFF2-40B4-BE49-F238E27FC236}">
                <a16:creationId xmlns:a16="http://schemas.microsoft.com/office/drawing/2014/main" id="{2592C289-6301-841A-B5C6-EE889829202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601890" y="405680"/>
            <a:ext cx="3933825" cy="6353175"/>
          </a:xfrm>
          <a:prstGeom prst="rect">
            <a:avLst/>
          </a:prstGeom>
        </p:spPr>
      </p:pic>
      <p:grpSp>
        <p:nvGrpSpPr>
          <p:cNvPr id="23" name="Group 22">
            <a:extLst>
              <a:ext uri="{FF2B5EF4-FFF2-40B4-BE49-F238E27FC236}">
                <a16:creationId xmlns:a16="http://schemas.microsoft.com/office/drawing/2014/main" id="{2614858A-481F-6680-E373-A579A9AE6D34}"/>
              </a:ext>
            </a:extLst>
          </p:cNvPr>
          <p:cNvGrpSpPr/>
          <p:nvPr/>
        </p:nvGrpSpPr>
        <p:grpSpPr>
          <a:xfrm>
            <a:off x="6741790" y="6074984"/>
            <a:ext cx="704850" cy="742950"/>
            <a:chOff x="7759908" y="1659239"/>
            <a:chExt cx="704850" cy="742950"/>
          </a:xfrm>
        </p:grpSpPr>
        <p:pic>
          <p:nvPicPr>
            <p:cNvPr id="24" name="Picture 23">
              <a:extLst>
                <a:ext uri="{FF2B5EF4-FFF2-40B4-BE49-F238E27FC236}">
                  <a16:creationId xmlns:a16="http://schemas.microsoft.com/office/drawing/2014/main" id="{8676C1AE-60EA-B9A9-2E40-7781A7258D8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759908" y="1659239"/>
              <a:ext cx="704850" cy="742950"/>
            </a:xfrm>
            <a:prstGeom prst="rect">
              <a:avLst/>
            </a:prstGeom>
          </p:spPr>
        </p:pic>
        <p:sp>
          <p:nvSpPr>
            <p:cNvPr id="25" name="Oval 24">
              <a:extLst>
                <a:ext uri="{FF2B5EF4-FFF2-40B4-BE49-F238E27FC236}">
                  <a16:creationId xmlns:a16="http://schemas.microsoft.com/office/drawing/2014/main" id="{D2AD04CC-E9CE-101D-736C-C9CBDF306185}"/>
                </a:ext>
              </a:extLst>
            </p:cNvPr>
            <p:cNvSpPr/>
            <p:nvPr/>
          </p:nvSpPr>
          <p:spPr>
            <a:xfrm>
              <a:off x="7859482" y="1734590"/>
              <a:ext cx="559837" cy="55265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26" name="Group 25">
            <a:extLst>
              <a:ext uri="{FF2B5EF4-FFF2-40B4-BE49-F238E27FC236}">
                <a16:creationId xmlns:a16="http://schemas.microsoft.com/office/drawing/2014/main" id="{79769B78-5290-0720-3F04-82BBD3D22A77}"/>
              </a:ext>
            </a:extLst>
          </p:cNvPr>
          <p:cNvGrpSpPr/>
          <p:nvPr/>
        </p:nvGrpSpPr>
        <p:grpSpPr>
          <a:xfrm>
            <a:off x="7446640" y="6119582"/>
            <a:ext cx="666750" cy="657225"/>
            <a:chOff x="9261878" y="1703818"/>
            <a:chExt cx="666750" cy="657225"/>
          </a:xfrm>
        </p:grpSpPr>
        <p:pic>
          <p:nvPicPr>
            <p:cNvPr id="27" name="Picture 26">
              <a:extLst>
                <a:ext uri="{FF2B5EF4-FFF2-40B4-BE49-F238E27FC236}">
                  <a16:creationId xmlns:a16="http://schemas.microsoft.com/office/drawing/2014/main" id="{0CD3782D-EB5B-EACF-7DCB-AF7DFAC491E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261878" y="1703818"/>
              <a:ext cx="666750" cy="657225"/>
            </a:xfrm>
            <a:prstGeom prst="rect">
              <a:avLst/>
            </a:prstGeom>
          </p:spPr>
        </p:pic>
        <p:sp>
          <p:nvSpPr>
            <p:cNvPr id="28" name="Oval 27">
              <a:extLst>
                <a:ext uri="{FF2B5EF4-FFF2-40B4-BE49-F238E27FC236}">
                  <a16:creationId xmlns:a16="http://schemas.microsoft.com/office/drawing/2014/main" id="{C075E5C3-0975-EF60-5BD3-1ECC485BA780}"/>
                </a:ext>
              </a:extLst>
            </p:cNvPr>
            <p:cNvSpPr/>
            <p:nvPr/>
          </p:nvSpPr>
          <p:spPr>
            <a:xfrm>
              <a:off x="9325665" y="1731717"/>
              <a:ext cx="566567" cy="570344"/>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95635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6265C5-2412-E9A6-DF94-898735711C2D}"/>
              </a:ext>
            </a:extLst>
          </p:cNvPr>
          <p:cNvPicPr>
            <a:picLocks noChangeAspect="1"/>
          </p:cNvPicPr>
          <p:nvPr/>
        </p:nvPicPr>
        <p:blipFill rotWithShape="1">
          <a:blip r:embed="rId3">
            <a:duotone>
              <a:prstClr val="black"/>
              <a:srgbClr val="FF9900">
                <a:tint val="45000"/>
                <a:satMod val="400000"/>
              </a:srgbClr>
            </a:duotone>
            <a:alphaModFix amt="85000"/>
            <a:extLst>
              <a:ext uri="{BEBA8EAE-BF5A-486C-A8C5-ECC9F3942E4B}">
                <a14:imgProps xmlns:a14="http://schemas.microsoft.com/office/drawing/2010/main">
                  <a14:imgLayer r:embed="rId4">
                    <a14:imgEffect>
                      <a14:artisticPhotocopy/>
                    </a14:imgEffect>
                    <a14:imgEffect>
                      <a14:sharpenSoften amount="50000"/>
                    </a14:imgEffect>
                    <a14:imgEffect>
                      <a14:saturation sat="400000"/>
                    </a14:imgEffect>
                    <a14:imgEffect>
                      <a14:brightnessContrast contrast="20000"/>
                    </a14:imgEffect>
                  </a14:imgLayer>
                </a14:imgProps>
              </a:ext>
            </a:extLst>
          </a:blip>
          <a:srcRect t="10933" r="444" b="30626"/>
          <a:stretch/>
        </p:blipFill>
        <p:spPr>
          <a:xfrm rot="10800000">
            <a:off x="254332" y="95250"/>
            <a:ext cx="11303358" cy="6706414"/>
          </a:xfrm>
          <a:prstGeom prst="rect">
            <a:avLst/>
          </a:prstGeom>
        </p:spPr>
      </p:pic>
      <p:pic>
        <p:nvPicPr>
          <p:cNvPr id="37" name="Picture 36">
            <a:extLst>
              <a:ext uri="{FF2B5EF4-FFF2-40B4-BE49-F238E27FC236}">
                <a16:creationId xmlns:a16="http://schemas.microsoft.com/office/drawing/2014/main" id="{395B1CF6-6572-6A51-A284-F261343D8354}"/>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Cutout trans="20000" numberOfShades="5"/>
                    </a14:imgEffect>
                  </a14:imgLayer>
                </a14:imgProps>
              </a:ext>
            </a:extLst>
          </a:blip>
          <a:srcRect l="20378" t="18052" r="-276" b="31104"/>
          <a:stretch/>
        </p:blipFill>
        <p:spPr>
          <a:xfrm>
            <a:off x="222421" y="431502"/>
            <a:ext cx="4157205" cy="2944152"/>
          </a:xfrm>
          <a:prstGeom prst="rect">
            <a:avLst/>
          </a:prstGeom>
        </p:spPr>
      </p:pic>
      <p:pic>
        <p:nvPicPr>
          <p:cNvPr id="15" name="Picture 14">
            <a:extLst>
              <a:ext uri="{FF2B5EF4-FFF2-40B4-BE49-F238E27FC236}">
                <a16:creationId xmlns:a16="http://schemas.microsoft.com/office/drawing/2014/main" id="{B7FD6653-2639-0C9E-F500-8BF88815BF1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89602" y="30339"/>
            <a:ext cx="11449050" cy="6838950"/>
          </a:xfrm>
          <a:prstGeom prst="rect">
            <a:avLst/>
          </a:prstGeom>
        </p:spPr>
      </p:pic>
      <p:sp>
        <p:nvSpPr>
          <p:cNvPr id="5" name="TextBox 4">
            <a:extLst>
              <a:ext uri="{FF2B5EF4-FFF2-40B4-BE49-F238E27FC236}">
                <a16:creationId xmlns:a16="http://schemas.microsoft.com/office/drawing/2014/main" id="{3D6D3355-9E31-B9D2-5149-CC66C602B4A5}"/>
              </a:ext>
            </a:extLst>
          </p:cNvPr>
          <p:cNvSpPr txBox="1"/>
          <p:nvPr/>
        </p:nvSpPr>
        <p:spPr>
          <a:xfrm>
            <a:off x="3957737" y="0"/>
            <a:ext cx="389151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REFIT (PICK 1)</a:t>
            </a:r>
          </a:p>
        </p:txBody>
      </p:sp>
      <p:sp>
        <p:nvSpPr>
          <p:cNvPr id="6" name="TextBox 5">
            <a:extLst>
              <a:ext uri="{FF2B5EF4-FFF2-40B4-BE49-F238E27FC236}">
                <a16:creationId xmlns:a16="http://schemas.microsoft.com/office/drawing/2014/main" id="{D46892DF-739B-92D5-80F7-254D8FD29180}"/>
              </a:ext>
            </a:extLst>
          </p:cNvPr>
          <p:cNvSpPr txBox="1"/>
          <p:nvPr/>
        </p:nvSpPr>
        <p:spPr>
          <a:xfrm>
            <a:off x="3957737" y="1499937"/>
            <a:ext cx="14324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PRESENCE</a:t>
            </a:r>
          </a:p>
        </p:txBody>
      </p:sp>
      <p:sp>
        <p:nvSpPr>
          <p:cNvPr id="7" name="TextBox 6">
            <a:extLst>
              <a:ext uri="{FF2B5EF4-FFF2-40B4-BE49-F238E27FC236}">
                <a16:creationId xmlns:a16="http://schemas.microsoft.com/office/drawing/2014/main" id="{7E3E782D-BFB0-1063-8F8D-F107A99E28CF}"/>
              </a:ext>
            </a:extLst>
          </p:cNvPr>
          <p:cNvSpPr txBox="1"/>
          <p:nvPr/>
        </p:nvSpPr>
        <p:spPr>
          <a:xfrm>
            <a:off x="284094" y="3528054"/>
            <a:ext cx="3613271" cy="3059437"/>
          </a:xfrm>
          <a:prstGeom prst="rect">
            <a:avLst/>
          </a:prstGeom>
          <a:noFill/>
        </p:spPr>
        <p:txBody>
          <a:bodyPr wrap="square" lIns="0" tIns="0" rIns="0" bIns="0" rtlCol="0">
            <a:noAutofit/>
          </a:bodyPr>
          <a:lstStyle/>
          <a:p>
            <a:pPr>
              <a:defRPr/>
            </a:pPr>
            <a:r>
              <a:rPr kumimoji="0" lang="en-US" sz="930" b="1"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MOVEMENT:</a:t>
            </a:r>
          </a:p>
          <a:p>
            <a:pPr marL="91440" indent="-91440">
              <a:buFont typeface="Arial" panose="020B0604020202020204" pitchFamily="34" charset="0"/>
              <a:buChar char="•"/>
              <a:defRPr/>
            </a:pPr>
            <a:r>
              <a:rPr lang="en-US" sz="930" spc="-40" dirty="0">
                <a:solidFill>
                  <a:prstClr val="black"/>
                </a:solidFill>
                <a:latin typeface="KaiTi" panose="02010609060101010101" pitchFamily="49" charset="-122"/>
                <a:ea typeface="KaiTi" panose="02010609060101010101" pitchFamily="49" charset="-122"/>
              </a:rPr>
              <a:t>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move when </a:t>
            </a:r>
            <a:r>
              <a:rPr kumimoji="0" lang="en-US" sz="930" b="1" i="0" u="none" strike="noStrike" kern="1200" cap="none" spc="-40" normalizeH="0" baseline="0" noProof="0" dirty="0">
                <a:ln>
                  <a:noFill/>
                </a:ln>
                <a:solidFill>
                  <a:srgbClr val="0070C0"/>
                </a:solidFill>
                <a:effectLst>
                  <a:outerShdw blurRad="50800" dist="50800" dir="5400000" algn="ctr" rotWithShape="0">
                    <a:schemeClr val="tx1"/>
                  </a:outerShdw>
                </a:effectLst>
                <a:uLnTx/>
                <a:uFillTx/>
                <a:latin typeface="KaiTi" panose="02010609060101010101" pitchFamily="49" charset="-122"/>
                <a:ea typeface="KaiTi" panose="02010609060101010101" pitchFamily="49" charset="-122"/>
                <a:cs typeface="+mn-cs"/>
              </a:rPr>
              <a:t>BLUE </a:t>
            </a:r>
            <a:r>
              <a:rPr lang="en-US" sz="930" b="1" spc="-40" dirty="0">
                <a:solidFill>
                  <a:srgbClr val="0070C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CIVILIANS</a:t>
            </a:r>
            <a:r>
              <a:rPr lang="en-US" sz="930" spc="-40" dirty="0">
                <a:solidFill>
                  <a:srgbClr val="0070C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 </a:t>
            </a:r>
            <a:r>
              <a:rPr lang="en-US" sz="930" spc="-40" dirty="0">
                <a:latin typeface="KaiTi" panose="02010609060101010101" pitchFamily="49" charset="-122"/>
                <a:ea typeface="KaiTi" panose="02010609060101010101" pitchFamily="49" charset="-122"/>
              </a:rPr>
              <a:t>move</a:t>
            </a:r>
            <a:r>
              <a:rPr lang="en-US" sz="930" b="1" spc="-40" dirty="0">
                <a:solidFill>
                  <a:srgbClr val="0070C0"/>
                </a:solidFill>
                <a:latin typeface="KaiTi" panose="02010609060101010101" pitchFamily="49" charset="-122"/>
                <a:ea typeface="KaiTi" panose="02010609060101010101" pitchFamily="49" charset="-122"/>
              </a:rPr>
              <a:t>.</a:t>
            </a:r>
          </a:p>
          <a:p>
            <a:pPr>
              <a:defRPr/>
            </a:pPr>
            <a:endParaRPr kumimoji="0" lang="en-US" sz="200" b="1"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a:defRPr/>
            </a:pPr>
            <a:r>
              <a:rPr kumimoji="0" lang="en-US" sz="930" b="1"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RECRUITING S:</a:t>
            </a:r>
            <a:endPar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91440" indent="-91440">
              <a:buFont typeface="Arial" panose="020B0604020202020204" pitchFamily="34" charset="0"/>
              <a:buChar char="•"/>
              <a:defRPr/>
            </a:pP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a:t>
            </a:r>
            <a:r>
              <a:rPr lang="en-US" sz="930" spc="-40" dirty="0">
                <a:solidFill>
                  <a:prstClr val="black"/>
                </a:solidFill>
                <a:latin typeface="KaiTi" panose="02010609060101010101" pitchFamily="49" charset="-122"/>
                <a:ea typeface="KaiTi" panose="02010609060101010101" pitchFamily="49" charset="-122"/>
              </a:rPr>
              <a:t> Recruit a</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in a tile adjacent to or with </a:t>
            </a:r>
            <a:r>
              <a:rPr kumimoji="0" lang="en-US" sz="930" b="1" i="0" u="none" strike="noStrike" kern="1200" cap="none" spc="-40" normalizeH="0" baseline="0" noProof="0" dirty="0">
                <a:ln>
                  <a:noFill/>
                </a:ln>
                <a:solidFill>
                  <a:srgbClr val="0070C0"/>
                </a:solidFill>
                <a:effectLst>
                  <a:outerShdw blurRad="50800" dist="50800" dir="5400000" algn="ctr" rotWithShape="0">
                    <a:schemeClr val="tx1"/>
                  </a:outerShdw>
                </a:effectLst>
                <a:uLnTx/>
                <a:uFillTx/>
                <a:latin typeface="KaiTi" panose="02010609060101010101" pitchFamily="49" charset="-122"/>
                <a:ea typeface="KaiTi" panose="02010609060101010101" pitchFamily="49" charset="-122"/>
                <a:cs typeface="+mn-cs"/>
              </a:rPr>
              <a:t>BLUE CIVILIAN(S) </a:t>
            </a:r>
            <a:r>
              <a:rPr kumimoji="0" lang="en-US" sz="930" b="0"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per turn</a:t>
            </a:r>
            <a:r>
              <a:rPr kumimoji="0" lang="en-US" sz="930" b="0" i="0"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for 1 Influence. If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is Recruited from an adjacent tile, then that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a:t>
            </a:r>
            <a:r>
              <a:rPr lang="en-US" sz="930" spc="-40" dirty="0">
                <a:solidFill>
                  <a:prstClr val="black"/>
                </a:solidFill>
                <a:latin typeface="KaiTi" panose="02010609060101010101" pitchFamily="49" charset="-122"/>
                <a:ea typeface="KaiTi" panose="02010609060101010101" pitchFamily="49" charset="-122"/>
              </a:rPr>
              <a:t>is</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pulled into tile with </a:t>
            </a:r>
            <a:r>
              <a:rPr lang="en-US" sz="930" b="1" spc="-40" dirty="0">
                <a:solidFill>
                  <a:prstClr val="black"/>
                </a:solidFill>
                <a:latin typeface="KaiTi" panose="02010609060101010101" pitchFamily="49" charset="-122"/>
                <a:ea typeface="KaiTi" panose="02010609060101010101" pitchFamily="49" charset="-122"/>
              </a:rPr>
              <a:t>PRESENCE</a:t>
            </a:r>
            <a:r>
              <a:rPr lang="en-US" sz="930" spc="-40" dirty="0">
                <a:solidFill>
                  <a:prstClr val="black"/>
                </a:solidFill>
                <a:latin typeface="KaiTi" panose="02010609060101010101" pitchFamily="49" charset="-122"/>
                <a:ea typeface="KaiTi" panose="02010609060101010101" pitchFamily="49" charset="-122"/>
              </a:rPr>
              <a:t>.</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p>
          <a:p>
            <a:pPr>
              <a:defRPr/>
            </a:pPr>
            <a:endParaRPr kumimoji="0" lang="en-US" sz="20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a:defRPr/>
            </a:pPr>
            <a:r>
              <a:rPr lang="en-US" sz="930" b="1" u="sng" spc="-40" dirty="0">
                <a:solidFill>
                  <a:prstClr val="black"/>
                </a:solidFill>
                <a:latin typeface="KaiTi" panose="02010609060101010101" pitchFamily="49" charset="-122"/>
                <a:ea typeface="KaiTi" panose="02010609060101010101" pitchFamily="49" charset="-122"/>
              </a:rPr>
              <a:t>CONVERTING</a:t>
            </a:r>
            <a:endParaRPr kumimoji="0" lang="en-US" sz="930" b="1"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91440" indent="-91440">
              <a:buFont typeface="Arial" panose="020B0604020202020204" pitchFamily="34" charset="0"/>
              <a:buChar char="•"/>
              <a:defRPr/>
            </a:pP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may C</a:t>
            </a:r>
            <a:r>
              <a:rPr lang="en-US" sz="930" spc="-40" dirty="0" err="1">
                <a:latin typeface="KaiTi" panose="02010609060101010101" pitchFamily="49" charset="-122"/>
                <a:ea typeface="KaiTi" panose="02010609060101010101" pitchFamily="49" charset="-122"/>
              </a:rPr>
              <a:t>onvert</a:t>
            </a:r>
            <a:r>
              <a:rPr lang="en-US" sz="930" spc="-40" dirty="0">
                <a:latin typeface="KaiTi" panose="02010609060101010101" pitchFamily="49" charset="-122"/>
                <a:ea typeface="KaiTi" panose="02010609060101010101" pitchFamily="49" charset="-122"/>
              </a:rPr>
              <a:t> a </a:t>
            </a:r>
            <a:r>
              <a:rPr lang="en-US" sz="930" b="1" spc="-40" dirty="0">
                <a:solidFill>
                  <a:srgbClr val="FF000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RED CIVILIAN </a:t>
            </a:r>
            <a:r>
              <a:rPr lang="en-US" sz="930" spc="-40" dirty="0">
                <a:latin typeface="KaiTi" panose="02010609060101010101" pitchFamily="49" charset="-122"/>
                <a:ea typeface="KaiTi" panose="02010609060101010101" pitchFamily="49" charset="-122"/>
              </a:rPr>
              <a:t>to </a:t>
            </a:r>
            <a:r>
              <a:rPr lang="en-US" sz="930" b="1" spc="-40" dirty="0">
                <a:solidFill>
                  <a:srgbClr val="0070C0"/>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BLUE CIVILIAN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for 1 Influence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and</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1 Resource.</a:t>
            </a:r>
          </a:p>
          <a:p>
            <a:pPr>
              <a:defRPr/>
            </a:pPr>
            <a:endParaRPr kumimoji="0" lang="en-US" sz="20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a:defRPr/>
            </a:pPr>
            <a:r>
              <a:rPr kumimoji="0" lang="en-US" sz="930" b="1"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CONSTRAINTS:</a:t>
            </a:r>
          </a:p>
          <a:p>
            <a:pPr marL="91440" indent="-91440">
              <a:buFont typeface="Arial" panose="020B0604020202020204" pitchFamily="34" charset="0"/>
              <a:buChar char="•"/>
              <a:defRPr/>
            </a:pP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lang="en-US" sz="930" spc="-40" dirty="0">
                <a:solidFill>
                  <a:prstClr val="black"/>
                </a:solidFill>
                <a:latin typeface="KaiTi" panose="02010609060101010101" pitchFamily="49" charset="-122"/>
                <a:ea typeface="KaiTi" panose="02010609060101010101" pitchFamily="49" charset="-122"/>
              </a:rPr>
              <a:t>can</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not move with a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p>
          <a:p>
            <a:pPr marL="91440" indent="-91440">
              <a:buFont typeface="Arial" panose="020B0604020202020204" pitchFamily="34" charset="0"/>
              <a:buChar char="•"/>
              <a:defRPr/>
            </a:pP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cannot move or be placed into an </a:t>
            </a:r>
            <a:r>
              <a:rPr kumimoji="0" lang="en-US" sz="930" b="1" i="0" u="none" strike="noStrike" kern="1200" cap="none" spc="-40" normalizeH="0" baseline="0" noProof="0" dirty="0">
                <a:ln>
                  <a:noFill/>
                </a:ln>
                <a:effectLst/>
                <a:uLnTx/>
                <a:uFillTx/>
                <a:latin typeface="KaiTi" panose="02010609060101010101" pitchFamily="49" charset="-122"/>
                <a:ea typeface="KaiTi" panose="02010609060101010101" pitchFamily="49" charset="-122"/>
                <a:cs typeface="+mn-cs"/>
              </a:rPr>
              <a:t>ADVERSARY</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tile.</a:t>
            </a:r>
          </a:p>
          <a:p>
            <a:pPr marL="91440" indent="-91440">
              <a:buFont typeface="Arial" panose="020B0604020202020204" pitchFamily="34" charset="0"/>
              <a:buChar char="•"/>
              <a:defRPr/>
            </a:pP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 cannot </a:t>
            </a:r>
            <a:r>
              <a:rPr lang="en-US" sz="930" spc="-40" dirty="0">
                <a:solidFill>
                  <a:prstClr val="black"/>
                </a:solidFill>
                <a:latin typeface="KaiTi" panose="02010609060101010101" pitchFamily="49" charset="-122"/>
                <a:ea typeface="KaiTi" panose="02010609060101010101" pitchFamily="49" charset="-122"/>
              </a:rPr>
              <a:t>establish</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S BASE</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p>
          <a:p>
            <a:pPr>
              <a:defRPr/>
            </a:pPr>
            <a:endParaRPr kumimoji="0" lang="en-US" sz="20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a:defRPr/>
            </a:pPr>
            <a:r>
              <a:rPr kumimoji="0" lang="en-US" sz="930" b="1"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MISC:</a:t>
            </a:r>
          </a:p>
          <a:p>
            <a:pPr marL="91440" marR="0" lvl="0" indent="-91440" algn="l" defTabSz="457200" rtl="0" eaLnBrk="1" fontAlgn="auto" latinLnBrk="0" hangingPunct="1">
              <a:buClrTx/>
              <a:buSzTx/>
              <a:buFont typeface="Arial" panose="020B0604020202020204" pitchFamily="34" charset="0"/>
              <a:buChar char="•"/>
              <a:tabLst/>
              <a:defRPr/>
            </a:pPr>
            <a:r>
              <a:rPr kumimoji="0" lang="en-US" sz="930" b="0"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Player can never directly cause Damage or Kill/</a:t>
            </a:r>
            <a:r>
              <a:rPr lang="en-US" sz="930" u="sng" spc="-40" dirty="0">
                <a:solidFill>
                  <a:prstClr val="black"/>
                </a:solidFill>
                <a:latin typeface="KaiTi" panose="02010609060101010101" pitchFamily="49" charset="-122"/>
                <a:ea typeface="KaiTi" panose="02010609060101010101" pitchFamily="49" charset="-122"/>
              </a:rPr>
              <a:t>D</a:t>
            </a:r>
            <a:r>
              <a:rPr kumimoji="0" lang="en-US" sz="930" b="0" i="0" u="sng" strike="noStrike" kern="1200" cap="none" spc="-40" normalizeH="0" baseline="0" noProof="0" dirty="0" err="1">
                <a:ln>
                  <a:noFill/>
                </a:ln>
                <a:solidFill>
                  <a:prstClr val="black"/>
                </a:solidFill>
                <a:effectLst/>
                <a:uLnTx/>
                <a:uFillTx/>
                <a:latin typeface="KaiTi" panose="02010609060101010101" pitchFamily="49" charset="-122"/>
                <a:ea typeface="KaiTi" panose="02010609060101010101" pitchFamily="49" charset="-122"/>
                <a:cs typeface="+mn-cs"/>
              </a:rPr>
              <a:t>estroy</a:t>
            </a:r>
            <a:r>
              <a:rPr lang="en-US" sz="930" spc="-40" dirty="0">
                <a:solidFill>
                  <a:prstClr val="black"/>
                </a:solidFill>
                <a:latin typeface="KaiTi" panose="02010609060101010101" pitchFamily="49" charset="-122"/>
                <a:ea typeface="KaiTi" panose="02010609060101010101" pitchFamily="49" charset="-122"/>
              </a:rPr>
              <a:t>.</a:t>
            </a: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lang="en-US" sz="930" spc="-40" dirty="0">
                <a:solidFill>
                  <a:prstClr val="black"/>
                </a:solidFill>
                <a:latin typeface="KaiTi" panose="02010609060101010101" pitchFamily="49" charset="-122"/>
                <a:ea typeface="KaiTi" panose="02010609060101010101" pitchFamily="49" charset="-122"/>
              </a:rPr>
              <a:t>When 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en-US" sz="93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through Event or </a:t>
            </a:r>
            <a:r>
              <a:rPr lang="en-US" sz="930" spc="-40" dirty="0">
                <a:solidFill>
                  <a:prstClr val="black"/>
                </a:solidFill>
                <a:latin typeface="KaiTi" panose="02010609060101010101" pitchFamily="49" charset="-122"/>
                <a:ea typeface="KaiTi" panose="02010609060101010101" pitchFamily="49" charset="-122"/>
              </a:rPr>
              <a:t>Capability, would Kill/Destroy or do enough damage to Kill/Destroy, receive 1/2/5 Influence for </a:t>
            </a:r>
            <a:r>
              <a:rPr lang="en-US" sz="930" b="1" spc="-40" dirty="0">
                <a:solidFill>
                  <a:prstClr val="black"/>
                </a:solidFill>
                <a:latin typeface="KaiTi" panose="02010609060101010101" pitchFamily="49" charset="-122"/>
                <a:ea typeface="KaiTi" panose="02010609060101010101" pitchFamily="49" charset="-122"/>
              </a:rPr>
              <a:t>ADVERSARY CELL/OUTPOST/GARRISON </a:t>
            </a:r>
            <a:r>
              <a:rPr lang="en-US" sz="930" spc="-40" dirty="0">
                <a:solidFill>
                  <a:prstClr val="black"/>
                </a:solidFill>
                <a:latin typeface="KaiTi" panose="02010609060101010101" pitchFamily="49" charset="-122"/>
                <a:ea typeface="KaiTi" panose="02010609060101010101" pitchFamily="49" charset="-122"/>
              </a:rPr>
              <a:t>and Move all </a:t>
            </a:r>
            <a:r>
              <a:rPr lang="en-US" sz="930" b="1" spc="-40" dirty="0">
                <a:solidFill>
                  <a:prstClr val="black"/>
                </a:solidFill>
                <a:latin typeface="KaiTi" panose="02010609060101010101" pitchFamily="49" charset="-122"/>
                <a:ea typeface="KaiTi" panose="02010609060101010101" pitchFamily="49" charset="-122"/>
              </a:rPr>
              <a:t>ADVERSARIES </a:t>
            </a:r>
            <a:r>
              <a:rPr lang="en-US" sz="930" spc="-40" dirty="0">
                <a:solidFill>
                  <a:prstClr val="black"/>
                </a:solidFill>
                <a:latin typeface="KaiTi" panose="02010609060101010101" pitchFamily="49" charset="-122"/>
                <a:ea typeface="KaiTi" panose="02010609060101010101" pitchFamily="49" charset="-122"/>
              </a:rPr>
              <a:t>it would Kill/Destroy. </a:t>
            </a:r>
            <a:r>
              <a:rPr lang="en-US" sz="930" b="1" u="sng" spc="-40" dirty="0">
                <a:solidFill>
                  <a:prstClr val="black"/>
                </a:solidFill>
                <a:latin typeface="KaiTi" panose="02010609060101010101" pitchFamily="49" charset="-122"/>
                <a:ea typeface="KaiTi" panose="02010609060101010101" pitchFamily="49" charset="-122"/>
              </a:rPr>
              <a:t>S</a:t>
            </a:r>
            <a:r>
              <a:rPr lang="en-US" sz="930" u="sng" spc="-40" dirty="0">
                <a:solidFill>
                  <a:prstClr val="black"/>
                </a:solidFill>
                <a:latin typeface="KaiTi" panose="02010609060101010101" pitchFamily="49" charset="-122"/>
                <a:ea typeface="KaiTi" panose="02010609060101010101" pitchFamily="49" charset="-122"/>
              </a:rPr>
              <a:t> and </a:t>
            </a:r>
            <a:r>
              <a:rPr lang="en-US" sz="930" b="1" u="sng" spc="-40" dirty="0">
                <a:solidFill>
                  <a:prstClr val="black"/>
                </a:solidFill>
                <a:latin typeface="KaiTi" panose="02010609060101010101" pitchFamily="49" charset="-122"/>
                <a:ea typeface="KaiTi" panose="02010609060101010101" pitchFamily="49" charset="-122"/>
              </a:rPr>
              <a:t>CIVILIANS</a:t>
            </a:r>
            <a:r>
              <a:rPr lang="en-US" sz="930" u="sng" spc="-40" dirty="0">
                <a:solidFill>
                  <a:prstClr val="black"/>
                </a:solidFill>
                <a:latin typeface="KaiTi" panose="02010609060101010101" pitchFamily="49" charset="-122"/>
                <a:ea typeface="KaiTi" panose="02010609060101010101" pitchFamily="49" charset="-122"/>
              </a:rPr>
              <a:t> can still Damage and </a:t>
            </a:r>
            <a:r>
              <a:rPr kumimoji="0" lang="en-US" sz="930" b="0"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Kill/</a:t>
            </a:r>
            <a:r>
              <a:rPr lang="en-US" sz="930" u="sng" spc="-40" dirty="0">
                <a:solidFill>
                  <a:prstClr val="black"/>
                </a:solidFill>
                <a:latin typeface="KaiTi" panose="02010609060101010101" pitchFamily="49" charset="-122"/>
                <a:ea typeface="KaiTi" panose="02010609060101010101" pitchFamily="49" charset="-122"/>
              </a:rPr>
              <a:t>D</a:t>
            </a:r>
            <a:r>
              <a:rPr kumimoji="0" lang="en-US" sz="930" b="0" i="0" u="sng" strike="noStrike" kern="1200" cap="none" spc="-40" normalizeH="0" baseline="0" noProof="0" dirty="0" err="1">
                <a:ln>
                  <a:noFill/>
                </a:ln>
                <a:solidFill>
                  <a:prstClr val="black"/>
                </a:solidFill>
                <a:effectLst/>
                <a:uLnTx/>
                <a:uFillTx/>
                <a:latin typeface="KaiTi" panose="02010609060101010101" pitchFamily="49" charset="-122"/>
                <a:ea typeface="KaiTi" panose="02010609060101010101" pitchFamily="49" charset="-122"/>
                <a:cs typeface="+mn-cs"/>
              </a:rPr>
              <a:t>estroy</a:t>
            </a:r>
            <a:r>
              <a:rPr kumimoji="0" lang="en-US" sz="930" b="0" i="0" u="sng"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p>
          <a:p>
            <a:pPr marL="91440" marR="0" lvl="0" indent="-91440" algn="l" defTabSz="457200" rtl="0" eaLnBrk="1" fontAlgn="auto" latinLnBrk="0" hangingPunct="1">
              <a:buClrTx/>
              <a:buSzTx/>
              <a:buFont typeface="Arial" panose="020B0604020202020204" pitchFamily="34" charset="0"/>
              <a:buChar char="•"/>
              <a:tabLst/>
              <a:defRPr/>
            </a:pPr>
            <a:r>
              <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Your </a:t>
            </a:r>
            <a:r>
              <a:rPr kumimoji="0" lang="en-US" sz="930" b="1"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PRESENCE </a:t>
            </a:r>
            <a:r>
              <a:rPr lang="en-US" sz="930" spc="-40" dirty="0">
                <a:solidFill>
                  <a:prstClr val="black"/>
                </a:solidFill>
                <a:latin typeface="KaiTi" panose="02010609060101010101" pitchFamily="49" charset="-122"/>
                <a:ea typeface="KaiTi" panose="02010609060101010101" pitchFamily="49" charset="-122"/>
              </a:rPr>
              <a:t>is treated as an </a:t>
            </a:r>
            <a:r>
              <a:rPr lang="en-US" sz="930" b="1" spc="-40" dirty="0">
                <a:solidFill>
                  <a:prstClr val="black"/>
                </a:solidFill>
                <a:latin typeface="KaiTi" panose="02010609060101010101" pitchFamily="49" charset="-122"/>
                <a:ea typeface="KaiTi" panose="02010609060101010101" pitchFamily="49" charset="-122"/>
              </a:rPr>
              <a:t>HQ (2x PRESENCE) </a:t>
            </a:r>
            <a:r>
              <a:rPr lang="en-US" sz="930" spc="-40" dirty="0">
                <a:solidFill>
                  <a:prstClr val="black"/>
                </a:solidFill>
                <a:latin typeface="KaiTi" panose="02010609060101010101" pitchFamily="49" charset="-122"/>
                <a:ea typeface="KaiTi" panose="02010609060101010101" pitchFamily="49" charset="-122"/>
              </a:rPr>
              <a:t>for Capabilities. </a:t>
            </a:r>
          </a:p>
          <a:p>
            <a:pPr marL="91440" marR="0" lvl="0" indent="-91440" algn="l" defTabSz="457200" rtl="0" eaLnBrk="1" fontAlgn="auto" latinLnBrk="0" hangingPunct="1">
              <a:buClrTx/>
              <a:buSzTx/>
              <a:buFont typeface="Arial" panose="020B0604020202020204" pitchFamily="34" charset="0"/>
              <a:buChar char="•"/>
              <a:tabLst/>
              <a:defRPr/>
            </a:pPr>
            <a:r>
              <a:rPr lang="en-US" sz="930" spc="-40" dirty="0">
                <a:solidFill>
                  <a:prstClr val="black"/>
                </a:solidFill>
                <a:latin typeface="KaiTi" panose="02010609060101010101" pitchFamily="49" charset="-122"/>
                <a:ea typeface="KaiTi" panose="02010609060101010101" pitchFamily="49" charset="-122"/>
              </a:rPr>
              <a:t>A </a:t>
            </a:r>
            <a:r>
              <a:rPr lang="en-US" sz="930" b="1" spc="-40" dirty="0">
                <a:solidFill>
                  <a:prstClr val="black"/>
                </a:solidFill>
                <a:latin typeface="KaiTi" panose="02010609060101010101" pitchFamily="49" charset="-122"/>
                <a:ea typeface="KaiTi" panose="02010609060101010101" pitchFamily="49" charset="-122"/>
              </a:rPr>
              <a:t>TYRANNY TOKEN </a:t>
            </a:r>
            <a:r>
              <a:rPr lang="en-US" sz="930" spc="-40" dirty="0">
                <a:solidFill>
                  <a:prstClr val="black"/>
                </a:solidFill>
                <a:latin typeface="KaiTi" panose="02010609060101010101" pitchFamily="49" charset="-122"/>
                <a:ea typeface="KaiTi" panose="02010609060101010101" pitchFamily="49" charset="-122"/>
              </a:rPr>
              <a:t>will Remove all your presence in a tile.</a:t>
            </a:r>
          </a:p>
          <a:p>
            <a:pPr marL="91440" indent="-91440">
              <a:buFont typeface="Arial" panose="020B0604020202020204" pitchFamily="34" charset="0"/>
              <a:buChar char="•"/>
              <a:defRPr/>
            </a:pPr>
            <a:r>
              <a:rPr lang="en-US" sz="930" b="1" spc="-40" dirty="0">
                <a:solidFill>
                  <a:prstClr val="black"/>
                </a:solidFill>
                <a:latin typeface="KaiTi" panose="02010609060101010101" pitchFamily="49" charset="-122"/>
                <a:ea typeface="KaiTi" panose="02010609060101010101" pitchFamily="49" charset="-122"/>
              </a:rPr>
              <a:t>COLLATERAL DAMAGE: </a:t>
            </a:r>
            <a:r>
              <a:rPr lang="en-US" sz="930" spc="-40" dirty="0">
                <a:solidFill>
                  <a:prstClr val="black"/>
                </a:solidFill>
                <a:latin typeface="KaiTi" panose="02010609060101010101" pitchFamily="49" charset="-122"/>
                <a:ea typeface="KaiTi" panose="02010609060101010101" pitchFamily="49" charset="-122"/>
              </a:rPr>
              <a:t>-3 Influence for each </a:t>
            </a:r>
            <a:r>
              <a:rPr lang="en-US" sz="930" b="1" spc="-40" dirty="0">
                <a:solidFill>
                  <a:prstClr val="black"/>
                </a:solidFill>
                <a:latin typeface="KaiTi" panose="02010609060101010101" pitchFamily="49" charset="-122"/>
                <a:ea typeface="KaiTi" panose="02010609060101010101" pitchFamily="49" charset="-122"/>
              </a:rPr>
              <a:t>CIVILIAN </a:t>
            </a:r>
            <a:r>
              <a:rPr lang="en-US" sz="930" spc="-40" dirty="0">
                <a:solidFill>
                  <a:prstClr val="black"/>
                </a:solidFill>
                <a:latin typeface="KaiTi" panose="02010609060101010101" pitchFamily="49" charset="-122"/>
                <a:ea typeface="KaiTi" panose="02010609060101010101" pitchFamily="49" charset="-122"/>
              </a:rPr>
              <a:t>killed.</a:t>
            </a:r>
            <a:endParaRPr kumimoji="0" lang="en-US" sz="930" b="0" i="0" u="none" strike="noStrike" kern="1200" cap="none" spc="-4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p:txBody>
      </p:sp>
      <p:sp>
        <p:nvSpPr>
          <p:cNvPr id="8" name="TextBox 7">
            <a:extLst>
              <a:ext uri="{FF2B5EF4-FFF2-40B4-BE49-F238E27FC236}">
                <a16:creationId xmlns:a16="http://schemas.microsoft.com/office/drawing/2014/main" id="{6D297C07-C086-1CE3-E14C-0E5CD038BF09}"/>
              </a:ext>
            </a:extLst>
          </p:cNvPr>
          <p:cNvSpPr txBox="1"/>
          <p:nvPr/>
        </p:nvSpPr>
        <p:spPr>
          <a:xfrm>
            <a:off x="284094" y="25878"/>
            <a:ext cx="3653455"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ADVISORS</a:t>
            </a:r>
          </a:p>
        </p:txBody>
      </p:sp>
      <p:sp>
        <p:nvSpPr>
          <p:cNvPr id="10" name="Oval 9">
            <a:extLst>
              <a:ext uri="{FF2B5EF4-FFF2-40B4-BE49-F238E27FC236}">
                <a16:creationId xmlns:a16="http://schemas.microsoft.com/office/drawing/2014/main" id="{09C2F3C8-2FA7-880B-0429-AE2415997C8B}"/>
              </a:ext>
            </a:extLst>
          </p:cNvPr>
          <p:cNvSpPr/>
          <p:nvPr/>
        </p:nvSpPr>
        <p:spPr>
          <a:xfrm>
            <a:off x="56692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12" name="Oval 11">
            <a:extLst>
              <a:ext uri="{FF2B5EF4-FFF2-40B4-BE49-F238E27FC236}">
                <a16:creationId xmlns:a16="http://schemas.microsoft.com/office/drawing/2014/main" id="{82F4A2F7-BE4C-458A-D0C1-345B15DE4EA0}"/>
              </a:ext>
            </a:extLst>
          </p:cNvPr>
          <p:cNvSpPr/>
          <p:nvPr/>
        </p:nvSpPr>
        <p:spPr>
          <a:xfrm>
            <a:off x="6400879"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19" name="Oval 18">
            <a:extLst>
              <a:ext uri="{FF2B5EF4-FFF2-40B4-BE49-F238E27FC236}">
                <a16:creationId xmlns:a16="http://schemas.microsoft.com/office/drawing/2014/main" id="{EBCEEACA-0A6D-BB6B-F517-D7BB159E77E0}"/>
              </a:ext>
            </a:extLst>
          </p:cNvPr>
          <p:cNvSpPr/>
          <p:nvPr/>
        </p:nvSpPr>
        <p:spPr>
          <a:xfrm>
            <a:off x="713232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4" name="Oval 23">
            <a:extLst>
              <a:ext uri="{FF2B5EF4-FFF2-40B4-BE49-F238E27FC236}">
                <a16:creationId xmlns:a16="http://schemas.microsoft.com/office/drawing/2014/main" id="{24CE3FA2-10F8-CA72-3806-41A0CFA9426B}"/>
              </a:ext>
            </a:extLst>
          </p:cNvPr>
          <p:cNvSpPr/>
          <p:nvPr/>
        </p:nvSpPr>
        <p:spPr>
          <a:xfrm>
            <a:off x="786384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36" name="Oval 35">
            <a:extLst>
              <a:ext uri="{FF2B5EF4-FFF2-40B4-BE49-F238E27FC236}">
                <a16:creationId xmlns:a16="http://schemas.microsoft.com/office/drawing/2014/main" id="{733CAE6D-F0F1-6558-BCE6-AB510CE2A196}"/>
              </a:ext>
            </a:extLst>
          </p:cNvPr>
          <p:cNvSpPr/>
          <p:nvPr/>
        </p:nvSpPr>
        <p:spPr>
          <a:xfrm>
            <a:off x="859536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4</a:t>
            </a:r>
          </a:p>
        </p:txBody>
      </p:sp>
      <p:sp>
        <p:nvSpPr>
          <p:cNvPr id="38" name="Oval 37">
            <a:extLst>
              <a:ext uri="{FF2B5EF4-FFF2-40B4-BE49-F238E27FC236}">
                <a16:creationId xmlns:a16="http://schemas.microsoft.com/office/drawing/2014/main" id="{8D76A4C6-B228-7D5E-E719-BCE98E532E8C}"/>
              </a:ext>
            </a:extLst>
          </p:cNvPr>
          <p:cNvSpPr/>
          <p:nvPr/>
        </p:nvSpPr>
        <p:spPr>
          <a:xfrm>
            <a:off x="932688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sp>
        <p:nvSpPr>
          <p:cNvPr id="40" name="Oval 39">
            <a:extLst>
              <a:ext uri="{FF2B5EF4-FFF2-40B4-BE49-F238E27FC236}">
                <a16:creationId xmlns:a16="http://schemas.microsoft.com/office/drawing/2014/main" id="{12833BB5-CD7E-13DC-0C82-D9A265887B5F}"/>
              </a:ext>
            </a:extLst>
          </p:cNvPr>
          <p:cNvSpPr/>
          <p:nvPr/>
        </p:nvSpPr>
        <p:spPr>
          <a:xfrm>
            <a:off x="1005840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5</a:t>
            </a:r>
          </a:p>
        </p:txBody>
      </p:sp>
      <p:sp>
        <p:nvSpPr>
          <p:cNvPr id="42" name="Oval 41">
            <a:extLst>
              <a:ext uri="{FF2B5EF4-FFF2-40B4-BE49-F238E27FC236}">
                <a16:creationId xmlns:a16="http://schemas.microsoft.com/office/drawing/2014/main" id="{B46C0354-1959-1965-630A-21F363C25F0B}"/>
              </a:ext>
            </a:extLst>
          </p:cNvPr>
          <p:cNvSpPr/>
          <p:nvPr/>
        </p:nvSpPr>
        <p:spPr>
          <a:xfrm>
            <a:off x="10789920" y="173736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6</a:t>
            </a:r>
          </a:p>
        </p:txBody>
      </p:sp>
      <p:grpSp>
        <p:nvGrpSpPr>
          <p:cNvPr id="2065" name="Group 2064">
            <a:extLst>
              <a:ext uri="{FF2B5EF4-FFF2-40B4-BE49-F238E27FC236}">
                <a16:creationId xmlns:a16="http://schemas.microsoft.com/office/drawing/2014/main" id="{B8389817-8CCD-F8F4-1E39-BB69F37BDA38}"/>
              </a:ext>
            </a:extLst>
          </p:cNvPr>
          <p:cNvGrpSpPr/>
          <p:nvPr/>
        </p:nvGrpSpPr>
        <p:grpSpPr>
          <a:xfrm>
            <a:off x="5669280" y="2560320"/>
            <a:ext cx="548640" cy="548640"/>
            <a:chOff x="5669280" y="2560320"/>
            <a:chExt cx="548640" cy="548640"/>
          </a:xfrm>
        </p:grpSpPr>
        <p:sp>
          <p:nvSpPr>
            <p:cNvPr id="2066" name="Oval 2065">
              <a:extLst>
                <a:ext uri="{FF2B5EF4-FFF2-40B4-BE49-F238E27FC236}">
                  <a16:creationId xmlns:a16="http://schemas.microsoft.com/office/drawing/2014/main" id="{FF310355-661E-664A-F0D6-302C3B53A72C}"/>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067" name="Rectangle: Rounded Corners 2066">
              <a:extLst>
                <a:ext uri="{FF2B5EF4-FFF2-40B4-BE49-F238E27FC236}">
                  <a16:creationId xmlns:a16="http://schemas.microsoft.com/office/drawing/2014/main" id="{A9362CD6-1D96-3E14-A17E-0D4DA10C67EA}"/>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2070">
            <a:extLst>
              <a:ext uri="{FF2B5EF4-FFF2-40B4-BE49-F238E27FC236}">
                <a16:creationId xmlns:a16="http://schemas.microsoft.com/office/drawing/2014/main" id="{6A077732-7262-CFF3-1E48-6FAC50FE642D}"/>
              </a:ext>
            </a:extLst>
          </p:cNvPr>
          <p:cNvGrpSpPr/>
          <p:nvPr/>
        </p:nvGrpSpPr>
        <p:grpSpPr>
          <a:xfrm>
            <a:off x="7132320" y="2564552"/>
            <a:ext cx="548640" cy="548640"/>
            <a:chOff x="5669280" y="2560320"/>
            <a:chExt cx="548640" cy="548640"/>
          </a:xfrm>
        </p:grpSpPr>
        <p:sp>
          <p:nvSpPr>
            <p:cNvPr id="2072" name="Oval 2071">
              <a:extLst>
                <a:ext uri="{FF2B5EF4-FFF2-40B4-BE49-F238E27FC236}">
                  <a16:creationId xmlns:a16="http://schemas.microsoft.com/office/drawing/2014/main" id="{3CE3FEA4-9A00-A0C4-909E-88412BD0626A}"/>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73" name="Rectangle: Rounded Corners 2072">
              <a:extLst>
                <a:ext uri="{FF2B5EF4-FFF2-40B4-BE49-F238E27FC236}">
                  <a16:creationId xmlns:a16="http://schemas.microsoft.com/office/drawing/2014/main" id="{9C3BDA80-FAD9-C017-5893-E06A282CA726}"/>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9" name="Group 2088">
            <a:extLst>
              <a:ext uri="{FF2B5EF4-FFF2-40B4-BE49-F238E27FC236}">
                <a16:creationId xmlns:a16="http://schemas.microsoft.com/office/drawing/2014/main" id="{23C1D9A2-0505-C31D-3E7A-25FF64C16913}"/>
              </a:ext>
            </a:extLst>
          </p:cNvPr>
          <p:cNvGrpSpPr/>
          <p:nvPr/>
        </p:nvGrpSpPr>
        <p:grpSpPr>
          <a:xfrm>
            <a:off x="7859482" y="2556656"/>
            <a:ext cx="548640" cy="548640"/>
            <a:chOff x="5669280" y="2560320"/>
            <a:chExt cx="548640" cy="548640"/>
          </a:xfrm>
        </p:grpSpPr>
        <p:sp>
          <p:nvSpPr>
            <p:cNvPr id="2090" name="Oval 2089">
              <a:extLst>
                <a:ext uri="{FF2B5EF4-FFF2-40B4-BE49-F238E27FC236}">
                  <a16:creationId xmlns:a16="http://schemas.microsoft.com/office/drawing/2014/main" id="{AD63FEC8-E719-0E9F-F6C7-B66073272A87}"/>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91" name="Rectangle: Rounded Corners 2090">
              <a:extLst>
                <a:ext uri="{FF2B5EF4-FFF2-40B4-BE49-F238E27FC236}">
                  <a16:creationId xmlns:a16="http://schemas.microsoft.com/office/drawing/2014/main" id="{0FEC1DC2-25B6-401A-7C9C-95BFDD91EFDF}"/>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4" name="Rectangle: Rounded Corners 2093">
            <a:extLst>
              <a:ext uri="{FF2B5EF4-FFF2-40B4-BE49-F238E27FC236}">
                <a16:creationId xmlns:a16="http://schemas.microsoft.com/office/drawing/2014/main" id="{1E30FFFD-0A6F-B1A2-5923-BF30A46874AD}"/>
              </a:ext>
            </a:extLst>
          </p:cNvPr>
          <p:cNvSpPr/>
          <p:nvPr/>
        </p:nvSpPr>
        <p:spPr>
          <a:xfrm>
            <a:off x="9449141" y="2665707"/>
            <a:ext cx="276021"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9" name="Group 2108">
            <a:extLst>
              <a:ext uri="{FF2B5EF4-FFF2-40B4-BE49-F238E27FC236}">
                <a16:creationId xmlns:a16="http://schemas.microsoft.com/office/drawing/2014/main" id="{50FC6351-568E-5F26-CDF5-5D48672EBA2F}"/>
              </a:ext>
            </a:extLst>
          </p:cNvPr>
          <p:cNvGrpSpPr/>
          <p:nvPr/>
        </p:nvGrpSpPr>
        <p:grpSpPr>
          <a:xfrm>
            <a:off x="6404036" y="2556656"/>
            <a:ext cx="548640" cy="548640"/>
            <a:chOff x="5669280" y="2560320"/>
            <a:chExt cx="548640" cy="548640"/>
          </a:xfrm>
        </p:grpSpPr>
        <p:sp>
          <p:nvSpPr>
            <p:cNvPr id="2110" name="Oval 2109">
              <a:extLst>
                <a:ext uri="{FF2B5EF4-FFF2-40B4-BE49-F238E27FC236}">
                  <a16:creationId xmlns:a16="http://schemas.microsoft.com/office/drawing/2014/main" id="{2D4514FF-A79F-FD3A-7967-6034E25FA3DF}"/>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2</a:t>
              </a:r>
            </a:p>
          </p:txBody>
        </p:sp>
        <p:sp>
          <p:nvSpPr>
            <p:cNvPr id="2111" name="Rectangle: Rounded Corners 2110">
              <a:extLst>
                <a:ext uri="{FF2B5EF4-FFF2-40B4-BE49-F238E27FC236}">
                  <a16:creationId xmlns:a16="http://schemas.microsoft.com/office/drawing/2014/main" id="{1440B1EF-3345-1EB9-4E8A-607EB5996BE5}"/>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6" name="Rectangle: Rounded Corners 2125">
            <a:extLst>
              <a:ext uri="{FF2B5EF4-FFF2-40B4-BE49-F238E27FC236}">
                <a16:creationId xmlns:a16="http://schemas.microsoft.com/office/drawing/2014/main" id="{81D391A3-AC6B-3B9E-33FE-FC588F05A7DD}"/>
              </a:ext>
            </a:extLst>
          </p:cNvPr>
          <p:cNvSpPr/>
          <p:nvPr/>
        </p:nvSpPr>
        <p:spPr>
          <a:xfrm>
            <a:off x="4920744" y="570060"/>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pic>
        <p:nvPicPr>
          <p:cNvPr id="2127" name="Picture 2" descr="Recycling Symbol - Download the Original Recycle Logo">
            <a:extLst>
              <a:ext uri="{FF2B5EF4-FFF2-40B4-BE49-F238E27FC236}">
                <a16:creationId xmlns:a16="http://schemas.microsoft.com/office/drawing/2014/main" id="{0C4305E1-0734-65BC-07A0-7A49DBEDC3D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1190" y="514031"/>
            <a:ext cx="687616" cy="66069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1632F35-C7A7-DB76-9A70-8B05C3D01956}"/>
              </a:ext>
            </a:extLst>
          </p:cNvPr>
          <p:cNvSpPr txBox="1"/>
          <p:nvPr/>
        </p:nvSpPr>
        <p:spPr>
          <a:xfrm>
            <a:off x="4011820" y="1113606"/>
            <a:ext cx="727173" cy="461665"/>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a:t>
            </a:r>
          </a:p>
          <a:p>
            <a:r>
              <a:rPr lang="en-US" sz="1200" b="1" dirty="0">
                <a:latin typeface="KaiTi" panose="02010609060101010101" pitchFamily="49" charset="-122"/>
                <a:ea typeface="KaiTi" panose="02010609060101010101" pitchFamily="49" charset="-122"/>
              </a:rPr>
              <a:t>  ALL</a:t>
            </a:r>
          </a:p>
        </p:txBody>
      </p:sp>
      <p:sp>
        <p:nvSpPr>
          <p:cNvPr id="48" name="TextBox 47">
            <a:extLst>
              <a:ext uri="{FF2B5EF4-FFF2-40B4-BE49-F238E27FC236}">
                <a16:creationId xmlns:a16="http://schemas.microsoft.com/office/drawing/2014/main" id="{7B4F29CE-4F72-099E-00FB-DB25B51CAB46}"/>
              </a:ext>
            </a:extLst>
          </p:cNvPr>
          <p:cNvSpPr txBox="1"/>
          <p:nvPr/>
        </p:nvSpPr>
        <p:spPr>
          <a:xfrm>
            <a:off x="4535532" y="1101458"/>
            <a:ext cx="1142599"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grpSp>
        <p:nvGrpSpPr>
          <p:cNvPr id="2" name="Group 1">
            <a:extLst>
              <a:ext uri="{FF2B5EF4-FFF2-40B4-BE49-F238E27FC236}">
                <a16:creationId xmlns:a16="http://schemas.microsoft.com/office/drawing/2014/main" id="{0641D4EC-9561-F32E-009F-C13DB6B4BA8E}"/>
              </a:ext>
            </a:extLst>
          </p:cNvPr>
          <p:cNvGrpSpPr/>
          <p:nvPr/>
        </p:nvGrpSpPr>
        <p:grpSpPr>
          <a:xfrm>
            <a:off x="6654875" y="531328"/>
            <a:ext cx="555254" cy="550710"/>
            <a:chOff x="8178814" y="576364"/>
            <a:chExt cx="555254" cy="550710"/>
          </a:xfrm>
        </p:grpSpPr>
        <p:sp>
          <p:nvSpPr>
            <p:cNvPr id="3" name="Wave 2">
              <a:extLst>
                <a:ext uri="{FF2B5EF4-FFF2-40B4-BE49-F238E27FC236}">
                  <a16:creationId xmlns:a16="http://schemas.microsoft.com/office/drawing/2014/main" id="{F302EA76-8B4D-B8CA-6A55-0E097394B2D6}"/>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7F6809-2994-AC3A-C1A2-E6BD2C85FB5C}"/>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B6896CA-653B-48AF-67E5-8C12F35B2959}"/>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97905C64-CA73-E91E-BC45-3761393198DF}"/>
              </a:ext>
            </a:extLst>
          </p:cNvPr>
          <p:cNvSpPr txBox="1"/>
          <p:nvPr/>
        </p:nvSpPr>
        <p:spPr>
          <a:xfrm>
            <a:off x="6377708" y="1056706"/>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54" name="TextBox 53">
            <a:extLst>
              <a:ext uri="{FF2B5EF4-FFF2-40B4-BE49-F238E27FC236}">
                <a16:creationId xmlns:a16="http://schemas.microsoft.com/office/drawing/2014/main" id="{228E0603-B85A-17FC-85E4-412C3E8DA577}"/>
              </a:ext>
            </a:extLst>
          </p:cNvPr>
          <p:cNvSpPr txBox="1"/>
          <p:nvPr/>
        </p:nvSpPr>
        <p:spPr>
          <a:xfrm>
            <a:off x="6540890" y="659959"/>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1</a:t>
            </a:r>
            <a:endParaRPr lang="en-US" sz="1200" b="1" dirty="0">
              <a:latin typeface="KaiTi" panose="02010609060101010101" pitchFamily="49" charset="-122"/>
              <a:ea typeface="KaiTi" panose="02010609060101010101" pitchFamily="49" charset="-122"/>
            </a:endParaRPr>
          </a:p>
          <a:p>
            <a:pPr algn="ctr"/>
            <a:endParaRPr lang="en-US" sz="1200" b="1" dirty="0">
              <a:latin typeface="KaiTi" panose="02010609060101010101" pitchFamily="49" charset="-122"/>
              <a:ea typeface="KaiTi" panose="02010609060101010101" pitchFamily="49" charset="-122"/>
            </a:endParaRPr>
          </a:p>
        </p:txBody>
      </p:sp>
      <p:pic>
        <p:nvPicPr>
          <p:cNvPr id="21" name="Picture 2" descr="Recycling Symbol - Download the Original Recycle Logo">
            <a:extLst>
              <a:ext uri="{FF2B5EF4-FFF2-40B4-BE49-F238E27FC236}">
                <a16:creationId xmlns:a16="http://schemas.microsoft.com/office/drawing/2014/main" id="{5ABEA1B8-310B-C872-A3D9-D81607B9341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3097" y="529785"/>
            <a:ext cx="687616" cy="6606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18E2E08-19F0-F2EA-2622-246FEDE3BD4A}"/>
              </a:ext>
            </a:extLst>
          </p:cNvPr>
          <p:cNvSpPr txBox="1"/>
          <p:nvPr/>
        </p:nvSpPr>
        <p:spPr>
          <a:xfrm>
            <a:off x="5823727" y="1129360"/>
            <a:ext cx="727173" cy="461665"/>
          </a:xfrm>
          <a:prstGeom prst="rect">
            <a:avLst/>
          </a:prstGeom>
          <a:noFill/>
        </p:spPr>
        <p:txBody>
          <a:bodyPr wrap="square" rtlCol="0">
            <a:spAutoFit/>
          </a:bodyPr>
          <a:lstStyle/>
          <a:p>
            <a:r>
              <a:rPr lang="en-US" sz="1200" b="1" dirty="0">
                <a:latin typeface="KaiTi" panose="02010609060101010101" pitchFamily="49" charset="-122"/>
                <a:ea typeface="KaiTi" panose="02010609060101010101" pitchFamily="49" charset="-122"/>
              </a:rPr>
              <a:t>RECLAIM</a:t>
            </a:r>
          </a:p>
          <a:p>
            <a:pPr algn="ctr"/>
            <a:r>
              <a:rPr lang="en-US" sz="1200" b="1" dirty="0">
                <a:latin typeface="KaiTi" panose="02010609060101010101" pitchFamily="49" charset="-122"/>
                <a:ea typeface="KaiTi" panose="02010609060101010101" pitchFamily="49" charset="-122"/>
              </a:rPr>
              <a:t>1</a:t>
            </a:r>
          </a:p>
        </p:txBody>
      </p:sp>
      <p:sp>
        <p:nvSpPr>
          <p:cNvPr id="44" name="Oval 43">
            <a:extLst>
              <a:ext uri="{FF2B5EF4-FFF2-40B4-BE49-F238E27FC236}">
                <a16:creationId xmlns:a16="http://schemas.microsoft.com/office/drawing/2014/main" id="{0DB17046-8C06-9D30-D1E0-8532301730C4}"/>
              </a:ext>
            </a:extLst>
          </p:cNvPr>
          <p:cNvSpPr/>
          <p:nvPr/>
        </p:nvSpPr>
        <p:spPr>
          <a:xfrm>
            <a:off x="10774683" y="555740"/>
            <a:ext cx="548640" cy="54864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KaiTi" panose="02010609060101010101" pitchFamily="49" charset="-122"/>
                <a:ea typeface="KaiTi" panose="02010609060101010101" pitchFamily="49" charset="-122"/>
              </a:rPr>
              <a:t>+4</a:t>
            </a:r>
          </a:p>
        </p:txBody>
      </p:sp>
      <p:sp>
        <p:nvSpPr>
          <p:cNvPr id="52" name="TextBox 51">
            <a:extLst>
              <a:ext uri="{FF2B5EF4-FFF2-40B4-BE49-F238E27FC236}">
                <a16:creationId xmlns:a16="http://schemas.microsoft.com/office/drawing/2014/main" id="{7899865F-C53E-7A93-56C7-4C0E79B5EEFA}"/>
              </a:ext>
            </a:extLst>
          </p:cNvPr>
          <p:cNvSpPr txBox="1"/>
          <p:nvPr/>
        </p:nvSpPr>
        <p:spPr>
          <a:xfrm>
            <a:off x="10534958" y="1086104"/>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4 RESOURCES</a:t>
            </a:r>
          </a:p>
        </p:txBody>
      </p:sp>
      <p:sp>
        <p:nvSpPr>
          <p:cNvPr id="2057" name="Rectangle: Rounded Corners 2056">
            <a:extLst>
              <a:ext uri="{FF2B5EF4-FFF2-40B4-BE49-F238E27FC236}">
                <a16:creationId xmlns:a16="http://schemas.microsoft.com/office/drawing/2014/main" id="{23E4D8D6-B211-DF6E-2299-14090B285F36}"/>
              </a:ext>
            </a:extLst>
          </p:cNvPr>
          <p:cNvSpPr/>
          <p:nvPr/>
        </p:nvSpPr>
        <p:spPr>
          <a:xfrm>
            <a:off x="9820322" y="569505"/>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sp>
        <p:nvSpPr>
          <p:cNvPr id="2058" name="TextBox 2057">
            <a:extLst>
              <a:ext uri="{FF2B5EF4-FFF2-40B4-BE49-F238E27FC236}">
                <a16:creationId xmlns:a16="http://schemas.microsoft.com/office/drawing/2014/main" id="{A93D8576-0052-C3F8-A203-AE882CCFA862}"/>
              </a:ext>
            </a:extLst>
          </p:cNvPr>
          <p:cNvSpPr txBox="1"/>
          <p:nvPr/>
        </p:nvSpPr>
        <p:spPr>
          <a:xfrm>
            <a:off x="9435110" y="1100903"/>
            <a:ext cx="1142599"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2064" name="Rectangle: Rounded Corners 2063">
            <a:extLst>
              <a:ext uri="{FF2B5EF4-FFF2-40B4-BE49-F238E27FC236}">
                <a16:creationId xmlns:a16="http://schemas.microsoft.com/office/drawing/2014/main" id="{C1655763-B0D7-882D-1981-6A45467D8915}"/>
              </a:ext>
            </a:extLst>
          </p:cNvPr>
          <p:cNvSpPr/>
          <p:nvPr/>
        </p:nvSpPr>
        <p:spPr>
          <a:xfrm>
            <a:off x="9471544" y="454249"/>
            <a:ext cx="2079195"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4" name="Group 2073">
            <a:extLst>
              <a:ext uri="{FF2B5EF4-FFF2-40B4-BE49-F238E27FC236}">
                <a16:creationId xmlns:a16="http://schemas.microsoft.com/office/drawing/2014/main" id="{02AB66A6-07DE-5C1E-DDAE-1663079764A7}"/>
              </a:ext>
            </a:extLst>
          </p:cNvPr>
          <p:cNvGrpSpPr/>
          <p:nvPr/>
        </p:nvGrpSpPr>
        <p:grpSpPr>
          <a:xfrm>
            <a:off x="7417156" y="454249"/>
            <a:ext cx="1946518" cy="1112693"/>
            <a:chOff x="7397241" y="465538"/>
            <a:chExt cx="1946518" cy="1112693"/>
          </a:xfrm>
        </p:grpSpPr>
        <p:grpSp>
          <p:nvGrpSpPr>
            <p:cNvPr id="43" name="Group 42">
              <a:extLst>
                <a:ext uri="{FF2B5EF4-FFF2-40B4-BE49-F238E27FC236}">
                  <a16:creationId xmlns:a16="http://schemas.microsoft.com/office/drawing/2014/main" id="{1BCEB6F2-330E-067E-C26D-AB9BA338A155}"/>
                </a:ext>
              </a:extLst>
            </p:cNvPr>
            <p:cNvGrpSpPr/>
            <p:nvPr/>
          </p:nvGrpSpPr>
          <p:grpSpPr>
            <a:xfrm>
              <a:off x="8567454" y="536858"/>
              <a:ext cx="555254" cy="550710"/>
              <a:chOff x="8178814" y="576364"/>
              <a:chExt cx="555254" cy="550710"/>
            </a:xfrm>
          </p:grpSpPr>
          <p:sp>
            <p:nvSpPr>
              <p:cNvPr id="50" name="Wave 49">
                <a:extLst>
                  <a:ext uri="{FF2B5EF4-FFF2-40B4-BE49-F238E27FC236}">
                    <a16:creationId xmlns:a16="http://schemas.microsoft.com/office/drawing/2014/main" id="{6BE66756-E104-F121-2EC4-DDD54B9EDEE1}"/>
                  </a:ext>
                </a:extLst>
              </p:cNvPr>
              <p:cNvSpPr/>
              <p:nvPr/>
            </p:nvSpPr>
            <p:spPr>
              <a:xfrm>
                <a:off x="8269510" y="651966"/>
                <a:ext cx="464558" cy="369332"/>
              </a:xfrm>
              <a:prstGeom prst="wav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A9277F4-C31A-80CC-CF35-81B4324A33B1}"/>
                  </a:ext>
                </a:extLst>
              </p:cNvPr>
              <p:cNvCxnSpPr>
                <a:cxnSpLocks/>
              </p:cNvCxnSpPr>
              <p:nvPr/>
            </p:nvCxnSpPr>
            <p:spPr>
              <a:xfrm>
                <a:off x="8219755" y="667637"/>
                <a:ext cx="0" cy="4594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4EEA740B-678D-C20A-631D-1F09F73B50B3}"/>
                  </a:ext>
                </a:extLst>
              </p:cNvPr>
              <p:cNvSpPr/>
              <p:nvPr/>
            </p:nvSpPr>
            <p:spPr>
              <a:xfrm>
                <a:off x="8178814" y="576364"/>
                <a:ext cx="91440" cy="9144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DD6D539D-151F-7672-D4CE-62C6604345E6}"/>
                </a:ext>
              </a:extLst>
            </p:cNvPr>
            <p:cNvSpPr txBox="1"/>
            <p:nvPr/>
          </p:nvSpPr>
          <p:spPr>
            <a:xfrm>
              <a:off x="8290287" y="1096103"/>
              <a:ext cx="1034572"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ADD 1 PRESENCE</a:t>
              </a:r>
            </a:p>
          </p:txBody>
        </p:sp>
        <p:sp>
          <p:nvSpPr>
            <p:cNvPr id="59" name="TextBox 58">
              <a:extLst>
                <a:ext uri="{FF2B5EF4-FFF2-40B4-BE49-F238E27FC236}">
                  <a16:creationId xmlns:a16="http://schemas.microsoft.com/office/drawing/2014/main" id="{6F830396-991A-6AD6-FAC2-4CE1EEDB98E0}"/>
                </a:ext>
              </a:extLst>
            </p:cNvPr>
            <p:cNvSpPr txBox="1"/>
            <p:nvPr/>
          </p:nvSpPr>
          <p:spPr>
            <a:xfrm>
              <a:off x="8453469" y="665489"/>
              <a:ext cx="843604"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sym typeface="Wingdings" panose="05000000000000000000" pitchFamily="2" charset="2"/>
                </a:rPr>
                <a:t>2</a:t>
              </a:r>
              <a:endParaRPr lang="en-US" sz="1200" b="1" dirty="0">
                <a:latin typeface="KaiTi" panose="02010609060101010101" pitchFamily="49" charset="-122"/>
                <a:ea typeface="KaiTi" panose="02010609060101010101" pitchFamily="49" charset="-122"/>
              </a:endParaRPr>
            </a:p>
            <a:p>
              <a:pPr algn="ctr"/>
              <a:endParaRPr lang="en-US" sz="1200" b="1" dirty="0">
                <a:latin typeface="KaiTi" panose="02010609060101010101" pitchFamily="49" charset="-122"/>
                <a:ea typeface="KaiTi" panose="02010609060101010101" pitchFamily="49" charset="-122"/>
              </a:endParaRPr>
            </a:p>
          </p:txBody>
        </p:sp>
        <p:sp>
          <p:nvSpPr>
            <p:cNvPr id="63" name="Rectangle: Rounded Corners 62">
              <a:extLst>
                <a:ext uri="{FF2B5EF4-FFF2-40B4-BE49-F238E27FC236}">
                  <a16:creationId xmlns:a16="http://schemas.microsoft.com/office/drawing/2014/main" id="{BE717530-B7EB-B03B-6BA4-6F0548B9E216}"/>
                </a:ext>
              </a:extLst>
            </p:cNvPr>
            <p:cNvSpPr/>
            <p:nvPr/>
          </p:nvSpPr>
          <p:spPr>
            <a:xfrm>
              <a:off x="7782453" y="561954"/>
              <a:ext cx="372177" cy="54864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KaiTi" panose="02010609060101010101" pitchFamily="49" charset="-122"/>
                  <a:ea typeface="KaiTi" panose="02010609060101010101" pitchFamily="49" charset="-122"/>
                </a:rPr>
                <a:t>+1</a:t>
              </a:r>
            </a:p>
          </p:txBody>
        </p:sp>
        <p:sp>
          <p:nvSpPr>
            <p:cNvPr id="2049" name="TextBox 2048">
              <a:extLst>
                <a:ext uri="{FF2B5EF4-FFF2-40B4-BE49-F238E27FC236}">
                  <a16:creationId xmlns:a16="http://schemas.microsoft.com/office/drawing/2014/main" id="{D0FF536D-EE4D-6542-4323-B4A0A174F6B5}"/>
                </a:ext>
              </a:extLst>
            </p:cNvPr>
            <p:cNvSpPr txBox="1"/>
            <p:nvPr/>
          </p:nvSpPr>
          <p:spPr>
            <a:xfrm>
              <a:off x="7397241" y="1093352"/>
              <a:ext cx="1142599" cy="461665"/>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GAIN 1 CAPABILITY</a:t>
              </a:r>
            </a:p>
          </p:txBody>
        </p:sp>
        <p:sp>
          <p:nvSpPr>
            <p:cNvPr id="2069" name="Rectangle: Rounded Corners 2068">
              <a:extLst>
                <a:ext uri="{FF2B5EF4-FFF2-40B4-BE49-F238E27FC236}">
                  <a16:creationId xmlns:a16="http://schemas.microsoft.com/office/drawing/2014/main" id="{17C8004D-DAE0-23D0-EF8D-5A58E3F4D73C}"/>
                </a:ext>
              </a:extLst>
            </p:cNvPr>
            <p:cNvSpPr/>
            <p:nvPr/>
          </p:nvSpPr>
          <p:spPr>
            <a:xfrm>
              <a:off x="7456322" y="465538"/>
              <a:ext cx="1887437"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5" name="Rectangle: Rounded Corners 2074">
            <a:extLst>
              <a:ext uri="{FF2B5EF4-FFF2-40B4-BE49-F238E27FC236}">
                <a16:creationId xmlns:a16="http://schemas.microsoft.com/office/drawing/2014/main" id="{568214B1-FEBC-A3AB-4C02-B88D4AFD3F10}"/>
              </a:ext>
            </a:extLst>
          </p:cNvPr>
          <p:cNvSpPr/>
          <p:nvPr/>
        </p:nvSpPr>
        <p:spPr>
          <a:xfrm>
            <a:off x="3920231" y="454249"/>
            <a:ext cx="1710589"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Rounded Corners 2075">
            <a:extLst>
              <a:ext uri="{FF2B5EF4-FFF2-40B4-BE49-F238E27FC236}">
                <a16:creationId xmlns:a16="http://schemas.microsoft.com/office/drawing/2014/main" id="{AC672FF6-ADFF-ED40-E345-80197A8EDE6E}"/>
              </a:ext>
            </a:extLst>
          </p:cNvPr>
          <p:cNvSpPr/>
          <p:nvPr/>
        </p:nvSpPr>
        <p:spPr>
          <a:xfrm>
            <a:off x="5749035" y="454249"/>
            <a:ext cx="1608225" cy="1112693"/>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TextBox 2077">
            <a:extLst>
              <a:ext uri="{FF2B5EF4-FFF2-40B4-BE49-F238E27FC236}">
                <a16:creationId xmlns:a16="http://schemas.microsoft.com/office/drawing/2014/main" id="{87937B52-1A2A-F19B-987E-1A65AC16309E}"/>
              </a:ext>
            </a:extLst>
          </p:cNvPr>
          <p:cNvSpPr txBox="1"/>
          <p:nvPr/>
        </p:nvSpPr>
        <p:spPr>
          <a:xfrm>
            <a:off x="6088045" y="561594"/>
            <a:ext cx="239468" cy="523220"/>
          </a:xfrm>
          <a:prstGeom prst="rect">
            <a:avLst/>
          </a:prstGeom>
          <a:noFill/>
        </p:spPr>
        <p:txBody>
          <a:bodyPr wrap="square">
            <a:spAutoFit/>
          </a:bodyPr>
          <a:lstStyle/>
          <a:p>
            <a:pPr algn="ctr"/>
            <a:r>
              <a:rPr lang="en-US" sz="2800" b="1" dirty="0">
                <a:latin typeface="KaiTi" panose="02010609060101010101" pitchFamily="49" charset="-122"/>
                <a:ea typeface="KaiTi" panose="02010609060101010101" pitchFamily="49" charset="-122"/>
              </a:rPr>
              <a:t>1</a:t>
            </a:r>
          </a:p>
        </p:txBody>
      </p:sp>
      <p:sp>
        <p:nvSpPr>
          <p:cNvPr id="2082" name="TextBox 2081">
            <a:extLst>
              <a:ext uri="{FF2B5EF4-FFF2-40B4-BE49-F238E27FC236}">
                <a16:creationId xmlns:a16="http://schemas.microsoft.com/office/drawing/2014/main" id="{4D79B49B-714D-5D00-5E74-A104862090BA}"/>
              </a:ext>
            </a:extLst>
          </p:cNvPr>
          <p:cNvSpPr txBox="1"/>
          <p:nvPr/>
        </p:nvSpPr>
        <p:spPr>
          <a:xfrm>
            <a:off x="4226148" y="1855757"/>
            <a:ext cx="154706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RESOURCES/TURN</a:t>
            </a:r>
          </a:p>
        </p:txBody>
      </p:sp>
      <p:sp>
        <p:nvSpPr>
          <p:cNvPr id="2083" name="TextBox 2082">
            <a:extLst>
              <a:ext uri="{FF2B5EF4-FFF2-40B4-BE49-F238E27FC236}">
                <a16:creationId xmlns:a16="http://schemas.microsoft.com/office/drawing/2014/main" id="{2978074E-EE8C-BF23-FC91-F026F73A3EB9}"/>
              </a:ext>
            </a:extLst>
          </p:cNvPr>
          <p:cNvSpPr txBox="1"/>
          <p:nvPr/>
        </p:nvSpPr>
        <p:spPr>
          <a:xfrm>
            <a:off x="4564911" y="2696164"/>
            <a:ext cx="1104369"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CARD PLAYS</a:t>
            </a:r>
          </a:p>
        </p:txBody>
      </p:sp>
      <p:sp>
        <p:nvSpPr>
          <p:cNvPr id="2087" name="Oval 2086">
            <a:extLst>
              <a:ext uri="{FF2B5EF4-FFF2-40B4-BE49-F238E27FC236}">
                <a16:creationId xmlns:a16="http://schemas.microsoft.com/office/drawing/2014/main" id="{A96E7A83-DFDF-C9FD-2CB9-B31FD2EA75C1}"/>
              </a:ext>
            </a:extLst>
          </p:cNvPr>
          <p:cNvSpPr/>
          <p:nvPr/>
        </p:nvSpPr>
        <p:spPr>
          <a:xfrm>
            <a:off x="9323835" y="2562978"/>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a:t>
            </a:r>
          </a:p>
        </p:txBody>
      </p:sp>
      <p:sp>
        <p:nvSpPr>
          <p:cNvPr id="2088" name="TextBox 2087">
            <a:extLst>
              <a:ext uri="{FF2B5EF4-FFF2-40B4-BE49-F238E27FC236}">
                <a16:creationId xmlns:a16="http://schemas.microsoft.com/office/drawing/2014/main" id="{FE460C1D-6455-B955-5DFD-48CBAFD3A054}"/>
              </a:ext>
            </a:extLst>
          </p:cNvPr>
          <p:cNvSpPr txBox="1"/>
          <p:nvPr/>
        </p:nvSpPr>
        <p:spPr>
          <a:xfrm>
            <a:off x="6552776" y="307710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098" name="TextBox 2097">
            <a:extLst>
              <a:ext uri="{FF2B5EF4-FFF2-40B4-BE49-F238E27FC236}">
                <a16:creationId xmlns:a16="http://schemas.microsoft.com/office/drawing/2014/main" id="{07CC645D-53DA-B39A-77D0-7F9D01CDCD83}"/>
              </a:ext>
            </a:extLst>
          </p:cNvPr>
          <p:cNvSpPr txBox="1"/>
          <p:nvPr/>
        </p:nvSpPr>
        <p:spPr>
          <a:xfrm>
            <a:off x="7287156" y="3085144"/>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099" name="TextBox 2098">
            <a:extLst>
              <a:ext uri="{FF2B5EF4-FFF2-40B4-BE49-F238E27FC236}">
                <a16:creationId xmlns:a16="http://schemas.microsoft.com/office/drawing/2014/main" id="{DC51BE50-88BB-4495-EB95-9560F365F482}"/>
              </a:ext>
            </a:extLst>
          </p:cNvPr>
          <p:cNvSpPr txBox="1"/>
          <p:nvPr/>
        </p:nvSpPr>
        <p:spPr>
          <a:xfrm>
            <a:off x="9435988" y="3077218"/>
            <a:ext cx="258353" cy="307777"/>
          </a:xfrm>
          <a:prstGeom prst="rect">
            <a:avLst/>
          </a:prstGeom>
          <a:noFill/>
        </p:spPr>
        <p:txBody>
          <a:bodyPr wrap="square" rtlCol="0">
            <a:spAutoFit/>
          </a:bodyPr>
          <a:lstStyle/>
          <a:p>
            <a:r>
              <a:rPr lang="en-US" sz="1400" b="1" dirty="0">
                <a:solidFill>
                  <a:schemeClr val="tx1"/>
                </a:solidFill>
                <a:latin typeface="KaiTi" panose="02010609060101010101" pitchFamily="49" charset="-122"/>
                <a:ea typeface="KaiTi" panose="02010609060101010101" pitchFamily="49" charset="-122"/>
              </a:rPr>
              <a:t>∞</a:t>
            </a:r>
          </a:p>
        </p:txBody>
      </p:sp>
      <p:sp>
        <p:nvSpPr>
          <p:cNvPr id="2100" name="TextBox 2099">
            <a:extLst>
              <a:ext uri="{FF2B5EF4-FFF2-40B4-BE49-F238E27FC236}">
                <a16:creationId xmlns:a16="http://schemas.microsoft.com/office/drawing/2014/main" id="{0E3F2CA2-6809-7EF8-940F-8A5F03D5C43A}"/>
              </a:ext>
            </a:extLst>
          </p:cNvPr>
          <p:cNvSpPr txBox="1"/>
          <p:nvPr/>
        </p:nvSpPr>
        <p:spPr>
          <a:xfrm>
            <a:off x="7992772" y="3091777"/>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112" name="TextBox 2111">
            <a:extLst>
              <a:ext uri="{FF2B5EF4-FFF2-40B4-BE49-F238E27FC236}">
                <a16:creationId xmlns:a16="http://schemas.microsoft.com/office/drawing/2014/main" id="{9B569FA7-7531-45ED-297B-36178203DBD1}"/>
              </a:ext>
            </a:extLst>
          </p:cNvPr>
          <p:cNvSpPr txBox="1"/>
          <p:nvPr/>
        </p:nvSpPr>
        <p:spPr>
          <a:xfrm>
            <a:off x="6552776" y="2232602"/>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a:t>
            </a:r>
          </a:p>
        </p:txBody>
      </p:sp>
      <p:sp>
        <p:nvSpPr>
          <p:cNvPr id="2115" name="TextBox 2114">
            <a:extLst>
              <a:ext uri="{FF2B5EF4-FFF2-40B4-BE49-F238E27FC236}">
                <a16:creationId xmlns:a16="http://schemas.microsoft.com/office/drawing/2014/main" id="{CDC0DEC0-640B-4F0A-C949-8FE3E0591220}"/>
              </a:ext>
            </a:extLst>
          </p:cNvPr>
          <p:cNvSpPr txBox="1"/>
          <p:nvPr/>
        </p:nvSpPr>
        <p:spPr>
          <a:xfrm>
            <a:off x="7287156" y="2240637"/>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117" name="TextBox 2116">
            <a:extLst>
              <a:ext uri="{FF2B5EF4-FFF2-40B4-BE49-F238E27FC236}">
                <a16:creationId xmlns:a16="http://schemas.microsoft.com/office/drawing/2014/main" id="{7EE0A9EF-8ADF-C8FE-CA8B-E07FBCD9984F}"/>
              </a:ext>
            </a:extLst>
          </p:cNvPr>
          <p:cNvSpPr txBox="1"/>
          <p:nvPr/>
        </p:nvSpPr>
        <p:spPr>
          <a:xfrm>
            <a:off x="8736106" y="223726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4</a:t>
            </a:r>
          </a:p>
        </p:txBody>
      </p:sp>
      <p:sp>
        <p:nvSpPr>
          <p:cNvPr id="2122" name="TextBox 2121">
            <a:extLst>
              <a:ext uri="{FF2B5EF4-FFF2-40B4-BE49-F238E27FC236}">
                <a16:creationId xmlns:a16="http://schemas.microsoft.com/office/drawing/2014/main" id="{6B6E7F9E-4C73-61FD-9F29-4FA9AC2AEA1C}"/>
              </a:ext>
            </a:extLst>
          </p:cNvPr>
          <p:cNvSpPr txBox="1"/>
          <p:nvPr/>
        </p:nvSpPr>
        <p:spPr>
          <a:xfrm>
            <a:off x="10196048" y="224727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5</a:t>
            </a:r>
          </a:p>
        </p:txBody>
      </p:sp>
      <p:sp>
        <p:nvSpPr>
          <p:cNvPr id="2124" name="TextBox 2123">
            <a:extLst>
              <a:ext uri="{FF2B5EF4-FFF2-40B4-BE49-F238E27FC236}">
                <a16:creationId xmlns:a16="http://schemas.microsoft.com/office/drawing/2014/main" id="{0F1D2E8A-D506-3729-76DB-55B798B1B8A0}"/>
              </a:ext>
            </a:extLst>
          </p:cNvPr>
          <p:cNvSpPr txBox="1"/>
          <p:nvPr/>
        </p:nvSpPr>
        <p:spPr>
          <a:xfrm>
            <a:off x="10931926" y="2242890"/>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6</a:t>
            </a:r>
          </a:p>
        </p:txBody>
      </p:sp>
      <p:sp>
        <p:nvSpPr>
          <p:cNvPr id="2130" name="TextBox 2129">
            <a:extLst>
              <a:ext uri="{FF2B5EF4-FFF2-40B4-BE49-F238E27FC236}">
                <a16:creationId xmlns:a16="http://schemas.microsoft.com/office/drawing/2014/main" id="{8C10CA32-9897-3741-9030-AA6501CA8D5D}"/>
              </a:ext>
            </a:extLst>
          </p:cNvPr>
          <p:cNvSpPr txBox="1"/>
          <p:nvPr/>
        </p:nvSpPr>
        <p:spPr>
          <a:xfrm>
            <a:off x="4774151" y="3667618"/>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131" name="TextBox 2130">
            <a:extLst>
              <a:ext uri="{FF2B5EF4-FFF2-40B4-BE49-F238E27FC236}">
                <a16:creationId xmlns:a16="http://schemas.microsoft.com/office/drawing/2014/main" id="{FC4972BF-79D1-11C4-F5A2-819D8E6E0E06}"/>
              </a:ext>
            </a:extLst>
          </p:cNvPr>
          <p:cNvSpPr txBox="1"/>
          <p:nvPr/>
        </p:nvSpPr>
        <p:spPr>
          <a:xfrm>
            <a:off x="10271955" y="3936045"/>
            <a:ext cx="251714"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136" name="TextBox 2135">
            <a:extLst>
              <a:ext uri="{FF2B5EF4-FFF2-40B4-BE49-F238E27FC236}">
                <a16:creationId xmlns:a16="http://schemas.microsoft.com/office/drawing/2014/main" id="{A4974C01-17DA-D66B-33A2-519A5022540F}"/>
              </a:ext>
            </a:extLst>
          </p:cNvPr>
          <p:cNvSpPr txBox="1"/>
          <p:nvPr/>
        </p:nvSpPr>
        <p:spPr>
          <a:xfrm>
            <a:off x="4996516" y="3922911"/>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137" name="TextBox 2136">
            <a:extLst>
              <a:ext uri="{FF2B5EF4-FFF2-40B4-BE49-F238E27FC236}">
                <a16:creationId xmlns:a16="http://schemas.microsoft.com/office/drawing/2014/main" id="{647892A6-5C31-08AC-BE89-DC1D33931920}"/>
              </a:ext>
            </a:extLst>
          </p:cNvPr>
          <p:cNvSpPr txBox="1"/>
          <p:nvPr/>
        </p:nvSpPr>
        <p:spPr>
          <a:xfrm>
            <a:off x="4012155" y="366141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138" name="TextBox 2137">
            <a:extLst>
              <a:ext uri="{FF2B5EF4-FFF2-40B4-BE49-F238E27FC236}">
                <a16:creationId xmlns:a16="http://schemas.microsoft.com/office/drawing/2014/main" id="{4E103120-AA83-ED9A-D55B-178FA5EFBDFD}"/>
              </a:ext>
            </a:extLst>
          </p:cNvPr>
          <p:cNvSpPr txBox="1"/>
          <p:nvPr/>
        </p:nvSpPr>
        <p:spPr>
          <a:xfrm>
            <a:off x="5509265" y="3665201"/>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139" name="TextBox 2138">
            <a:extLst>
              <a:ext uri="{FF2B5EF4-FFF2-40B4-BE49-F238E27FC236}">
                <a16:creationId xmlns:a16="http://schemas.microsoft.com/office/drawing/2014/main" id="{AE57344C-0379-27D9-4A71-1E173673EC65}"/>
              </a:ext>
            </a:extLst>
          </p:cNvPr>
          <p:cNvSpPr txBox="1"/>
          <p:nvPr/>
        </p:nvSpPr>
        <p:spPr>
          <a:xfrm>
            <a:off x="7341109" y="3659046"/>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140" name="TextBox 2139">
            <a:extLst>
              <a:ext uri="{FF2B5EF4-FFF2-40B4-BE49-F238E27FC236}">
                <a16:creationId xmlns:a16="http://schemas.microsoft.com/office/drawing/2014/main" id="{D22172C1-735B-86E6-28AF-2414CFA08D5E}"/>
              </a:ext>
            </a:extLst>
          </p:cNvPr>
          <p:cNvSpPr txBox="1"/>
          <p:nvPr/>
        </p:nvSpPr>
        <p:spPr>
          <a:xfrm>
            <a:off x="6579113" y="365284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141" name="TextBox 2140">
            <a:extLst>
              <a:ext uri="{FF2B5EF4-FFF2-40B4-BE49-F238E27FC236}">
                <a16:creationId xmlns:a16="http://schemas.microsoft.com/office/drawing/2014/main" id="{8BB458AA-2579-5DDE-6CC4-DF21EC285E66}"/>
              </a:ext>
            </a:extLst>
          </p:cNvPr>
          <p:cNvSpPr txBox="1"/>
          <p:nvPr/>
        </p:nvSpPr>
        <p:spPr>
          <a:xfrm>
            <a:off x="8076223" y="3656629"/>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142" name="TextBox 2141">
            <a:extLst>
              <a:ext uri="{FF2B5EF4-FFF2-40B4-BE49-F238E27FC236}">
                <a16:creationId xmlns:a16="http://schemas.microsoft.com/office/drawing/2014/main" id="{DECFF942-8053-FBDF-CF34-6C426456AC6B}"/>
              </a:ext>
            </a:extLst>
          </p:cNvPr>
          <p:cNvSpPr txBox="1"/>
          <p:nvPr/>
        </p:nvSpPr>
        <p:spPr>
          <a:xfrm>
            <a:off x="9992110" y="3652114"/>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RANGE</a:t>
            </a:r>
          </a:p>
        </p:txBody>
      </p:sp>
      <p:sp>
        <p:nvSpPr>
          <p:cNvPr id="2143" name="TextBox 2142">
            <a:extLst>
              <a:ext uri="{FF2B5EF4-FFF2-40B4-BE49-F238E27FC236}">
                <a16:creationId xmlns:a16="http://schemas.microsoft.com/office/drawing/2014/main" id="{EEC526D3-AD4D-3562-927F-15FA9AA2A7CB}"/>
              </a:ext>
            </a:extLst>
          </p:cNvPr>
          <p:cNvSpPr txBox="1"/>
          <p:nvPr/>
        </p:nvSpPr>
        <p:spPr>
          <a:xfrm>
            <a:off x="9230114" y="3645912"/>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SPEED</a:t>
            </a:r>
          </a:p>
        </p:txBody>
      </p:sp>
      <p:sp>
        <p:nvSpPr>
          <p:cNvPr id="2144" name="TextBox 2143">
            <a:extLst>
              <a:ext uri="{FF2B5EF4-FFF2-40B4-BE49-F238E27FC236}">
                <a16:creationId xmlns:a16="http://schemas.microsoft.com/office/drawing/2014/main" id="{7E401772-6C49-E01F-E5CE-0959542DF337}"/>
              </a:ext>
            </a:extLst>
          </p:cNvPr>
          <p:cNvSpPr txBox="1"/>
          <p:nvPr/>
        </p:nvSpPr>
        <p:spPr>
          <a:xfrm>
            <a:off x="10727224" y="3649697"/>
            <a:ext cx="788459" cy="276999"/>
          </a:xfrm>
          <a:prstGeom prst="rect">
            <a:avLst/>
          </a:prstGeom>
          <a:noFill/>
        </p:spPr>
        <p:txBody>
          <a:bodyPr wrap="square" rtlCol="0">
            <a:spAutoFit/>
          </a:bodyPr>
          <a:lstStyle/>
          <a:p>
            <a:pPr algn="ctr"/>
            <a:r>
              <a:rPr lang="en-US" sz="1200" b="1" dirty="0">
                <a:latin typeface="KaiTi" panose="02010609060101010101" pitchFamily="49" charset="-122"/>
                <a:ea typeface="KaiTi" panose="02010609060101010101" pitchFamily="49" charset="-122"/>
              </a:rPr>
              <a:t>TARGET</a:t>
            </a:r>
          </a:p>
        </p:txBody>
      </p:sp>
      <p:sp>
        <p:nvSpPr>
          <p:cNvPr id="2145" name="TextBox 2144">
            <a:extLst>
              <a:ext uri="{FF2B5EF4-FFF2-40B4-BE49-F238E27FC236}">
                <a16:creationId xmlns:a16="http://schemas.microsoft.com/office/drawing/2014/main" id="{BC34FF7F-8278-7C2E-ECAA-AF46ED66E96B}"/>
              </a:ext>
            </a:extLst>
          </p:cNvPr>
          <p:cNvSpPr txBox="1"/>
          <p:nvPr/>
        </p:nvSpPr>
        <p:spPr>
          <a:xfrm>
            <a:off x="7593999" y="3909933"/>
            <a:ext cx="302921"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0</a:t>
            </a:r>
          </a:p>
        </p:txBody>
      </p:sp>
      <p:sp>
        <p:nvSpPr>
          <p:cNvPr id="2146" name="TextBox 2145">
            <a:extLst>
              <a:ext uri="{FF2B5EF4-FFF2-40B4-BE49-F238E27FC236}">
                <a16:creationId xmlns:a16="http://schemas.microsoft.com/office/drawing/2014/main" id="{8387CB09-1D36-6B0E-777E-57CA4C03433C}"/>
              </a:ext>
            </a:extLst>
          </p:cNvPr>
          <p:cNvSpPr txBox="1"/>
          <p:nvPr/>
        </p:nvSpPr>
        <p:spPr>
          <a:xfrm>
            <a:off x="8195490" y="3922911"/>
            <a:ext cx="576576" cy="369332"/>
          </a:xfrm>
          <a:prstGeom prst="rect">
            <a:avLst/>
          </a:prstGeom>
          <a:noFill/>
        </p:spPr>
        <p:txBody>
          <a:bodyPr wrap="square" rtlCol="0">
            <a:spAutoFit/>
          </a:bodyPr>
          <a:lstStyle/>
          <a:p>
            <a:pPr algn="ctr"/>
            <a:r>
              <a:rPr lang="en-US" b="1" dirty="0">
                <a:latin typeface="KaiTi" panose="02010609060101010101" pitchFamily="49" charset="-122"/>
                <a:ea typeface="KaiTi" panose="02010609060101010101" pitchFamily="49" charset="-122"/>
              </a:rPr>
              <a:t>ANY</a:t>
            </a:r>
          </a:p>
        </p:txBody>
      </p:sp>
      <p:sp>
        <p:nvSpPr>
          <p:cNvPr id="2147" name="Lightning Bolt 2146">
            <a:extLst>
              <a:ext uri="{FF2B5EF4-FFF2-40B4-BE49-F238E27FC236}">
                <a16:creationId xmlns:a16="http://schemas.microsoft.com/office/drawing/2014/main" id="{6D9D311A-9010-8726-D431-649A8667FC9F}"/>
              </a:ext>
            </a:extLst>
          </p:cNvPr>
          <p:cNvSpPr/>
          <p:nvPr/>
        </p:nvSpPr>
        <p:spPr>
          <a:xfrm rot="18362289">
            <a:off x="9325357" y="3862380"/>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TextBox 2147">
            <a:extLst>
              <a:ext uri="{FF2B5EF4-FFF2-40B4-BE49-F238E27FC236}">
                <a16:creationId xmlns:a16="http://schemas.microsoft.com/office/drawing/2014/main" id="{409F67FC-A1E4-4791-99FC-85CFF0ABBFFD}"/>
              </a:ext>
            </a:extLst>
          </p:cNvPr>
          <p:cNvSpPr txBox="1"/>
          <p:nvPr/>
        </p:nvSpPr>
        <p:spPr>
          <a:xfrm>
            <a:off x="3957737" y="3289626"/>
            <a:ext cx="357421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ORGANIC CAPABILITIES</a:t>
            </a:r>
          </a:p>
        </p:txBody>
      </p:sp>
      <p:pic>
        <p:nvPicPr>
          <p:cNvPr id="13" name="Picture 12">
            <a:extLst>
              <a:ext uri="{FF2B5EF4-FFF2-40B4-BE49-F238E27FC236}">
                <a16:creationId xmlns:a16="http://schemas.microsoft.com/office/drawing/2014/main" id="{44890BD6-740C-5E18-5A2D-354D41301DEA}"/>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220925" y="3917434"/>
            <a:ext cx="280844" cy="388986"/>
          </a:xfrm>
          <a:prstGeom prst="rect">
            <a:avLst/>
          </a:prstGeom>
        </p:spPr>
      </p:pic>
      <p:sp>
        <p:nvSpPr>
          <p:cNvPr id="14" name="Lightning Bolt 13">
            <a:extLst>
              <a:ext uri="{FF2B5EF4-FFF2-40B4-BE49-F238E27FC236}">
                <a16:creationId xmlns:a16="http://schemas.microsoft.com/office/drawing/2014/main" id="{A0F2F78D-CFC0-B1F7-04F3-A66D8358DC11}"/>
              </a:ext>
            </a:extLst>
          </p:cNvPr>
          <p:cNvSpPr/>
          <p:nvPr/>
        </p:nvSpPr>
        <p:spPr>
          <a:xfrm rot="18362289">
            <a:off x="6692075" y="3855001"/>
            <a:ext cx="469151" cy="540334"/>
          </a:xfrm>
          <a:prstGeom prst="lightningBol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17EE448-ADE0-829B-7235-9F661D3D399B}"/>
              </a:ext>
            </a:extLst>
          </p:cNvPr>
          <p:cNvSpPr txBox="1"/>
          <p:nvPr/>
        </p:nvSpPr>
        <p:spPr>
          <a:xfrm>
            <a:off x="10670641" y="3898475"/>
            <a:ext cx="916043" cy="430887"/>
          </a:xfrm>
          <a:prstGeom prst="rect">
            <a:avLst/>
          </a:prstGeom>
          <a:noFill/>
        </p:spPr>
        <p:txBody>
          <a:bodyPr wrap="square" rtlCol="0">
            <a:spAutoFit/>
          </a:bodyPr>
          <a:lstStyle/>
          <a:p>
            <a:pPr algn="ctr"/>
            <a:r>
              <a:rPr lang="en-US" sz="1100" b="1" dirty="0">
                <a:solidFill>
                  <a:srgbClr val="0066FF"/>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BLUE CIVILIANS</a:t>
            </a:r>
          </a:p>
        </p:txBody>
      </p:sp>
      <p:sp>
        <p:nvSpPr>
          <p:cNvPr id="2070" name="TextBox 2069">
            <a:extLst>
              <a:ext uri="{FF2B5EF4-FFF2-40B4-BE49-F238E27FC236}">
                <a16:creationId xmlns:a16="http://schemas.microsoft.com/office/drawing/2014/main" id="{7DBE073D-441E-369C-3D67-552CCFD0317F}"/>
              </a:ext>
            </a:extLst>
          </p:cNvPr>
          <p:cNvSpPr txBox="1"/>
          <p:nvPr/>
        </p:nvSpPr>
        <p:spPr>
          <a:xfrm>
            <a:off x="7700335" y="2231100"/>
            <a:ext cx="990309"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OVERSIGHT</a:t>
            </a:r>
          </a:p>
        </p:txBody>
      </p:sp>
      <p:sp>
        <p:nvSpPr>
          <p:cNvPr id="2079" name="TextBox 2078">
            <a:extLst>
              <a:ext uri="{FF2B5EF4-FFF2-40B4-BE49-F238E27FC236}">
                <a16:creationId xmlns:a16="http://schemas.microsoft.com/office/drawing/2014/main" id="{01663EF0-0C23-1161-EE8D-F09B8667D88A}"/>
              </a:ext>
            </a:extLst>
          </p:cNvPr>
          <p:cNvSpPr txBox="1"/>
          <p:nvPr/>
        </p:nvSpPr>
        <p:spPr>
          <a:xfrm>
            <a:off x="9127156" y="2231100"/>
            <a:ext cx="990309"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INTEGRITY</a:t>
            </a:r>
          </a:p>
        </p:txBody>
      </p:sp>
      <p:sp>
        <p:nvSpPr>
          <p:cNvPr id="17" name="TextBox 16">
            <a:extLst>
              <a:ext uri="{FF2B5EF4-FFF2-40B4-BE49-F238E27FC236}">
                <a16:creationId xmlns:a16="http://schemas.microsoft.com/office/drawing/2014/main" id="{324F2A26-F6AD-0929-627A-8307378DDE13}"/>
              </a:ext>
            </a:extLst>
          </p:cNvPr>
          <p:cNvSpPr txBox="1"/>
          <p:nvPr/>
        </p:nvSpPr>
        <p:spPr>
          <a:xfrm>
            <a:off x="5468848" y="3908173"/>
            <a:ext cx="916043" cy="430887"/>
          </a:xfrm>
          <a:prstGeom prst="rect">
            <a:avLst/>
          </a:prstGeom>
          <a:noFill/>
        </p:spPr>
        <p:txBody>
          <a:bodyPr wrap="square" rtlCol="0">
            <a:spAutoFit/>
          </a:bodyPr>
          <a:lstStyle/>
          <a:p>
            <a:pPr algn="ctr"/>
            <a:r>
              <a:rPr lang="en-US" sz="1100" b="1" dirty="0">
                <a:solidFill>
                  <a:srgbClr val="0066FF"/>
                </a:solidFill>
                <a:effectLst>
                  <a:outerShdw blurRad="50800" dist="50800" dir="5400000" algn="ctr" rotWithShape="0">
                    <a:schemeClr val="tx1"/>
                  </a:outerShdw>
                </a:effectLst>
                <a:latin typeface="KaiTi" panose="02010609060101010101" pitchFamily="49" charset="-122"/>
                <a:ea typeface="KaiTi" panose="02010609060101010101" pitchFamily="49" charset="-122"/>
              </a:rPr>
              <a:t>BLUE CIVILIANS</a:t>
            </a:r>
          </a:p>
        </p:txBody>
      </p:sp>
      <p:grpSp>
        <p:nvGrpSpPr>
          <p:cNvPr id="9" name="Group 8">
            <a:extLst>
              <a:ext uri="{FF2B5EF4-FFF2-40B4-BE49-F238E27FC236}">
                <a16:creationId xmlns:a16="http://schemas.microsoft.com/office/drawing/2014/main" id="{9D49A569-CC9F-AC0F-CA00-B1401C7C47DB}"/>
              </a:ext>
            </a:extLst>
          </p:cNvPr>
          <p:cNvGrpSpPr/>
          <p:nvPr/>
        </p:nvGrpSpPr>
        <p:grpSpPr>
          <a:xfrm>
            <a:off x="8580945" y="2568155"/>
            <a:ext cx="548640" cy="548640"/>
            <a:chOff x="5669280" y="2560320"/>
            <a:chExt cx="548640" cy="548640"/>
          </a:xfrm>
        </p:grpSpPr>
        <p:sp>
          <p:nvSpPr>
            <p:cNvPr id="18" name="Oval 17">
              <a:extLst>
                <a:ext uri="{FF2B5EF4-FFF2-40B4-BE49-F238E27FC236}">
                  <a16:creationId xmlns:a16="http://schemas.microsoft.com/office/drawing/2014/main" id="{ADD9FA6D-BC65-8A1B-0E86-CC66BCFB73AD}"/>
                </a:ext>
              </a:extLst>
            </p:cNvPr>
            <p:cNvSpPr/>
            <p:nvPr/>
          </p:nvSpPr>
          <p:spPr>
            <a:xfrm>
              <a:off x="5669280" y="2560320"/>
              <a:ext cx="548640" cy="54864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KaiTi" panose="02010609060101010101" pitchFamily="49" charset="-122"/>
                  <a:ea typeface="KaiTi" panose="02010609060101010101" pitchFamily="49" charset="-122"/>
                </a:rPr>
                <a:t>3</a:t>
              </a:r>
            </a:p>
          </p:txBody>
        </p:sp>
        <p:sp>
          <p:nvSpPr>
            <p:cNvPr id="20" name="Rectangle: Rounded Corners 19">
              <a:extLst>
                <a:ext uri="{FF2B5EF4-FFF2-40B4-BE49-F238E27FC236}">
                  <a16:creationId xmlns:a16="http://schemas.microsoft.com/office/drawing/2014/main" id="{0FA4A007-03D3-27BB-71BB-90E733C7E524}"/>
                </a:ext>
              </a:extLst>
            </p:cNvPr>
            <p:cNvSpPr/>
            <p:nvPr/>
          </p:nvSpPr>
          <p:spPr>
            <a:xfrm>
              <a:off x="5794587" y="2663049"/>
              <a:ext cx="274320" cy="36576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E296F9C8-C14F-F4E4-E5AA-ACF012BD2A9C}"/>
              </a:ext>
            </a:extLst>
          </p:cNvPr>
          <p:cNvSpPr txBox="1"/>
          <p:nvPr/>
        </p:nvSpPr>
        <p:spPr>
          <a:xfrm>
            <a:off x="8730486" y="3089779"/>
            <a:ext cx="258353"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a:t>
            </a:r>
          </a:p>
        </p:txBody>
      </p:sp>
      <p:sp>
        <p:nvSpPr>
          <p:cNvPr id="25" name="TextBox 24">
            <a:extLst>
              <a:ext uri="{FF2B5EF4-FFF2-40B4-BE49-F238E27FC236}">
                <a16:creationId xmlns:a16="http://schemas.microsoft.com/office/drawing/2014/main" id="{E79D9758-8F39-D754-8DFD-AA0AB7662665}"/>
              </a:ext>
            </a:extLst>
          </p:cNvPr>
          <p:cNvSpPr txBox="1"/>
          <p:nvPr/>
        </p:nvSpPr>
        <p:spPr>
          <a:xfrm>
            <a:off x="3944541" y="4332541"/>
            <a:ext cx="246391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FORCE MANAGEMENT</a:t>
            </a:r>
          </a:p>
        </p:txBody>
      </p:sp>
      <p:sp>
        <p:nvSpPr>
          <p:cNvPr id="27" name="TextBox 26">
            <a:extLst>
              <a:ext uri="{FF2B5EF4-FFF2-40B4-BE49-F238E27FC236}">
                <a16:creationId xmlns:a16="http://schemas.microsoft.com/office/drawing/2014/main" id="{2763EA19-A528-42FC-475B-1A7F4E1EC440}"/>
              </a:ext>
            </a:extLst>
          </p:cNvPr>
          <p:cNvSpPr txBox="1"/>
          <p:nvPr/>
        </p:nvSpPr>
        <p:spPr>
          <a:xfrm>
            <a:off x="3942897" y="4669603"/>
            <a:ext cx="2443258" cy="163722"/>
          </a:xfrm>
          <a:prstGeom prst="rect">
            <a:avLst/>
          </a:prstGeom>
          <a:noFill/>
        </p:spPr>
        <p:txBody>
          <a:bodyPr wrap="none" lIns="0" tIns="0" rIns="0" bIns="0" rtlCol="0" anchor="ctr">
            <a:noAutofit/>
          </a:bodyPr>
          <a:lstStyle/>
          <a:p>
            <a:pPr algn="ctr"/>
            <a:r>
              <a:rPr lang="en-US" sz="1200" b="1" dirty="0">
                <a:latin typeface="KaiTi" panose="02010609060101010101" pitchFamily="49" charset="-122"/>
                <a:ea typeface="KaiTi" panose="02010609060101010101" pitchFamily="49" charset="-122"/>
              </a:rPr>
              <a:t>(see Special Rules)</a:t>
            </a:r>
          </a:p>
        </p:txBody>
      </p:sp>
      <p:sp>
        <p:nvSpPr>
          <p:cNvPr id="28" name="TextBox 27">
            <a:extLst>
              <a:ext uri="{FF2B5EF4-FFF2-40B4-BE49-F238E27FC236}">
                <a16:creationId xmlns:a16="http://schemas.microsoft.com/office/drawing/2014/main" id="{409DD788-EE77-D41C-DC4B-3D2397B88C59}"/>
              </a:ext>
            </a:extLst>
          </p:cNvPr>
          <p:cNvSpPr txBox="1"/>
          <p:nvPr/>
        </p:nvSpPr>
        <p:spPr>
          <a:xfrm>
            <a:off x="4689009" y="4941690"/>
            <a:ext cx="1041162" cy="619983"/>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RECRUIT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30" name="TextBox 29">
            <a:extLst>
              <a:ext uri="{FF2B5EF4-FFF2-40B4-BE49-F238E27FC236}">
                <a16:creationId xmlns:a16="http://schemas.microsoft.com/office/drawing/2014/main" id="{A92DA938-78DD-3A51-7550-CA3A801F96EA}"/>
              </a:ext>
            </a:extLst>
          </p:cNvPr>
          <p:cNvSpPr txBox="1"/>
          <p:nvPr/>
        </p:nvSpPr>
        <p:spPr>
          <a:xfrm>
            <a:off x="3957737" y="5588083"/>
            <a:ext cx="2448390" cy="163722"/>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OR ***</a:t>
            </a:r>
          </a:p>
        </p:txBody>
      </p:sp>
      <p:sp>
        <p:nvSpPr>
          <p:cNvPr id="31" name="TextBox 30">
            <a:extLst>
              <a:ext uri="{FF2B5EF4-FFF2-40B4-BE49-F238E27FC236}">
                <a16:creationId xmlns:a16="http://schemas.microsoft.com/office/drawing/2014/main" id="{8394FC03-732E-7CFC-DC5C-0E2A2815409B}"/>
              </a:ext>
            </a:extLst>
          </p:cNvPr>
          <p:cNvSpPr txBox="1"/>
          <p:nvPr/>
        </p:nvSpPr>
        <p:spPr>
          <a:xfrm>
            <a:off x="4758859" y="5911375"/>
            <a:ext cx="1425609" cy="619983"/>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CONVERT 1 </a:t>
            </a:r>
            <a:r>
              <a:rPr lang="en-US" sz="1400" b="1" dirty="0">
                <a:solidFill>
                  <a:srgbClr val="FF000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RED</a:t>
            </a:r>
          </a:p>
          <a:p>
            <a:r>
              <a:rPr lang="en-US" sz="1400" b="1" dirty="0">
                <a:solidFill>
                  <a:srgbClr val="FF000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CIV</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t>
            </a:r>
            <a:r>
              <a:rPr lang="en-US" sz="1400" dirty="0">
                <a:latin typeface="KaiTi" panose="02010609060101010101" pitchFamily="49" charset="-122"/>
                <a:ea typeface="KaiTi" panose="02010609060101010101" pitchFamily="49" charset="-122"/>
              </a:rPr>
              <a:t>TO</a:t>
            </a:r>
            <a:r>
              <a:rPr lang="en-US" sz="14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t>
            </a:r>
            <a:r>
              <a:rPr lang="en-US" sz="1400" b="1" dirty="0">
                <a:solidFill>
                  <a:srgbClr val="0070C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BLUE</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t>
            </a:r>
            <a:r>
              <a:rPr lang="en-US" sz="1400" b="1" dirty="0">
                <a:solidFill>
                  <a:srgbClr val="0070C0"/>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CIV</a:t>
            </a:r>
            <a:endParaRPr lang="en-US" sz="1400" dirty="0">
              <a:solidFill>
                <a:srgbClr val="0070C0"/>
              </a:solidFill>
              <a:latin typeface="KaiTi" panose="02010609060101010101" pitchFamily="49" charset="-122"/>
              <a:ea typeface="KaiTi" panose="02010609060101010101" pitchFamily="49" charset="-122"/>
            </a:endParaRPr>
          </a:p>
        </p:txBody>
      </p:sp>
      <p:grpSp>
        <p:nvGrpSpPr>
          <p:cNvPr id="35" name="Group 34">
            <a:extLst>
              <a:ext uri="{FF2B5EF4-FFF2-40B4-BE49-F238E27FC236}">
                <a16:creationId xmlns:a16="http://schemas.microsoft.com/office/drawing/2014/main" id="{652B5FDA-71A3-2E57-9317-9F5B340C336D}"/>
              </a:ext>
            </a:extLst>
          </p:cNvPr>
          <p:cNvGrpSpPr/>
          <p:nvPr/>
        </p:nvGrpSpPr>
        <p:grpSpPr>
          <a:xfrm>
            <a:off x="4090665" y="6296917"/>
            <a:ext cx="336940" cy="324756"/>
            <a:chOff x="4004024" y="8001598"/>
            <a:chExt cx="336940" cy="324756"/>
          </a:xfrm>
        </p:grpSpPr>
        <p:sp>
          <p:nvSpPr>
            <p:cNvPr id="39" name="Oval 38">
              <a:extLst>
                <a:ext uri="{FF2B5EF4-FFF2-40B4-BE49-F238E27FC236}">
                  <a16:creationId xmlns:a16="http://schemas.microsoft.com/office/drawing/2014/main" id="{31886BD3-3E48-F017-7D6A-07E692FDFD2D}"/>
                </a:ext>
              </a:extLst>
            </p:cNvPr>
            <p:cNvSpPr/>
            <p:nvPr/>
          </p:nvSpPr>
          <p:spPr>
            <a:xfrm>
              <a:off x="4066644" y="8052034"/>
              <a:ext cx="274320" cy="27432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iTi" panose="02010609060101010101" pitchFamily="49" charset="-122"/>
                  <a:ea typeface="KaiTi" panose="02010609060101010101" pitchFamily="49" charset="-122"/>
                </a:rPr>
                <a:t>1</a:t>
              </a:r>
            </a:p>
          </p:txBody>
        </p:sp>
        <p:sp>
          <p:nvSpPr>
            <p:cNvPr id="41" name="Rectangle 40">
              <a:extLst>
                <a:ext uri="{FF2B5EF4-FFF2-40B4-BE49-F238E27FC236}">
                  <a16:creationId xmlns:a16="http://schemas.microsoft.com/office/drawing/2014/main" id="{1899AC00-EC4A-3A2C-B951-7534E6F05B53}"/>
                </a:ext>
              </a:extLst>
            </p:cNvPr>
            <p:cNvSpPr/>
            <p:nvPr/>
          </p:nvSpPr>
          <p:spPr>
            <a:xfrm rot="18955417">
              <a:off x="4004024" y="8001598"/>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sp>
        <p:nvSpPr>
          <p:cNvPr id="46" name="TextBox 45">
            <a:extLst>
              <a:ext uri="{FF2B5EF4-FFF2-40B4-BE49-F238E27FC236}">
                <a16:creationId xmlns:a16="http://schemas.microsoft.com/office/drawing/2014/main" id="{30E2F623-DCA3-E936-CACA-CA5B32539D24}"/>
              </a:ext>
            </a:extLst>
          </p:cNvPr>
          <p:cNvSpPr txBox="1"/>
          <p:nvPr/>
        </p:nvSpPr>
        <p:spPr>
          <a:xfrm>
            <a:off x="254332" y="3309273"/>
            <a:ext cx="3655319"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SPECIAL RULES</a:t>
            </a:r>
          </a:p>
        </p:txBody>
      </p:sp>
      <p:sp>
        <p:nvSpPr>
          <p:cNvPr id="2061" name="TextBox 2060">
            <a:extLst>
              <a:ext uri="{FF2B5EF4-FFF2-40B4-BE49-F238E27FC236}">
                <a16:creationId xmlns:a16="http://schemas.microsoft.com/office/drawing/2014/main" id="{0DC6B6BE-0A5C-2896-61E5-DFC8948DAA6A}"/>
              </a:ext>
            </a:extLst>
          </p:cNvPr>
          <p:cNvSpPr txBox="1"/>
          <p:nvPr/>
        </p:nvSpPr>
        <p:spPr>
          <a:xfrm>
            <a:off x="4435766" y="6192603"/>
            <a:ext cx="150002" cy="163722"/>
          </a:xfrm>
          <a:prstGeom prst="rect">
            <a:avLst/>
          </a:prstGeom>
          <a:noFill/>
        </p:spPr>
        <p:txBody>
          <a:bodyPr wrap="none" lIns="0" tIns="0" rIns="0" bIns="0" rtlCol="0" anchor="ctr">
            <a:no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p>
        </p:txBody>
      </p:sp>
      <p:sp>
        <p:nvSpPr>
          <p:cNvPr id="2062" name="TextBox 2061">
            <a:extLst>
              <a:ext uri="{FF2B5EF4-FFF2-40B4-BE49-F238E27FC236}">
                <a16:creationId xmlns:a16="http://schemas.microsoft.com/office/drawing/2014/main" id="{38095D05-58F3-04D7-6653-7CBF45D81400}"/>
              </a:ext>
            </a:extLst>
          </p:cNvPr>
          <p:cNvSpPr txBox="1"/>
          <p:nvPr/>
        </p:nvSpPr>
        <p:spPr>
          <a:xfrm>
            <a:off x="6500210" y="4332541"/>
            <a:ext cx="2593421"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PATROL</a:t>
            </a:r>
          </a:p>
        </p:txBody>
      </p:sp>
      <p:grpSp>
        <p:nvGrpSpPr>
          <p:cNvPr id="2167" name="Group 2166">
            <a:extLst>
              <a:ext uri="{FF2B5EF4-FFF2-40B4-BE49-F238E27FC236}">
                <a16:creationId xmlns:a16="http://schemas.microsoft.com/office/drawing/2014/main" id="{6668EFA2-25DD-518A-85A4-2AC2AE5E5253}"/>
              </a:ext>
            </a:extLst>
          </p:cNvPr>
          <p:cNvGrpSpPr/>
          <p:nvPr/>
        </p:nvGrpSpPr>
        <p:grpSpPr>
          <a:xfrm>
            <a:off x="6500210" y="5361181"/>
            <a:ext cx="957637" cy="628033"/>
            <a:chOff x="6500210" y="8130247"/>
            <a:chExt cx="957637" cy="628033"/>
          </a:xfrm>
        </p:grpSpPr>
        <p:pic>
          <p:nvPicPr>
            <p:cNvPr id="2166" name="Picture 2165">
              <a:extLst>
                <a:ext uri="{FF2B5EF4-FFF2-40B4-BE49-F238E27FC236}">
                  <a16:creationId xmlns:a16="http://schemas.microsoft.com/office/drawing/2014/main" id="{D8D6F559-6FD9-C0E5-4EB6-B19F6624D6B1}"/>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024077" y="8291729"/>
              <a:ext cx="433770" cy="466551"/>
            </a:xfrm>
            <a:prstGeom prst="rect">
              <a:avLst/>
            </a:prstGeom>
          </p:spPr>
        </p:pic>
        <p:pic>
          <p:nvPicPr>
            <p:cNvPr id="2106" name="Picture 2105">
              <a:extLst>
                <a:ext uri="{FF2B5EF4-FFF2-40B4-BE49-F238E27FC236}">
                  <a16:creationId xmlns:a16="http://schemas.microsoft.com/office/drawing/2014/main" id="{DEC9AC37-4F55-94C4-F1D9-862C30CDC4B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646527" y="8325999"/>
              <a:ext cx="395918" cy="390262"/>
            </a:xfrm>
            <a:prstGeom prst="rect">
              <a:avLst/>
            </a:prstGeom>
          </p:spPr>
        </p:pic>
        <p:grpSp>
          <p:nvGrpSpPr>
            <p:cNvPr id="2084" name="Group 2083">
              <a:extLst>
                <a:ext uri="{FF2B5EF4-FFF2-40B4-BE49-F238E27FC236}">
                  <a16:creationId xmlns:a16="http://schemas.microsoft.com/office/drawing/2014/main" id="{9D092B0C-EB7D-5284-BE59-8A0C65A91350}"/>
                </a:ext>
              </a:extLst>
            </p:cNvPr>
            <p:cNvGrpSpPr/>
            <p:nvPr/>
          </p:nvGrpSpPr>
          <p:grpSpPr>
            <a:xfrm>
              <a:off x="6500210" y="8130247"/>
              <a:ext cx="856593" cy="307778"/>
              <a:chOff x="6313164" y="5447367"/>
              <a:chExt cx="856593" cy="307778"/>
            </a:xfrm>
          </p:grpSpPr>
          <p:sp>
            <p:nvSpPr>
              <p:cNvPr id="2085" name="TextBox 2084">
                <a:extLst>
                  <a:ext uri="{FF2B5EF4-FFF2-40B4-BE49-F238E27FC236}">
                    <a16:creationId xmlns:a16="http://schemas.microsoft.com/office/drawing/2014/main" id="{9B76710D-061A-95E9-1F5F-D4BF203543D7}"/>
                  </a:ext>
                </a:extLst>
              </p:cNvPr>
              <p:cNvSpPr txBox="1"/>
              <p:nvPr/>
            </p:nvSpPr>
            <p:spPr>
              <a:xfrm>
                <a:off x="63131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sp>
            <p:nvSpPr>
              <p:cNvPr id="2086" name="TextBox 2085">
                <a:extLst>
                  <a:ext uri="{FF2B5EF4-FFF2-40B4-BE49-F238E27FC236}">
                    <a16:creationId xmlns:a16="http://schemas.microsoft.com/office/drawing/2014/main" id="{4A4EF138-3CA1-5E96-5D79-17FE7A92A304}"/>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grpSp>
      <p:grpSp>
        <p:nvGrpSpPr>
          <p:cNvPr id="2165" name="Group 2164">
            <a:extLst>
              <a:ext uri="{FF2B5EF4-FFF2-40B4-BE49-F238E27FC236}">
                <a16:creationId xmlns:a16="http://schemas.microsoft.com/office/drawing/2014/main" id="{4FE6F6D4-6895-005D-411D-2A51B8A13DEC}"/>
              </a:ext>
            </a:extLst>
          </p:cNvPr>
          <p:cNvGrpSpPr/>
          <p:nvPr/>
        </p:nvGrpSpPr>
        <p:grpSpPr>
          <a:xfrm>
            <a:off x="6526388" y="4656093"/>
            <a:ext cx="693538" cy="466551"/>
            <a:chOff x="6526388" y="7425159"/>
            <a:chExt cx="693538" cy="466551"/>
          </a:xfrm>
        </p:grpSpPr>
        <p:pic>
          <p:nvPicPr>
            <p:cNvPr id="2101" name="Picture 2100">
              <a:extLst>
                <a:ext uri="{FF2B5EF4-FFF2-40B4-BE49-F238E27FC236}">
                  <a16:creationId xmlns:a16="http://schemas.microsoft.com/office/drawing/2014/main" id="{0DD6C9E0-6F91-70A3-7031-FBFDE16B7C80}"/>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86156" y="7425159"/>
              <a:ext cx="433770" cy="466551"/>
            </a:xfrm>
            <a:prstGeom prst="rect">
              <a:avLst/>
            </a:prstGeom>
          </p:spPr>
        </p:pic>
        <p:sp>
          <p:nvSpPr>
            <p:cNvPr id="2095" name="TextBox 2094">
              <a:extLst>
                <a:ext uri="{FF2B5EF4-FFF2-40B4-BE49-F238E27FC236}">
                  <a16:creationId xmlns:a16="http://schemas.microsoft.com/office/drawing/2014/main" id="{EAE245FE-7E13-A188-8F78-F4FC49D6ED75}"/>
                </a:ext>
              </a:extLst>
            </p:cNvPr>
            <p:cNvSpPr txBox="1"/>
            <p:nvPr/>
          </p:nvSpPr>
          <p:spPr>
            <a:xfrm>
              <a:off x="6526388" y="7491149"/>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sp>
        <p:nvSpPr>
          <p:cNvPr id="2120" name="TextBox 2119">
            <a:extLst>
              <a:ext uri="{FF2B5EF4-FFF2-40B4-BE49-F238E27FC236}">
                <a16:creationId xmlns:a16="http://schemas.microsoft.com/office/drawing/2014/main" id="{A05E4D06-C5B9-FECD-DF27-E7D7659D9413}"/>
              </a:ext>
            </a:extLst>
          </p:cNvPr>
          <p:cNvSpPr txBox="1"/>
          <p:nvPr/>
        </p:nvSpPr>
        <p:spPr>
          <a:xfrm>
            <a:off x="7503899" y="4654230"/>
            <a:ext cx="1473266" cy="424786"/>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IN ORDER </a:t>
            </a:r>
          </a:p>
          <a:p>
            <a:r>
              <a:rPr lang="en-US" sz="1400" dirty="0">
                <a:latin typeface="KaiTi" panose="02010609060101010101" pitchFamily="49" charset="-122"/>
                <a:ea typeface="KaiTi" panose="02010609060101010101" pitchFamily="49" charset="-122"/>
              </a:rPr>
              <a:t>YOU MAY PULL 2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21" name="TextBox 2120">
            <a:extLst>
              <a:ext uri="{FF2B5EF4-FFF2-40B4-BE49-F238E27FC236}">
                <a16:creationId xmlns:a16="http://schemas.microsoft.com/office/drawing/2014/main" id="{BB542A92-7ACE-7B1A-B406-2F063E22DA54}"/>
              </a:ext>
            </a:extLst>
          </p:cNvPr>
          <p:cNvSpPr txBox="1"/>
          <p:nvPr/>
        </p:nvSpPr>
        <p:spPr>
          <a:xfrm>
            <a:off x="7503899" y="5620563"/>
            <a:ext cx="1473266" cy="202453"/>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YOU MAY PUSH 1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29" name="TextBox 2128">
            <a:extLst>
              <a:ext uri="{FF2B5EF4-FFF2-40B4-BE49-F238E27FC236}">
                <a16:creationId xmlns:a16="http://schemas.microsoft.com/office/drawing/2014/main" id="{8929858E-D61A-9115-698D-D99076A89F73}"/>
              </a:ext>
            </a:extLst>
          </p:cNvPr>
          <p:cNvSpPr txBox="1"/>
          <p:nvPr/>
        </p:nvSpPr>
        <p:spPr>
          <a:xfrm>
            <a:off x="7503899" y="6399078"/>
            <a:ext cx="1473266" cy="143758"/>
          </a:xfrm>
          <a:prstGeom prst="rect">
            <a:avLst/>
          </a:prstGeom>
          <a:noFill/>
        </p:spPr>
        <p:txBody>
          <a:bodyPr wrap="none" lIns="0" tIns="0" rIns="0" bIns="0" rtlCol="0" anchor="ctr">
            <a:noAutofit/>
          </a:bodyPr>
          <a:lstStyle/>
          <a:p>
            <a:r>
              <a:rPr lang="en-US" sz="1400" dirty="0">
                <a:latin typeface="KaiTi" panose="02010609060101010101" pitchFamily="49" charset="-122"/>
                <a:ea typeface="KaiTi" panose="02010609060101010101" pitchFamily="49" charset="-122"/>
              </a:rPr>
              <a:t>1 DAMAGE PER </a:t>
            </a: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S</a:t>
            </a:r>
          </a:p>
        </p:txBody>
      </p:sp>
      <p:sp>
        <p:nvSpPr>
          <p:cNvPr id="2132" name="TextBox 2131">
            <a:extLst>
              <a:ext uri="{FF2B5EF4-FFF2-40B4-BE49-F238E27FC236}">
                <a16:creationId xmlns:a16="http://schemas.microsoft.com/office/drawing/2014/main" id="{7FA7E14F-0126-097A-6708-A6358D987B4F}"/>
              </a:ext>
            </a:extLst>
          </p:cNvPr>
          <p:cNvSpPr txBox="1"/>
          <p:nvPr/>
        </p:nvSpPr>
        <p:spPr>
          <a:xfrm>
            <a:off x="6460924" y="5199890"/>
            <a:ext cx="2555771" cy="229971"/>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p:txBody>
      </p:sp>
      <p:sp>
        <p:nvSpPr>
          <p:cNvPr id="2133" name="TextBox 2132">
            <a:extLst>
              <a:ext uri="{FF2B5EF4-FFF2-40B4-BE49-F238E27FC236}">
                <a16:creationId xmlns:a16="http://schemas.microsoft.com/office/drawing/2014/main" id="{47679A1C-0516-BC85-7F5E-B7E67BEEB963}"/>
              </a:ext>
            </a:extLst>
          </p:cNvPr>
          <p:cNvSpPr txBox="1"/>
          <p:nvPr/>
        </p:nvSpPr>
        <p:spPr>
          <a:xfrm>
            <a:off x="6451388" y="5998329"/>
            <a:ext cx="2555771" cy="229971"/>
          </a:xfrm>
          <a:prstGeom prst="rect">
            <a:avLst/>
          </a:prstGeom>
          <a:noFill/>
        </p:spPr>
        <p:txBody>
          <a:bodyPr wrap="none" lIns="0" tIns="0" rIns="0" bIns="0" rtlCol="0" anchor="ctr">
            <a:noAutofit/>
          </a:bodyPr>
          <a:lstStyle/>
          <a:p>
            <a:pPr algn="ctr"/>
            <a:r>
              <a:rPr lang="en-US" sz="14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THEN ***</a:t>
            </a:r>
          </a:p>
        </p:txBody>
      </p:sp>
      <p:grpSp>
        <p:nvGrpSpPr>
          <p:cNvPr id="2169" name="Group 2168">
            <a:extLst>
              <a:ext uri="{FF2B5EF4-FFF2-40B4-BE49-F238E27FC236}">
                <a16:creationId xmlns:a16="http://schemas.microsoft.com/office/drawing/2014/main" id="{36723B50-64CE-5007-A727-8322CF39FC43}"/>
              </a:ext>
            </a:extLst>
          </p:cNvPr>
          <p:cNvGrpSpPr/>
          <p:nvPr/>
        </p:nvGrpSpPr>
        <p:grpSpPr>
          <a:xfrm>
            <a:off x="6500210" y="6155055"/>
            <a:ext cx="964230" cy="631805"/>
            <a:chOff x="6500210" y="8874299"/>
            <a:chExt cx="964230" cy="631805"/>
          </a:xfrm>
        </p:grpSpPr>
        <p:pic>
          <p:nvPicPr>
            <p:cNvPr id="2168" name="Picture 2167">
              <a:extLst>
                <a:ext uri="{FF2B5EF4-FFF2-40B4-BE49-F238E27FC236}">
                  <a16:creationId xmlns:a16="http://schemas.microsoft.com/office/drawing/2014/main" id="{8C0E495F-D1FE-9855-7475-563741A28B9E}"/>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030670" y="9039553"/>
              <a:ext cx="433770" cy="466551"/>
            </a:xfrm>
            <a:prstGeom prst="rect">
              <a:avLst/>
            </a:prstGeom>
          </p:spPr>
        </p:pic>
        <p:grpSp>
          <p:nvGrpSpPr>
            <p:cNvPr id="2134" name="Group 2133">
              <a:extLst>
                <a:ext uri="{FF2B5EF4-FFF2-40B4-BE49-F238E27FC236}">
                  <a16:creationId xmlns:a16="http://schemas.microsoft.com/office/drawing/2014/main" id="{16C0EB2E-0250-1405-05DC-48C22DB00EFA}"/>
                </a:ext>
              </a:extLst>
            </p:cNvPr>
            <p:cNvGrpSpPr/>
            <p:nvPr/>
          </p:nvGrpSpPr>
          <p:grpSpPr>
            <a:xfrm>
              <a:off x="6500210" y="8874299"/>
              <a:ext cx="856593" cy="606916"/>
              <a:chOff x="6500210" y="5221077"/>
              <a:chExt cx="856593" cy="606916"/>
            </a:xfrm>
          </p:grpSpPr>
          <p:pic>
            <p:nvPicPr>
              <p:cNvPr id="2135" name="Picture 2134">
                <a:extLst>
                  <a:ext uri="{FF2B5EF4-FFF2-40B4-BE49-F238E27FC236}">
                    <a16:creationId xmlns:a16="http://schemas.microsoft.com/office/drawing/2014/main" id="{FBDDBEF2-B376-FCF5-C65D-1D7DCD8FD0C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651561" y="5384197"/>
                <a:ext cx="437957" cy="443796"/>
              </a:xfrm>
              <a:prstGeom prst="rect">
                <a:avLst/>
              </a:prstGeom>
            </p:spPr>
          </p:pic>
          <p:grpSp>
            <p:nvGrpSpPr>
              <p:cNvPr id="2162" name="Group 2161">
                <a:extLst>
                  <a:ext uri="{FF2B5EF4-FFF2-40B4-BE49-F238E27FC236}">
                    <a16:creationId xmlns:a16="http://schemas.microsoft.com/office/drawing/2014/main" id="{09924D7F-5F21-B28E-B2D5-030ED8550035}"/>
                  </a:ext>
                </a:extLst>
              </p:cNvPr>
              <p:cNvGrpSpPr/>
              <p:nvPr/>
            </p:nvGrpSpPr>
            <p:grpSpPr>
              <a:xfrm>
                <a:off x="6500210" y="5221077"/>
                <a:ext cx="856593" cy="307778"/>
                <a:chOff x="6313164" y="5447367"/>
                <a:chExt cx="856593" cy="307778"/>
              </a:xfrm>
            </p:grpSpPr>
            <p:sp>
              <p:nvSpPr>
                <p:cNvPr id="2163" name="TextBox 2162">
                  <a:extLst>
                    <a:ext uri="{FF2B5EF4-FFF2-40B4-BE49-F238E27FC236}">
                      <a16:creationId xmlns:a16="http://schemas.microsoft.com/office/drawing/2014/main" id="{E0E22011-3192-0B10-6AF8-86BD3E754C87}"/>
                    </a:ext>
                  </a:extLst>
                </p:cNvPr>
                <p:cNvSpPr txBox="1"/>
                <p:nvPr/>
              </p:nvSpPr>
              <p:spPr>
                <a:xfrm>
                  <a:off x="63131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1X</a:t>
                  </a:r>
                </a:p>
              </p:txBody>
            </p:sp>
            <p:sp>
              <p:nvSpPr>
                <p:cNvPr id="2164" name="TextBox 2163">
                  <a:extLst>
                    <a:ext uri="{FF2B5EF4-FFF2-40B4-BE49-F238E27FC236}">
                      <a16:creationId xmlns:a16="http://schemas.microsoft.com/office/drawing/2014/main" id="{322F92F5-0660-C029-3F55-8107A6144899}"/>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grpSp>
        </p:grpSp>
      </p:grpSp>
      <p:sp>
        <p:nvSpPr>
          <p:cNvPr id="2171" name="TextBox 2170">
            <a:extLst>
              <a:ext uri="{FF2B5EF4-FFF2-40B4-BE49-F238E27FC236}">
                <a16:creationId xmlns:a16="http://schemas.microsoft.com/office/drawing/2014/main" id="{F32CD9B6-BF03-B624-BBE3-11D46C84F0AA}"/>
              </a:ext>
            </a:extLst>
          </p:cNvPr>
          <p:cNvSpPr txBox="1"/>
          <p:nvPr/>
        </p:nvSpPr>
        <p:spPr>
          <a:xfrm>
            <a:off x="9047764" y="4332541"/>
            <a:ext cx="251798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COLLATERAL DAMAGE</a:t>
            </a:r>
          </a:p>
        </p:txBody>
      </p:sp>
      <p:sp>
        <p:nvSpPr>
          <p:cNvPr id="2173" name="TextBox 2172">
            <a:extLst>
              <a:ext uri="{FF2B5EF4-FFF2-40B4-BE49-F238E27FC236}">
                <a16:creationId xmlns:a16="http://schemas.microsoft.com/office/drawing/2014/main" id="{6A8A7974-FB73-9E9B-EB55-EE2E7C18A858}"/>
              </a:ext>
            </a:extLst>
          </p:cNvPr>
          <p:cNvSpPr txBox="1"/>
          <p:nvPr/>
        </p:nvSpPr>
        <p:spPr>
          <a:xfrm>
            <a:off x="9039071" y="5995601"/>
            <a:ext cx="2476612" cy="183673"/>
          </a:xfrm>
          <a:prstGeom prst="rect">
            <a:avLst/>
          </a:prstGeom>
          <a:noFill/>
        </p:spPr>
        <p:txBody>
          <a:bodyPr wrap="none" lIns="0" tIns="0" rIns="0" bIns="0" rtlCol="0" anchor="ctr">
            <a:noAutofit/>
          </a:bodyPr>
          <a:lstStyle/>
          <a:p>
            <a:pPr algn="ctr"/>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sp>
        <p:nvSpPr>
          <p:cNvPr id="2174" name="TextBox 2173">
            <a:extLst>
              <a:ext uri="{FF2B5EF4-FFF2-40B4-BE49-F238E27FC236}">
                <a16:creationId xmlns:a16="http://schemas.microsoft.com/office/drawing/2014/main" id="{BD95D01A-2937-5686-8404-CB03C141A2B8}"/>
              </a:ext>
            </a:extLst>
          </p:cNvPr>
          <p:cNvSpPr txBox="1"/>
          <p:nvPr/>
        </p:nvSpPr>
        <p:spPr>
          <a:xfrm>
            <a:off x="10246648" y="4771394"/>
            <a:ext cx="1387636"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+1 INFLUENCE </a:t>
            </a:r>
            <a:r>
              <a:rPr lang="en-US" sz="12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AND</a:t>
            </a:r>
          </a:p>
          <a:p>
            <a:r>
              <a:rPr lang="en-US" sz="1200" dirty="0">
                <a:latin typeface="KaiTi" panose="02010609060101010101" pitchFamily="49" charset="-122"/>
                <a:ea typeface="KaiTi" panose="02010609060101010101" pitchFamily="49" charset="-122"/>
              </a:rPr>
              <a:t>+1 RESOURCE.</a:t>
            </a:r>
          </a:p>
        </p:txBody>
      </p:sp>
      <p:sp>
        <p:nvSpPr>
          <p:cNvPr id="2177" name="TextBox 2176">
            <a:extLst>
              <a:ext uri="{FF2B5EF4-FFF2-40B4-BE49-F238E27FC236}">
                <a16:creationId xmlns:a16="http://schemas.microsoft.com/office/drawing/2014/main" id="{634AF88D-DB11-C936-F2DB-6F500B143A4B}"/>
              </a:ext>
            </a:extLst>
          </p:cNvPr>
          <p:cNvSpPr txBox="1"/>
          <p:nvPr/>
        </p:nvSpPr>
        <p:spPr>
          <a:xfrm>
            <a:off x="10246648" y="5511236"/>
            <a:ext cx="1387636"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+1 INFLUENCE </a:t>
            </a:r>
            <a:r>
              <a:rPr lang="en-US" sz="1200" b="1" dirty="0">
                <a:latin typeface="KaiTi" panose="02010609060101010101" pitchFamily="49" charset="-122"/>
                <a:ea typeface="KaiTi" panose="02010609060101010101" pitchFamily="49" charset="-122"/>
              </a:rPr>
              <a:t>AND</a:t>
            </a:r>
            <a:r>
              <a:rPr lang="en-US" sz="1200" dirty="0">
                <a:latin typeface="KaiTi" panose="02010609060101010101" pitchFamily="49" charset="-122"/>
                <a:ea typeface="KaiTi" panose="02010609060101010101" pitchFamily="49" charset="-122"/>
              </a:rPr>
              <a:t> </a:t>
            </a:r>
          </a:p>
          <a:p>
            <a:r>
              <a:rPr lang="en-US" sz="1200" dirty="0">
                <a:latin typeface="KaiTi" panose="02010609060101010101" pitchFamily="49" charset="-122"/>
                <a:ea typeface="KaiTi" panose="02010609060101010101" pitchFamily="49" charset="-122"/>
              </a:rPr>
              <a:t>+2 RESOURCES.</a:t>
            </a:r>
          </a:p>
        </p:txBody>
      </p:sp>
      <p:grpSp>
        <p:nvGrpSpPr>
          <p:cNvPr id="2216" name="Group 2215">
            <a:extLst>
              <a:ext uri="{FF2B5EF4-FFF2-40B4-BE49-F238E27FC236}">
                <a16:creationId xmlns:a16="http://schemas.microsoft.com/office/drawing/2014/main" id="{767735F3-7140-447C-0321-C63D83EF88E4}"/>
              </a:ext>
            </a:extLst>
          </p:cNvPr>
          <p:cNvGrpSpPr/>
          <p:nvPr/>
        </p:nvGrpSpPr>
        <p:grpSpPr>
          <a:xfrm>
            <a:off x="9170830" y="6166847"/>
            <a:ext cx="961051" cy="608221"/>
            <a:chOff x="12271555" y="6103927"/>
            <a:chExt cx="961051" cy="608221"/>
          </a:xfrm>
        </p:grpSpPr>
        <p:pic>
          <p:nvPicPr>
            <p:cNvPr id="2113" name="Picture 2112">
              <a:extLst>
                <a:ext uri="{FF2B5EF4-FFF2-40B4-BE49-F238E27FC236}">
                  <a16:creationId xmlns:a16="http://schemas.microsoft.com/office/drawing/2014/main" id="{F3EDB67E-3B04-0D06-D3F6-4CCD20FE2E4E}"/>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2820650" y="6304344"/>
              <a:ext cx="411956" cy="407804"/>
            </a:xfrm>
            <a:prstGeom prst="rect">
              <a:avLst/>
            </a:prstGeom>
          </p:spPr>
        </p:pic>
        <p:pic>
          <p:nvPicPr>
            <p:cNvPr id="2114" name="Picture 2113">
              <a:extLst>
                <a:ext uri="{FF2B5EF4-FFF2-40B4-BE49-F238E27FC236}">
                  <a16:creationId xmlns:a16="http://schemas.microsoft.com/office/drawing/2014/main" id="{77C42F21-BEC5-4C80-EAA0-E729476C1DBA}"/>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2422520" y="6272261"/>
              <a:ext cx="440552" cy="439887"/>
            </a:xfrm>
            <a:prstGeom prst="rect">
              <a:avLst/>
            </a:prstGeom>
          </p:spPr>
        </p:pic>
        <p:grpSp>
          <p:nvGrpSpPr>
            <p:cNvPr id="2181" name="Group 2180">
              <a:extLst>
                <a:ext uri="{FF2B5EF4-FFF2-40B4-BE49-F238E27FC236}">
                  <a16:creationId xmlns:a16="http://schemas.microsoft.com/office/drawing/2014/main" id="{F8579D1C-4AB0-6122-16B2-DEEB61B7F0AF}"/>
                </a:ext>
              </a:extLst>
            </p:cNvPr>
            <p:cNvGrpSpPr/>
            <p:nvPr/>
          </p:nvGrpSpPr>
          <p:grpSpPr>
            <a:xfrm>
              <a:off x="12271555" y="6103927"/>
              <a:ext cx="856593" cy="307778"/>
              <a:chOff x="6313164" y="5447367"/>
              <a:chExt cx="856593" cy="307778"/>
            </a:xfrm>
          </p:grpSpPr>
          <p:sp>
            <p:nvSpPr>
              <p:cNvPr id="2183" name="TextBox 2182">
                <a:extLst>
                  <a:ext uri="{FF2B5EF4-FFF2-40B4-BE49-F238E27FC236}">
                    <a16:creationId xmlns:a16="http://schemas.microsoft.com/office/drawing/2014/main" id="{DFA17C16-4C51-AFBD-A5CB-F70265336EF4}"/>
                  </a:ext>
                </a:extLst>
              </p:cNvPr>
              <p:cNvSpPr txBox="1"/>
              <p:nvPr/>
            </p:nvSpPr>
            <p:spPr>
              <a:xfrm>
                <a:off x="63131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sp>
            <p:nvSpPr>
              <p:cNvPr id="2184" name="TextBox 2183">
                <a:extLst>
                  <a:ext uri="{FF2B5EF4-FFF2-40B4-BE49-F238E27FC236}">
                    <a16:creationId xmlns:a16="http://schemas.microsoft.com/office/drawing/2014/main" id="{DA9F8DD9-94C2-060F-75A1-84C2CF23CBF7}"/>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grpSp>
      </p:grpSp>
      <p:sp>
        <p:nvSpPr>
          <p:cNvPr id="2179" name="TextBox 2178">
            <a:extLst>
              <a:ext uri="{FF2B5EF4-FFF2-40B4-BE49-F238E27FC236}">
                <a16:creationId xmlns:a16="http://schemas.microsoft.com/office/drawing/2014/main" id="{A411DEF2-675B-6838-0A7A-BF45C1B8E6D2}"/>
              </a:ext>
            </a:extLst>
          </p:cNvPr>
          <p:cNvSpPr txBox="1"/>
          <p:nvPr/>
        </p:nvSpPr>
        <p:spPr>
          <a:xfrm>
            <a:off x="10241518" y="6270902"/>
            <a:ext cx="1387636" cy="400110"/>
          </a:xfrm>
          <a:prstGeom prst="rect">
            <a:avLst/>
          </a:prstGeom>
          <a:noFill/>
        </p:spPr>
        <p:txBody>
          <a:bodyPr wrap="none" lIns="0" tIns="0" rIns="0" bIns="0" rtlCol="0" anchor="ctr">
            <a:noAutofit/>
          </a:bodyPr>
          <a:lstStyle/>
          <a:p>
            <a:r>
              <a:rPr lang="en-US" sz="1200" dirty="0">
                <a:latin typeface="KaiTi" panose="02010609060101010101" pitchFamily="49" charset="-122"/>
                <a:ea typeface="KaiTi" panose="02010609060101010101" pitchFamily="49" charset="-122"/>
              </a:rPr>
              <a:t>+2 INFLUENCE.</a:t>
            </a:r>
          </a:p>
        </p:txBody>
      </p:sp>
      <p:grpSp>
        <p:nvGrpSpPr>
          <p:cNvPr id="2199" name="Group 2198">
            <a:extLst>
              <a:ext uri="{FF2B5EF4-FFF2-40B4-BE49-F238E27FC236}">
                <a16:creationId xmlns:a16="http://schemas.microsoft.com/office/drawing/2014/main" id="{87C5819E-C326-296A-9BD1-87E222EE75A7}"/>
              </a:ext>
            </a:extLst>
          </p:cNvPr>
          <p:cNvGrpSpPr/>
          <p:nvPr/>
        </p:nvGrpSpPr>
        <p:grpSpPr>
          <a:xfrm>
            <a:off x="4042519" y="5047751"/>
            <a:ext cx="443877" cy="429953"/>
            <a:chOff x="4042519" y="5047751"/>
            <a:chExt cx="443877" cy="429953"/>
          </a:xfrm>
        </p:grpSpPr>
        <p:grpSp>
          <p:nvGrpSpPr>
            <p:cNvPr id="2050" name="Group 2049">
              <a:extLst>
                <a:ext uri="{FF2B5EF4-FFF2-40B4-BE49-F238E27FC236}">
                  <a16:creationId xmlns:a16="http://schemas.microsoft.com/office/drawing/2014/main" id="{AA8585F4-E050-1CA6-265E-734F208469FA}"/>
                </a:ext>
              </a:extLst>
            </p:cNvPr>
            <p:cNvGrpSpPr/>
            <p:nvPr/>
          </p:nvGrpSpPr>
          <p:grpSpPr>
            <a:xfrm>
              <a:off x="4064431" y="5062034"/>
              <a:ext cx="367109" cy="415670"/>
              <a:chOff x="3524894" y="7652998"/>
              <a:chExt cx="367109" cy="415670"/>
            </a:xfrm>
          </p:grpSpPr>
          <p:sp>
            <p:nvSpPr>
              <p:cNvPr id="62" name="TextBox 61">
                <a:extLst>
                  <a:ext uri="{FF2B5EF4-FFF2-40B4-BE49-F238E27FC236}">
                    <a16:creationId xmlns:a16="http://schemas.microsoft.com/office/drawing/2014/main" id="{D9285E42-ED2D-03D3-DF9D-58A9F81593AB}"/>
                  </a:ext>
                </a:extLst>
              </p:cNvPr>
              <p:cNvSpPr txBox="1"/>
              <p:nvPr/>
            </p:nvSpPr>
            <p:spPr>
              <a:xfrm>
                <a:off x="3591921" y="7699336"/>
                <a:ext cx="300082" cy="369332"/>
              </a:xfrm>
              <a:prstGeom prst="rect">
                <a:avLst/>
              </a:prstGeom>
              <a:noFill/>
            </p:spPr>
            <p:txBody>
              <a:bodyPr wrap="none" rtlCol="0">
                <a:spAutoFit/>
              </a:bodyPr>
              <a:lstStyle/>
              <a:p>
                <a:r>
                  <a:rPr lang="en-US" b="1" dirty="0">
                    <a:latin typeface="KaiTi" panose="02010609060101010101" pitchFamily="49" charset="-122"/>
                    <a:ea typeface="KaiTi" panose="02010609060101010101" pitchFamily="49" charset="-122"/>
                  </a:rPr>
                  <a:t>1</a:t>
                </a:r>
              </a:p>
            </p:txBody>
          </p:sp>
          <p:sp>
            <p:nvSpPr>
              <p:cNvPr id="2048" name="Rectangle 2047">
                <a:extLst>
                  <a:ext uri="{FF2B5EF4-FFF2-40B4-BE49-F238E27FC236}">
                    <a16:creationId xmlns:a16="http://schemas.microsoft.com/office/drawing/2014/main" id="{AE624CB2-4D10-E15B-DFC0-2C0B2416F4CC}"/>
                  </a:ext>
                </a:extLst>
              </p:cNvPr>
              <p:cNvSpPr/>
              <p:nvPr/>
            </p:nvSpPr>
            <p:spPr>
              <a:xfrm rot="18955417">
                <a:off x="3524894" y="7652998"/>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pic>
          <p:nvPicPr>
            <p:cNvPr id="2194" name="Picture 2193">
              <a:extLst>
                <a:ext uri="{FF2B5EF4-FFF2-40B4-BE49-F238E27FC236}">
                  <a16:creationId xmlns:a16="http://schemas.microsoft.com/office/drawing/2014/main" id="{12DFEE74-CED5-0F40-9378-9FF949C2426E}"/>
                </a:ext>
              </a:extLst>
            </p:cNvPr>
            <p:cNvPicPr>
              <a:picLocks noChangeAspect="1"/>
            </p:cNvPicPr>
            <p:nvPr/>
          </p:nvPicPr>
          <p:blipFill rotWithShape="1">
            <a:blip r:embed="rId13">
              <a:extLst>
                <a:ext uri="{28A0092B-C50C-407E-A947-70E740481C1C}">
                  <a14:useLocalDpi xmlns:a14="http://schemas.microsoft.com/office/drawing/2010/main" val="0"/>
                </a:ext>
              </a:extLst>
            </a:blip>
            <a:srcRect l="28486" t="27976" r="27815" b="32068"/>
            <a:stretch/>
          </p:blipFill>
          <p:spPr>
            <a:xfrm>
              <a:off x="4042519" y="5047751"/>
              <a:ext cx="443877" cy="405863"/>
            </a:xfrm>
            <a:prstGeom prst="rect">
              <a:avLst/>
            </a:prstGeom>
          </p:spPr>
        </p:pic>
      </p:grpSp>
      <p:grpSp>
        <p:nvGrpSpPr>
          <p:cNvPr id="2200" name="Group 2199">
            <a:extLst>
              <a:ext uri="{FF2B5EF4-FFF2-40B4-BE49-F238E27FC236}">
                <a16:creationId xmlns:a16="http://schemas.microsoft.com/office/drawing/2014/main" id="{3A5DEF02-CDBC-527B-AD6C-03C0BCC71E4C}"/>
              </a:ext>
            </a:extLst>
          </p:cNvPr>
          <p:cNvGrpSpPr/>
          <p:nvPr/>
        </p:nvGrpSpPr>
        <p:grpSpPr>
          <a:xfrm>
            <a:off x="4042519" y="5823016"/>
            <a:ext cx="443877" cy="429953"/>
            <a:chOff x="4042519" y="5047751"/>
            <a:chExt cx="443877" cy="429953"/>
          </a:xfrm>
        </p:grpSpPr>
        <p:grpSp>
          <p:nvGrpSpPr>
            <p:cNvPr id="2201" name="Group 2200">
              <a:extLst>
                <a:ext uri="{FF2B5EF4-FFF2-40B4-BE49-F238E27FC236}">
                  <a16:creationId xmlns:a16="http://schemas.microsoft.com/office/drawing/2014/main" id="{6DAB2B6D-8048-D900-1235-5B9AEDD37A01}"/>
                </a:ext>
              </a:extLst>
            </p:cNvPr>
            <p:cNvGrpSpPr/>
            <p:nvPr/>
          </p:nvGrpSpPr>
          <p:grpSpPr>
            <a:xfrm>
              <a:off x="4064431" y="5062034"/>
              <a:ext cx="367109" cy="415670"/>
              <a:chOff x="3524894" y="7652998"/>
              <a:chExt cx="367109" cy="415670"/>
            </a:xfrm>
          </p:grpSpPr>
          <p:sp>
            <p:nvSpPr>
              <p:cNvPr id="2203" name="TextBox 2202">
                <a:extLst>
                  <a:ext uri="{FF2B5EF4-FFF2-40B4-BE49-F238E27FC236}">
                    <a16:creationId xmlns:a16="http://schemas.microsoft.com/office/drawing/2014/main" id="{F2B8CFCC-BE13-0915-832C-AA86745FB1D7}"/>
                  </a:ext>
                </a:extLst>
              </p:cNvPr>
              <p:cNvSpPr txBox="1"/>
              <p:nvPr/>
            </p:nvSpPr>
            <p:spPr>
              <a:xfrm>
                <a:off x="3591921" y="7699336"/>
                <a:ext cx="300082" cy="369332"/>
              </a:xfrm>
              <a:prstGeom prst="rect">
                <a:avLst/>
              </a:prstGeom>
              <a:noFill/>
            </p:spPr>
            <p:txBody>
              <a:bodyPr wrap="none" rtlCol="0">
                <a:spAutoFit/>
              </a:bodyPr>
              <a:lstStyle/>
              <a:p>
                <a:r>
                  <a:rPr lang="en-US" b="1" dirty="0">
                    <a:latin typeface="KaiTi" panose="02010609060101010101" pitchFamily="49" charset="-122"/>
                    <a:ea typeface="KaiTi" panose="02010609060101010101" pitchFamily="49" charset="-122"/>
                  </a:rPr>
                  <a:t>1</a:t>
                </a:r>
              </a:p>
            </p:txBody>
          </p:sp>
          <p:sp>
            <p:nvSpPr>
              <p:cNvPr id="2204" name="Rectangle 2203">
                <a:extLst>
                  <a:ext uri="{FF2B5EF4-FFF2-40B4-BE49-F238E27FC236}">
                    <a16:creationId xmlns:a16="http://schemas.microsoft.com/office/drawing/2014/main" id="{CC3FF9B9-4B10-33DE-BCE9-32FAA4FB9D96}"/>
                  </a:ext>
                </a:extLst>
              </p:cNvPr>
              <p:cNvSpPr/>
              <p:nvPr/>
            </p:nvSpPr>
            <p:spPr>
              <a:xfrm rot="18955417">
                <a:off x="3524894" y="7652998"/>
                <a:ext cx="289686" cy="260358"/>
              </a:xfrm>
              <a:prstGeom prst="rect">
                <a:avLst/>
              </a:prstGeom>
              <a:noFill/>
            </p:spPr>
            <p:txBody>
              <a:bodyPr wrap="none" lIns="91440" tIns="45720" rIns="91440" bIns="45720" anchor="ctr" anchorCtr="1">
                <a:prstTxWarp prst="textArchUp">
                  <a:avLst>
                    <a:gd name="adj" fmla="val 11454108"/>
                  </a:avLst>
                </a:prstTxWarp>
                <a:spAutoFit/>
              </a:bodyPr>
              <a:lstStyle/>
              <a:p>
                <a:pPr algn="ctr"/>
                <a:r>
                  <a:rPr lang="en-US" sz="1000" b="1" dirty="0">
                    <a:ln w="0"/>
                    <a:ea typeface="KaiTi" panose="02010609060101010101" pitchFamily="49" charset="-122"/>
                  </a:rPr>
                  <a:t>cost</a:t>
                </a:r>
                <a:endParaRPr lang="en-US" sz="5400" b="1" dirty="0">
                  <a:ln w="0"/>
                  <a:ea typeface="KaiTi" panose="02010609060101010101" pitchFamily="49" charset="-122"/>
                </a:endParaRPr>
              </a:p>
            </p:txBody>
          </p:sp>
        </p:grpSp>
        <p:pic>
          <p:nvPicPr>
            <p:cNvPr id="2202" name="Picture 2201">
              <a:extLst>
                <a:ext uri="{FF2B5EF4-FFF2-40B4-BE49-F238E27FC236}">
                  <a16:creationId xmlns:a16="http://schemas.microsoft.com/office/drawing/2014/main" id="{10B337F6-5850-0AA5-0AC3-21FA9D624274}"/>
                </a:ext>
              </a:extLst>
            </p:cNvPr>
            <p:cNvPicPr>
              <a:picLocks noChangeAspect="1"/>
            </p:cNvPicPr>
            <p:nvPr/>
          </p:nvPicPr>
          <p:blipFill rotWithShape="1">
            <a:blip r:embed="rId13">
              <a:extLst>
                <a:ext uri="{28A0092B-C50C-407E-A947-70E740481C1C}">
                  <a14:useLocalDpi xmlns:a14="http://schemas.microsoft.com/office/drawing/2010/main" val="0"/>
                </a:ext>
              </a:extLst>
            </a:blip>
            <a:srcRect l="28486" t="27976" r="27815" b="32068"/>
            <a:stretch/>
          </p:blipFill>
          <p:spPr>
            <a:xfrm>
              <a:off x="4042519" y="5047751"/>
              <a:ext cx="443877" cy="405863"/>
            </a:xfrm>
            <a:prstGeom prst="rect">
              <a:avLst/>
            </a:prstGeom>
          </p:spPr>
        </p:pic>
      </p:grpSp>
      <p:grpSp>
        <p:nvGrpSpPr>
          <p:cNvPr id="2214" name="Group 2213">
            <a:extLst>
              <a:ext uri="{FF2B5EF4-FFF2-40B4-BE49-F238E27FC236}">
                <a16:creationId xmlns:a16="http://schemas.microsoft.com/office/drawing/2014/main" id="{049A5DFF-E836-D0BF-D63F-660D8946A769}"/>
              </a:ext>
            </a:extLst>
          </p:cNvPr>
          <p:cNvGrpSpPr/>
          <p:nvPr/>
        </p:nvGrpSpPr>
        <p:grpSpPr>
          <a:xfrm>
            <a:off x="9072263" y="5397856"/>
            <a:ext cx="1120160" cy="581003"/>
            <a:chOff x="12172988" y="5368572"/>
            <a:chExt cx="1120160" cy="581003"/>
          </a:xfrm>
        </p:grpSpPr>
        <p:pic>
          <p:nvPicPr>
            <p:cNvPr id="2212" name="Picture 2211">
              <a:extLst>
                <a:ext uri="{FF2B5EF4-FFF2-40B4-BE49-F238E27FC236}">
                  <a16:creationId xmlns:a16="http://schemas.microsoft.com/office/drawing/2014/main" id="{401E0F16-F923-82BA-E0D3-F0CF4AE4C0CA}"/>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2867834" y="5494770"/>
              <a:ext cx="425314" cy="454805"/>
            </a:xfrm>
            <a:prstGeom prst="rect">
              <a:avLst/>
            </a:prstGeom>
          </p:spPr>
        </p:pic>
        <p:pic>
          <p:nvPicPr>
            <p:cNvPr id="2116" name="Picture 2115">
              <a:extLst>
                <a:ext uri="{FF2B5EF4-FFF2-40B4-BE49-F238E27FC236}">
                  <a16:creationId xmlns:a16="http://schemas.microsoft.com/office/drawing/2014/main" id="{03B5079A-B380-8C99-9954-EB83B8D1455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2524289" y="5522663"/>
              <a:ext cx="426403" cy="404905"/>
            </a:xfrm>
            <a:prstGeom prst="rect">
              <a:avLst/>
            </a:prstGeom>
          </p:spPr>
        </p:pic>
        <p:grpSp>
          <p:nvGrpSpPr>
            <p:cNvPr id="2205" name="Group 2204">
              <a:extLst>
                <a:ext uri="{FF2B5EF4-FFF2-40B4-BE49-F238E27FC236}">
                  <a16:creationId xmlns:a16="http://schemas.microsoft.com/office/drawing/2014/main" id="{0BCFCAAB-96BC-3978-2114-CF3E8E484324}"/>
                </a:ext>
              </a:extLst>
            </p:cNvPr>
            <p:cNvGrpSpPr/>
            <p:nvPr/>
          </p:nvGrpSpPr>
          <p:grpSpPr>
            <a:xfrm>
              <a:off x="12172988" y="5368572"/>
              <a:ext cx="897768" cy="569436"/>
              <a:chOff x="8154430" y="8285072"/>
              <a:chExt cx="897768" cy="569436"/>
            </a:xfrm>
          </p:grpSpPr>
          <p:pic>
            <p:nvPicPr>
              <p:cNvPr id="2206" name="Picture 2205">
                <a:extLst>
                  <a:ext uri="{FF2B5EF4-FFF2-40B4-BE49-F238E27FC236}">
                    <a16:creationId xmlns:a16="http://schemas.microsoft.com/office/drawing/2014/main" id="{55721C5B-31C1-479B-DE09-9F5D7BE7B66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170047" y="8410712"/>
                <a:ext cx="437957" cy="443796"/>
              </a:xfrm>
              <a:prstGeom prst="rect">
                <a:avLst/>
              </a:prstGeom>
            </p:spPr>
          </p:pic>
          <p:sp>
            <p:nvSpPr>
              <p:cNvPr id="2207" name="TextBox 2206">
                <a:extLst>
                  <a:ext uri="{FF2B5EF4-FFF2-40B4-BE49-F238E27FC236}">
                    <a16:creationId xmlns:a16="http://schemas.microsoft.com/office/drawing/2014/main" id="{0BACB1FA-F625-AFB4-9855-0FA276DE4A95}"/>
                  </a:ext>
                </a:extLst>
              </p:cNvPr>
              <p:cNvSpPr txBox="1"/>
              <p:nvPr/>
            </p:nvSpPr>
            <p:spPr>
              <a:xfrm>
                <a:off x="8154430" y="8285692"/>
                <a:ext cx="229588" cy="206968"/>
              </a:xfrm>
              <a:prstGeom prst="rect">
                <a:avLst/>
              </a:prstGeom>
              <a:noFill/>
            </p:spPr>
            <p:txBody>
              <a:bodyPr wrap="none" lIns="0" tIns="0" rIns="0" bIns="0" rtlCol="0">
                <a:noAutofit/>
              </a:bodyPr>
              <a:lstStyle/>
              <a:p>
                <a:r>
                  <a:rPr lang="en-US" sz="1400" b="1" dirty="0">
                    <a:latin typeface="KaiTi" panose="02010609060101010101" pitchFamily="49" charset="-122"/>
                    <a:ea typeface="KaiTi" panose="02010609060101010101" pitchFamily="49" charset="-122"/>
                  </a:rPr>
                  <a:t>2X</a:t>
                </a:r>
              </a:p>
            </p:txBody>
          </p:sp>
          <p:sp>
            <p:nvSpPr>
              <p:cNvPr id="2210" name="TextBox 2209">
                <a:extLst>
                  <a:ext uri="{FF2B5EF4-FFF2-40B4-BE49-F238E27FC236}">
                    <a16:creationId xmlns:a16="http://schemas.microsoft.com/office/drawing/2014/main" id="{76C60703-1620-3A56-B592-32E90178C863}"/>
                  </a:ext>
                </a:extLst>
              </p:cNvPr>
              <p:cNvSpPr txBox="1"/>
              <p:nvPr/>
            </p:nvSpPr>
            <p:spPr>
              <a:xfrm>
                <a:off x="8494178" y="8285072"/>
                <a:ext cx="211739" cy="225154"/>
              </a:xfrm>
              <a:prstGeom prst="rect">
                <a:avLst/>
              </a:prstGeom>
              <a:noFill/>
            </p:spPr>
            <p:txBody>
              <a:bodyPr wrap="none" lIns="0" tIns="0" rIns="0" bIns="0" rtlCol="0">
                <a:noAutofit/>
              </a:bodyPr>
              <a:lstStyle/>
              <a:p>
                <a:r>
                  <a:rPr lang="en-US" sz="1400" b="1" dirty="0">
                    <a:latin typeface="KaiTi" panose="02010609060101010101" pitchFamily="49" charset="-122"/>
                    <a:ea typeface="KaiTi" panose="02010609060101010101" pitchFamily="49" charset="-122"/>
                  </a:rPr>
                  <a:t>2X</a:t>
                </a:r>
              </a:p>
            </p:txBody>
          </p:sp>
          <p:sp>
            <p:nvSpPr>
              <p:cNvPr id="2211" name="TextBox 2210">
                <a:extLst>
                  <a:ext uri="{FF2B5EF4-FFF2-40B4-BE49-F238E27FC236}">
                    <a16:creationId xmlns:a16="http://schemas.microsoft.com/office/drawing/2014/main" id="{F79F6F08-71C6-5C12-2483-FEC798582A94}"/>
                  </a:ext>
                </a:extLst>
              </p:cNvPr>
              <p:cNvSpPr txBox="1"/>
              <p:nvPr/>
            </p:nvSpPr>
            <p:spPr>
              <a:xfrm>
                <a:off x="8867937" y="8286023"/>
                <a:ext cx="184261" cy="217114"/>
              </a:xfrm>
              <a:prstGeom prst="rect">
                <a:avLst/>
              </a:prstGeom>
              <a:noFill/>
            </p:spPr>
            <p:txBody>
              <a:bodyPr wrap="none" lIns="0" tIns="0" rIns="0" bIns="0" rtlCol="0">
                <a:noAutofit/>
              </a:bodyPr>
              <a:lstStyle/>
              <a:p>
                <a:r>
                  <a:rPr lang="en-US" sz="1400" b="1" dirty="0">
                    <a:latin typeface="KaiTi" panose="02010609060101010101" pitchFamily="49" charset="-122"/>
                    <a:ea typeface="KaiTi" panose="02010609060101010101" pitchFamily="49" charset="-122"/>
                  </a:rPr>
                  <a:t>3X</a:t>
                </a:r>
              </a:p>
            </p:txBody>
          </p:sp>
        </p:grpSp>
      </p:grpSp>
      <p:grpSp>
        <p:nvGrpSpPr>
          <p:cNvPr id="2215" name="Group 2214">
            <a:extLst>
              <a:ext uri="{FF2B5EF4-FFF2-40B4-BE49-F238E27FC236}">
                <a16:creationId xmlns:a16="http://schemas.microsoft.com/office/drawing/2014/main" id="{37308F84-C00E-2247-E77A-1061056F6BA4}"/>
              </a:ext>
            </a:extLst>
          </p:cNvPr>
          <p:cNvGrpSpPr/>
          <p:nvPr/>
        </p:nvGrpSpPr>
        <p:grpSpPr>
          <a:xfrm>
            <a:off x="9158520" y="4602861"/>
            <a:ext cx="958497" cy="627316"/>
            <a:chOff x="12259245" y="4573577"/>
            <a:chExt cx="958497" cy="627316"/>
          </a:xfrm>
        </p:grpSpPr>
        <p:pic>
          <p:nvPicPr>
            <p:cNvPr id="2107" name="Picture 2106">
              <a:extLst>
                <a:ext uri="{FF2B5EF4-FFF2-40B4-BE49-F238E27FC236}">
                  <a16:creationId xmlns:a16="http://schemas.microsoft.com/office/drawing/2014/main" id="{D23A4A43-FB21-DBCF-2DDC-638311D1150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2799200" y="4759727"/>
              <a:ext cx="418542" cy="441166"/>
            </a:xfrm>
            <a:prstGeom prst="rect">
              <a:avLst/>
            </a:prstGeom>
          </p:spPr>
        </p:pic>
        <p:grpSp>
          <p:nvGrpSpPr>
            <p:cNvPr id="2175" name="Group 2174">
              <a:extLst>
                <a:ext uri="{FF2B5EF4-FFF2-40B4-BE49-F238E27FC236}">
                  <a16:creationId xmlns:a16="http://schemas.microsoft.com/office/drawing/2014/main" id="{606FBA54-BCD3-BF28-1627-46833C5DD69E}"/>
                </a:ext>
              </a:extLst>
            </p:cNvPr>
            <p:cNvGrpSpPr/>
            <p:nvPr/>
          </p:nvGrpSpPr>
          <p:grpSpPr>
            <a:xfrm>
              <a:off x="12259245" y="4573577"/>
              <a:ext cx="856593" cy="307778"/>
              <a:chOff x="6313164" y="5447367"/>
              <a:chExt cx="856593" cy="307778"/>
            </a:xfrm>
          </p:grpSpPr>
          <p:sp>
            <p:nvSpPr>
              <p:cNvPr id="2191" name="TextBox 2190">
                <a:extLst>
                  <a:ext uri="{FF2B5EF4-FFF2-40B4-BE49-F238E27FC236}">
                    <a16:creationId xmlns:a16="http://schemas.microsoft.com/office/drawing/2014/main" id="{21717D02-7099-83FC-1D2A-A342E7450138}"/>
                  </a:ext>
                </a:extLst>
              </p:cNvPr>
              <p:cNvSpPr txBox="1"/>
              <p:nvPr/>
            </p:nvSpPr>
            <p:spPr>
              <a:xfrm>
                <a:off x="6313164" y="5447367"/>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2X</a:t>
                </a:r>
              </a:p>
            </p:txBody>
          </p:sp>
          <p:sp>
            <p:nvSpPr>
              <p:cNvPr id="2192" name="TextBox 2191">
                <a:extLst>
                  <a:ext uri="{FF2B5EF4-FFF2-40B4-BE49-F238E27FC236}">
                    <a16:creationId xmlns:a16="http://schemas.microsoft.com/office/drawing/2014/main" id="{B11017B7-57A1-F803-BA7C-71F058BB7D74}"/>
                  </a:ext>
                </a:extLst>
              </p:cNvPr>
              <p:cNvSpPr txBox="1"/>
              <p:nvPr/>
            </p:nvSpPr>
            <p:spPr>
              <a:xfrm>
                <a:off x="6741530" y="5447368"/>
                <a:ext cx="428227" cy="307777"/>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rPr>
                  <a:t>3X</a:t>
                </a:r>
              </a:p>
            </p:txBody>
          </p:sp>
        </p:grpSp>
        <p:pic>
          <p:nvPicPr>
            <p:cNvPr id="2213" name="Picture 2212">
              <a:extLst>
                <a:ext uri="{FF2B5EF4-FFF2-40B4-BE49-F238E27FC236}">
                  <a16:creationId xmlns:a16="http://schemas.microsoft.com/office/drawing/2014/main" id="{B29D128B-0EFE-B8FB-7FD9-2D2547CE847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2410580" y="4740483"/>
              <a:ext cx="437957" cy="443796"/>
            </a:xfrm>
            <a:prstGeom prst="rect">
              <a:avLst/>
            </a:prstGeom>
          </p:spPr>
        </p:pic>
      </p:grpSp>
      <p:sp>
        <p:nvSpPr>
          <p:cNvPr id="2217" name="TextBox 2216">
            <a:extLst>
              <a:ext uri="{FF2B5EF4-FFF2-40B4-BE49-F238E27FC236}">
                <a16:creationId xmlns:a16="http://schemas.microsoft.com/office/drawing/2014/main" id="{CE02BF64-340E-3E5B-80E0-510727F2B070}"/>
              </a:ext>
            </a:extLst>
          </p:cNvPr>
          <p:cNvSpPr txBox="1"/>
          <p:nvPr/>
        </p:nvSpPr>
        <p:spPr>
          <a:xfrm>
            <a:off x="9046691" y="5233600"/>
            <a:ext cx="2476612" cy="183673"/>
          </a:xfrm>
          <a:prstGeom prst="rect">
            <a:avLst/>
          </a:prstGeom>
          <a:noFill/>
        </p:spPr>
        <p:txBody>
          <a:bodyPr wrap="none" lIns="0" tIns="0" rIns="0" bIns="0" rtlCol="0" anchor="ctr">
            <a:noAutofit/>
          </a:bodyPr>
          <a:lstStyle/>
          <a:p>
            <a:pPr algn="ctr"/>
            <a:r>
              <a:rPr lang="en-US" sz="1200" b="1" spc="-7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IF / AND ***</a:t>
            </a:r>
          </a:p>
        </p:txBody>
      </p:sp>
      <p:grpSp>
        <p:nvGrpSpPr>
          <p:cNvPr id="51" name="Group 50">
            <a:extLst>
              <a:ext uri="{FF2B5EF4-FFF2-40B4-BE49-F238E27FC236}">
                <a16:creationId xmlns:a16="http://schemas.microsoft.com/office/drawing/2014/main" id="{7DE13C58-08E2-883A-28B1-0B66C090002C}"/>
              </a:ext>
            </a:extLst>
          </p:cNvPr>
          <p:cNvGrpSpPr/>
          <p:nvPr/>
        </p:nvGrpSpPr>
        <p:grpSpPr>
          <a:xfrm>
            <a:off x="7759908" y="1659239"/>
            <a:ext cx="704850" cy="742950"/>
            <a:chOff x="7759908" y="1659239"/>
            <a:chExt cx="704850" cy="742950"/>
          </a:xfrm>
        </p:grpSpPr>
        <p:pic>
          <p:nvPicPr>
            <p:cNvPr id="2068" name="Picture 2067">
              <a:extLst>
                <a:ext uri="{FF2B5EF4-FFF2-40B4-BE49-F238E27FC236}">
                  <a16:creationId xmlns:a16="http://schemas.microsoft.com/office/drawing/2014/main" id="{3DE640CE-6097-3770-09D0-9FC5C715D1F9}"/>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759908" y="1659239"/>
              <a:ext cx="704850" cy="742950"/>
            </a:xfrm>
            <a:prstGeom prst="rect">
              <a:avLst/>
            </a:prstGeom>
          </p:spPr>
        </p:pic>
        <p:sp>
          <p:nvSpPr>
            <p:cNvPr id="23" name="Oval 22">
              <a:extLst>
                <a:ext uri="{FF2B5EF4-FFF2-40B4-BE49-F238E27FC236}">
                  <a16:creationId xmlns:a16="http://schemas.microsoft.com/office/drawing/2014/main" id="{88A3E3A0-109D-CECD-7194-339E9CAFB1C4}"/>
                </a:ext>
              </a:extLst>
            </p:cNvPr>
            <p:cNvSpPr/>
            <p:nvPr/>
          </p:nvSpPr>
          <p:spPr>
            <a:xfrm>
              <a:off x="7859482" y="1734590"/>
              <a:ext cx="559837" cy="55265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grpSp>
        <p:nvGrpSpPr>
          <p:cNvPr id="47" name="Group 46">
            <a:extLst>
              <a:ext uri="{FF2B5EF4-FFF2-40B4-BE49-F238E27FC236}">
                <a16:creationId xmlns:a16="http://schemas.microsoft.com/office/drawing/2014/main" id="{BD97034D-8552-D2B1-F0A8-469448583E05}"/>
              </a:ext>
            </a:extLst>
          </p:cNvPr>
          <p:cNvGrpSpPr/>
          <p:nvPr/>
        </p:nvGrpSpPr>
        <p:grpSpPr>
          <a:xfrm>
            <a:off x="9261878" y="1703818"/>
            <a:ext cx="666750" cy="657225"/>
            <a:chOff x="9261878" y="1703818"/>
            <a:chExt cx="666750" cy="657225"/>
          </a:xfrm>
        </p:grpSpPr>
        <p:pic>
          <p:nvPicPr>
            <p:cNvPr id="2077" name="Picture 2076">
              <a:extLst>
                <a:ext uri="{FF2B5EF4-FFF2-40B4-BE49-F238E27FC236}">
                  <a16:creationId xmlns:a16="http://schemas.microsoft.com/office/drawing/2014/main" id="{8073E95B-A48F-C81B-1F8D-3358951B8B8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261878" y="1703818"/>
              <a:ext cx="666750" cy="657225"/>
            </a:xfrm>
            <a:prstGeom prst="rect">
              <a:avLst/>
            </a:prstGeom>
          </p:spPr>
        </p:pic>
        <p:sp>
          <p:nvSpPr>
            <p:cNvPr id="29" name="Oval 28">
              <a:extLst>
                <a:ext uri="{FF2B5EF4-FFF2-40B4-BE49-F238E27FC236}">
                  <a16:creationId xmlns:a16="http://schemas.microsoft.com/office/drawing/2014/main" id="{8225136B-9519-31E2-0A93-94C975C9D468}"/>
                </a:ext>
              </a:extLst>
            </p:cNvPr>
            <p:cNvSpPr/>
            <p:nvPr/>
          </p:nvSpPr>
          <p:spPr>
            <a:xfrm>
              <a:off x="9325665" y="1731717"/>
              <a:ext cx="566567" cy="570344"/>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88466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7DC219-C0C5-109E-F0C5-9FC8EDFA1D4C}"/>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r="50471" b="29211"/>
          <a:stretch/>
        </p:blipFill>
        <p:spPr>
          <a:xfrm>
            <a:off x="116187" y="170341"/>
            <a:ext cx="4568791" cy="6529846"/>
          </a:xfrm>
          <a:prstGeom prst="rect">
            <a:avLst/>
          </a:prstGeom>
        </p:spPr>
      </p:pic>
      <p:pic>
        <p:nvPicPr>
          <p:cNvPr id="24" name="Picture 23">
            <a:extLst>
              <a:ext uri="{FF2B5EF4-FFF2-40B4-BE49-F238E27FC236}">
                <a16:creationId xmlns:a16="http://schemas.microsoft.com/office/drawing/2014/main" id="{9B8735A0-7347-F00A-4320-F63E1BAF0417}"/>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4554" t="11773" r="6262" b="17940"/>
          <a:stretch/>
        </p:blipFill>
        <p:spPr>
          <a:xfrm>
            <a:off x="4910722" y="170340"/>
            <a:ext cx="4591663" cy="6561653"/>
          </a:xfrm>
          <a:prstGeom prst="rect">
            <a:avLst/>
          </a:prstGeom>
        </p:spPr>
      </p:pic>
      <p:pic>
        <p:nvPicPr>
          <p:cNvPr id="3" name="Picture 2">
            <a:extLst>
              <a:ext uri="{FF2B5EF4-FFF2-40B4-BE49-F238E27FC236}">
                <a16:creationId xmlns:a16="http://schemas.microsoft.com/office/drawing/2014/main" id="{7D9B8661-C269-1096-05C3-7AB660EDC0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012" y="98248"/>
            <a:ext cx="4819650" cy="6686550"/>
          </a:xfrm>
          <a:prstGeom prst="rect">
            <a:avLst/>
          </a:prstGeom>
        </p:spPr>
      </p:pic>
      <p:sp>
        <p:nvSpPr>
          <p:cNvPr id="11" name="TextBox 10">
            <a:extLst>
              <a:ext uri="{FF2B5EF4-FFF2-40B4-BE49-F238E27FC236}">
                <a16:creationId xmlns:a16="http://schemas.microsoft.com/office/drawing/2014/main" id="{4E67A48F-CBD8-4F0A-88C0-05837724B92B}"/>
              </a:ext>
            </a:extLst>
          </p:cNvPr>
          <p:cNvSpPr txBox="1"/>
          <p:nvPr/>
        </p:nvSpPr>
        <p:spPr>
          <a:xfrm>
            <a:off x="659027" y="157814"/>
            <a:ext cx="3694662" cy="677108"/>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PLAYER ACTIONS</a:t>
            </a:r>
          </a:p>
          <a:p>
            <a:pPr algn="ctr"/>
            <a:r>
              <a:rPr lang="en-US" sz="14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sp>
        <p:nvSpPr>
          <p:cNvPr id="4" name="TextBox 3">
            <a:extLst>
              <a:ext uri="{FF2B5EF4-FFF2-40B4-BE49-F238E27FC236}">
                <a16:creationId xmlns:a16="http://schemas.microsoft.com/office/drawing/2014/main" id="{1DD3F0F1-CE3E-DE15-06BB-AAA8645F26B7}"/>
              </a:ext>
            </a:extLst>
          </p:cNvPr>
          <p:cNvSpPr txBox="1"/>
          <p:nvPr/>
        </p:nvSpPr>
        <p:spPr>
          <a:xfrm>
            <a:off x="151024" y="868380"/>
            <a:ext cx="4521428" cy="2246769"/>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PLAYER PHASE</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REFIT</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GAIN RESOURCES</a:t>
            </a:r>
          </a:p>
          <a:p>
            <a:pPr marL="285750"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ACTION</a:t>
            </a:r>
          </a:p>
          <a:p>
            <a:pPr marL="742950" lvl="1"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Organic Capabilities</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Force Management:</a:t>
            </a:r>
          </a:p>
          <a:p>
            <a:pPr marL="1657350" lvl="3"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Recruit/</a:t>
            </a:r>
            <a:r>
              <a:rPr lang="en-US" sz="1400" dirty="0">
                <a:latin typeface="KaiTi" panose="02010609060101010101" pitchFamily="49" charset="-122"/>
                <a:ea typeface="KaiTi" panose="02010609060101010101" pitchFamily="49" charset="-122"/>
                <a:cs typeface="Courier New" panose="02070309020205020404" pitchFamily="49" charset="0"/>
              </a:rPr>
              <a:t>E</a:t>
            </a: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stablish/Convert)</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Patrol</a:t>
            </a:r>
          </a:p>
          <a:p>
            <a:pPr marL="1200150" lvl="2" indent="-2857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Special</a:t>
            </a:r>
          </a:p>
          <a:p>
            <a:pPr marL="628650" lvl="1" indent="-171450">
              <a:buFont typeface="Arial" panose="020B0604020202020204" pitchFamily="34" charset="0"/>
              <a:buChar char="•"/>
            </a:pPr>
            <a:r>
              <a:rPr lang="en-US" sz="1400" dirty="0">
                <a:solidFill>
                  <a:schemeClr val="tx1"/>
                </a:solidFill>
                <a:latin typeface="KaiTi" panose="02010609060101010101" pitchFamily="49" charset="-122"/>
                <a:ea typeface="KaiTi" panose="02010609060101010101" pitchFamily="49" charset="-122"/>
                <a:cs typeface="Courier New" panose="02070309020205020404" pitchFamily="49" charset="0"/>
              </a:rPr>
              <a:t>Select Card Capabilities (MINOR/MAJOR)</a:t>
            </a:r>
          </a:p>
        </p:txBody>
      </p:sp>
      <p:sp>
        <p:nvSpPr>
          <p:cNvPr id="19" name="TextBox 18">
            <a:extLst>
              <a:ext uri="{FF2B5EF4-FFF2-40B4-BE49-F238E27FC236}">
                <a16:creationId xmlns:a16="http://schemas.microsoft.com/office/drawing/2014/main" id="{8C661D29-F9ED-3B9F-CAA3-264DBB509529}"/>
              </a:ext>
            </a:extLst>
          </p:cNvPr>
          <p:cNvSpPr txBox="1"/>
          <p:nvPr/>
        </p:nvSpPr>
        <p:spPr>
          <a:xfrm>
            <a:off x="151024" y="3191533"/>
            <a:ext cx="4521428" cy="3247043"/>
          </a:xfrm>
          <a:prstGeom prst="rect">
            <a:avLst/>
          </a:prstGeom>
          <a:noFill/>
        </p:spPr>
        <p:txBody>
          <a:bodyPr wrap="square" rtlCol="0">
            <a:spAutoFit/>
          </a:bodyPr>
          <a:lstStyle/>
          <a:p>
            <a:r>
              <a:rPr lang="en-US" b="1" dirty="0">
                <a:latin typeface="KaiTi" panose="02010609060101010101" pitchFamily="49" charset="-122"/>
                <a:ea typeface="KaiTi" panose="02010609060101010101" pitchFamily="49" charset="-122"/>
                <a:cs typeface="Courier New" panose="02070309020205020404" pitchFamily="49" charset="0"/>
              </a:rPr>
              <a:t>CAPABILITY AND INFLUENCE EFFECTS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Influence: </a:t>
            </a:r>
            <a:r>
              <a:rPr lang="en-US" sz="1100" dirty="0">
                <a:latin typeface="KaiTi" panose="02010609060101010101" pitchFamily="49" charset="-122"/>
                <a:ea typeface="KaiTi" panose="02010609060101010101" pitchFamily="49" charset="-122"/>
                <a:cs typeface="Courier New" panose="02070309020205020404" pitchFamily="49" charset="0"/>
              </a:rPr>
              <a:t>Generate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Damage: </a:t>
            </a:r>
            <a:r>
              <a:rPr lang="en-US" sz="1100" dirty="0">
                <a:latin typeface="KaiTi" panose="02010609060101010101" pitchFamily="49" charset="-122"/>
                <a:ea typeface="KaiTi" panose="02010609060101010101" pitchFamily="49" charset="-122"/>
                <a:cs typeface="Courier New" panose="02070309020205020404" pitchFamily="49" charset="0"/>
              </a:rPr>
              <a:t>Takes away Defense, possibly Killing/Destroying piece. Excessive Player damage can Kill Civilians and hurt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 Defense: </a:t>
            </a:r>
            <a:r>
              <a:rPr lang="en-US" sz="1100" dirty="0">
                <a:latin typeface="KaiTi" panose="02010609060101010101" pitchFamily="49" charset="-122"/>
                <a:ea typeface="KaiTi" panose="02010609060101010101" pitchFamily="49" charset="-122"/>
                <a:cs typeface="Courier New" panose="02070309020205020404" pitchFamily="49" charset="0"/>
              </a:rPr>
              <a:t>Protects from Damage, based on tile terrain, Ethnic support, Capabilities, Events, Influence Cards, and/or piece characteristics.</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Pull: PRESENCE </a:t>
            </a:r>
            <a:r>
              <a:rPr lang="en-US" sz="1100" dirty="0">
                <a:latin typeface="KaiTi" panose="02010609060101010101" pitchFamily="49" charset="-122"/>
                <a:ea typeface="KaiTi" panose="02010609060101010101" pitchFamily="49" charset="-122"/>
                <a:cs typeface="Courier New" panose="02070309020205020404" pitchFamily="49" charset="0"/>
              </a:rPr>
              <a:t>gathers pieces from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Push: PRESENCE s</a:t>
            </a:r>
            <a:r>
              <a:rPr lang="en-US" sz="1100" dirty="0">
                <a:latin typeface="KaiTi" panose="02010609060101010101" pitchFamily="49" charset="-122"/>
                <a:ea typeface="KaiTi" panose="02010609060101010101" pitchFamily="49" charset="-122"/>
                <a:cs typeface="Courier New" panose="02070309020205020404" pitchFamily="49" charset="0"/>
              </a:rPr>
              <a:t>ends pieces to adjacent tiles.</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Move: </a:t>
            </a:r>
            <a:r>
              <a:rPr lang="en-US" sz="1100" dirty="0">
                <a:latin typeface="KaiTi" panose="02010609060101010101" pitchFamily="49" charset="-122"/>
                <a:ea typeface="KaiTi" panose="02010609060101010101" pitchFamily="49" charset="-122"/>
                <a:cs typeface="Courier New" panose="02070309020205020404" pitchFamily="49" charset="0"/>
              </a:rPr>
              <a:t>Player moves pieces irrespective of their </a:t>
            </a:r>
            <a:r>
              <a:rPr lang="en-US" sz="1100" b="1" dirty="0">
                <a:latin typeface="KaiTi" panose="02010609060101010101" pitchFamily="49" charset="-122"/>
                <a:ea typeface="KaiTi" panose="02010609060101010101" pitchFamily="49" charset="-122"/>
                <a:cs typeface="Courier New" panose="02070309020205020404" pitchFamily="49" charset="0"/>
              </a:rPr>
              <a:t>PRESENCE</a:t>
            </a:r>
            <a:r>
              <a:rPr lang="en-US" sz="1100" dirty="0">
                <a:latin typeface="KaiTi" panose="02010609060101010101" pitchFamily="49" charset="-122"/>
                <a:ea typeface="KaiTi" panose="02010609060101010101" pitchFamily="49" charset="-122"/>
                <a:cs typeface="Courier New" panose="02070309020205020404" pitchFamily="49" charset="0"/>
              </a:rPr>
              <a:t> when directed by Capabilities, Events, or Influence Cards. </a:t>
            </a:r>
            <a:endParaRPr lang="en-US" sz="1100" b="1" dirty="0">
              <a:latin typeface="KaiTi" panose="02010609060101010101" pitchFamily="49" charset="-122"/>
              <a:ea typeface="KaiTi" panose="02010609060101010101" pitchFamily="49" charset="-122"/>
              <a:cs typeface="Courier New" panose="02070309020205020404" pitchFamily="49" charset="0"/>
            </a:endParaRP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Remove: </a:t>
            </a:r>
            <a:r>
              <a:rPr lang="en-US" sz="1100" dirty="0">
                <a:latin typeface="KaiTi" panose="02010609060101010101" pitchFamily="49" charset="-122"/>
                <a:ea typeface="KaiTi" panose="02010609060101010101" pitchFamily="49" charset="-122"/>
                <a:cs typeface="Courier New" panose="02070309020205020404" pitchFamily="49" charset="0"/>
              </a:rPr>
              <a:t>Take off board.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Replace: </a:t>
            </a:r>
            <a:r>
              <a:rPr lang="en-US" sz="1100" dirty="0">
                <a:latin typeface="KaiTi" panose="02010609060101010101" pitchFamily="49" charset="-122"/>
                <a:ea typeface="KaiTi" panose="02010609060101010101" pitchFamily="49" charset="-122"/>
                <a:cs typeface="Courier New" panose="02070309020205020404" pitchFamily="49" charset="0"/>
              </a:rPr>
              <a:t>Switch with designated piece. Does not give Influence.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Kill/Destroy: </a:t>
            </a:r>
            <a:r>
              <a:rPr lang="en-US" sz="1100" dirty="0">
                <a:latin typeface="KaiTi" panose="02010609060101010101" pitchFamily="49" charset="-122"/>
                <a:ea typeface="KaiTi" panose="02010609060101010101" pitchFamily="49" charset="-122"/>
                <a:cs typeface="Courier New" panose="02070309020205020404" pitchFamily="49" charset="0"/>
              </a:rPr>
              <a:t>Take off board, possibly providing influence depending on piece.</a:t>
            </a:r>
          </a:p>
          <a:p>
            <a:pPr marL="285750" indent="-285750">
              <a:buFont typeface="Arial" panose="020B0604020202020204" pitchFamily="34" charset="0"/>
              <a:buChar char="•"/>
            </a:pPr>
            <a:r>
              <a:rPr lang="en-US" sz="1100" b="1" dirty="0">
                <a:latin typeface="KaiTi" panose="02010609060101010101" pitchFamily="49" charset="-122"/>
                <a:ea typeface="KaiTi" panose="02010609060101010101" pitchFamily="49" charset="-122"/>
                <a:cs typeface="Courier New" panose="02070309020205020404" pitchFamily="49" charset="0"/>
              </a:rPr>
              <a:t>Repeat: </a:t>
            </a:r>
            <a:r>
              <a:rPr lang="en-US" sz="1100" dirty="0">
                <a:latin typeface="KaiTi" panose="02010609060101010101" pitchFamily="49" charset="-122"/>
                <a:ea typeface="KaiTi" panose="02010609060101010101" pitchFamily="49" charset="-122"/>
                <a:cs typeface="Courier New" panose="02070309020205020404" pitchFamily="49" charset="0"/>
              </a:rPr>
              <a:t>Use the effects of a capability again.</a:t>
            </a:r>
          </a:p>
        </p:txBody>
      </p:sp>
      <p:pic>
        <p:nvPicPr>
          <p:cNvPr id="5" name="Picture 4">
            <a:extLst>
              <a:ext uri="{FF2B5EF4-FFF2-40B4-BE49-F238E27FC236}">
                <a16:creationId xmlns:a16="http://schemas.microsoft.com/office/drawing/2014/main" id="{20664BC7-27FB-592B-16CA-5BFA5DB012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03037" y="28575"/>
            <a:ext cx="4810125" cy="6829425"/>
          </a:xfrm>
          <a:prstGeom prst="rect">
            <a:avLst/>
          </a:prstGeom>
        </p:spPr>
      </p:pic>
      <p:sp>
        <p:nvSpPr>
          <p:cNvPr id="6" name="TextBox 5">
            <a:extLst>
              <a:ext uri="{FF2B5EF4-FFF2-40B4-BE49-F238E27FC236}">
                <a16:creationId xmlns:a16="http://schemas.microsoft.com/office/drawing/2014/main" id="{268DBF79-55D3-B7D6-12D7-BCCEEBE0C8A9}"/>
              </a:ext>
            </a:extLst>
          </p:cNvPr>
          <p:cNvSpPr txBox="1"/>
          <p:nvPr/>
        </p:nvSpPr>
        <p:spPr>
          <a:xfrm>
            <a:off x="4933622" y="959823"/>
            <a:ext cx="4510855" cy="5693866"/>
          </a:xfrm>
          <a:prstGeom prst="rect">
            <a:avLst/>
          </a:prstGeom>
          <a:noFill/>
        </p:spPr>
        <p:txBody>
          <a:bodyPr wrap="square" rtlCol="0">
            <a:spAutoFit/>
          </a:bodyPr>
          <a:lstStyle/>
          <a:p>
            <a:r>
              <a:rPr lang="en-US" sz="1400" b="1" dirty="0">
                <a:latin typeface="KaiTi" panose="02010609060101010101" pitchFamily="49" charset="-122"/>
                <a:ea typeface="KaiTi" panose="02010609060101010101" pitchFamily="49" charset="-122"/>
                <a:cs typeface="Courier New" panose="02070309020205020404" pitchFamily="49" charset="0"/>
              </a:rPr>
              <a:t>1. PLAYER PHASE (SEE PLAYER ACTIONS)</a:t>
            </a:r>
          </a:p>
          <a:p>
            <a:r>
              <a:rPr lang="en-US" sz="1400" b="1" dirty="0">
                <a:latin typeface="KaiTi" panose="02010609060101010101" pitchFamily="49" charset="-122"/>
                <a:ea typeface="KaiTi" panose="02010609060101010101" pitchFamily="49" charset="-122"/>
                <a:cs typeface="Courier New" panose="02070309020205020404" pitchFamily="49" charset="0"/>
              </a:rPr>
              <a:t>2.     IMMEDIATE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a:p>
            <a:r>
              <a:rPr lang="en-US" sz="1400" b="1" dirty="0">
                <a:latin typeface="KaiTi" panose="02010609060101010101" pitchFamily="49" charset="-122"/>
                <a:ea typeface="KaiTi" panose="02010609060101010101" pitchFamily="49" charset="-122"/>
                <a:cs typeface="Courier New" panose="02070309020205020404" pitchFamily="49" charset="0"/>
              </a:rPr>
              <a:t>3. ADVERSARY PHASE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EVENT CARD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INFLUENCE CARD(S) (IF EARNED)</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DOMINATE</a:t>
            </a:r>
          </a:p>
          <a:p>
            <a:pPr marL="1200150" lvl="2"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ADVERSARY </a:t>
            </a:r>
            <a:r>
              <a:rPr lang="en-US" sz="1400" dirty="0">
                <a:latin typeface="KaiTi" panose="02010609060101010101" pitchFamily="49" charset="-122"/>
                <a:ea typeface="KaiTi" panose="02010609060101010101" pitchFamily="49" charset="-122"/>
                <a:cs typeface="Courier New" panose="02070309020205020404" pitchFamily="49" charset="0"/>
              </a:rPr>
              <a:t>does damage based on piece characteristics killing </a:t>
            </a:r>
            <a:r>
              <a:rPr lang="en-US" sz="1400" b="1" dirty="0">
                <a:latin typeface="KaiTi" panose="02010609060101010101" pitchFamily="49" charset="-122"/>
                <a:ea typeface="KaiTi" panose="02010609060101010101" pitchFamily="49" charset="-122"/>
                <a:cs typeface="Courier New" panose="02070309020205020404" pitchFamily="49" charset="0"/>
              </a:rPr>
              <a:t>S</a:t>
            </a:r>
            <a:r>
              <a:rPr lang="en-US" sz="1400" dirty="0">
                <a:latin typeface="KaiTi" panose="02010609060101010101" pitchFamily="49" charset="-122"/>
                <a:ea typeface="KaiTi" panose="02010609060101010101" pitchFamily="49" charset="-122"/>
                <a:cs typeface="Courier New" panose="02070309020205020404" pitchFamily="49" charset="0"/>
              </a:rPr>
              <a:t> and/or adding a </a:t>
            </a:r>
            <a:r>
              <a:rPr lang="en-US" sz="1400" b="1" dirty="0">
                <a:latin typeface="KaiTi" panose="02010609060101010101" pitchFamily="49" charset="-122"/>
                <a:ea typeface="KaiTi" panose="02010609060101010101" pitchFamily="49" charset="-122"/>
                <a:cs typeface="Courier New" panose="02070309020205020404" pitchFamily="49" charset="0"/>
              </a:rPr>
              <a:t>TYRANNY TOKEN</a:t>
            </a:r>
            <a:r>
              <a:rPr lang="en-US" sz="1400" dirty="0">
                <a:latin typeface="KaiTi" panose="02010609060101010101" pitchFamily="49" charset="-122"/>
                <a:ea typeface="KaiTi" panose="02010609060101010101" pitchFamily="49" charset="-122"/>
                <a:cs typeface="Courier New" panose="02070309020205020404" pitchFamily="49" charset="0"/>
              </a:rPr>
              <a:t> if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does more than 2 damage on a tile.</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DEVELOP</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 </a:t>
            </a:r>
            <a:r>
              <a:rPr lang="en-US" sz="1400" dirty="0">
                <a:latin typeface="KaiTi" panose="02010609060101010101" pitchFamily="49" charset="-122"/>
                <a:ea typeface="KaiTi" panose="02010609060101010101" pitchFamily="49" charset="-122"/>
                <a:cs typeface="Courier New" panose="02070309020205020404" pitchFamily="49" charset="0"/>
              </a:rPr>
              <a:t>is present, the </a:t>
            </a:r>
            <a:r>
              <a:rPr lang="en-US" sz="1400" b="1" dirty="0">
                <a:latin typeface="KaiTi" panose="02010609060101010101" pitchFamily="49" charset="-122"/>
                <a:ea typeface="KaiTi" panose="02010609060101010101" pitchFamily="49" charset="-122"/>
                <a:cs typeface="Courier New" panose="02070309020205020404" pitchFamily="49" charset="0"/>
              </a:rPr>
              <a:t>ADVERSARY</a:t>
            </a:r>
            <a:r>
              <a:rPr lang="en-US" sz="1400" dirty="0">
                <a:latin typeface="KaiTi" panose="02010609060101010101" pitchFamily="49" charset="-122"/>
                <a:ea typeface="KaiTi" panose="02010609060101010101" pitchFamily="49" charset="-122"/>
                <a:cs typeface="Courier New" panose="02070309020205020404" pitchFamily="49" charset="0"/>
              </a:rPr>
              <a:t> constructs an </a:t>
            </a:r>
            <a:r>
              <a:rPr lang="en-US" sz="1400" b="1" dirty="0">
                <a:latin typeface="KaiTi" panose="02010609060101010101" pitchFamily="49" charset="-122"/>
                <a:ea typeface="KaiTi" panose="02010609060101010101" pitchFamily="49" charset="-122"/>
                <a:cs typeface="Courier New" panose="02070309020205020404" pitchFamily="49" charset="0"/>
              </a:rPr>
              <a:t>OUTPOST </a:t>
            </a:r>
            <a:r>
              <a:rPr lang="en-US" sz="1400" dirty="0">
                <a:latin typeface="KaiTi" panose="02010609060101010101" pitchFamily="49" charset="-122"/>
                <a:ea typeface="KaiTi" panose="02010609060101010101" pitchFamily="49" charset="-122"/>
                <a:cs typeface="Courier New" panose="02070309020205020404" pitchFamily="49" charset="0"/>
              </a:rPr>
              <a:t>or </a:t>
            </a:r>
            <a:r>
              <a:rPr lang="en-US" sz="1400" b="1" dirty="0">
                <a:latin typeface="KaiTi" panose="02010609060101010101" pitchFamily="49" charset="-122"/>
                <a:ea typeface="KaiTi" panose="02010609060101010101" pitchFamily="49" charset="-122"/>
                <a:cs typeface="Courier New" panose="02070309020205020404" pitchFamily="49" charset="0"/>
              </a:rPr>
              <a:t>GARRISON. (SEE DEVELOP RULES)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DEPLOY</a:t>
            </a:r>
          </a:p>
          <a:p>
            <a:pPr marL="1200150" lvl="2" indent="-285750">
              <a:buFont typeface="Arial" panose="020B0604020202020204" pitchFamily="34" charset="0"/>
              <a:buChar char="•"/>
            </a:pPr>
            <a:r>
              <a:rPr lang="en-US" sz="1400" dirty="0">
                <a:latin typeface="KaiTi" panose="02010609060101010101" pitchFamily="49" charset="-122"/>
                <a:ea typeface="KaiTi" panose="02010609060101010101" pitchFamily="49" charset="-122"/>
                <a:cs typeface="Courier New" panose="02070309020205020404" pitchFamily="49" charset="0"/>
              </a:rPr>
              <a:t>If an </a:t>
            </a:r>
            <a:r>
              <a:rPr lang="en-US" sz="1400" b="1" dirty="0">
                <a:latin typeface="KaiTi" panose="02010609060101010101" pitchFamily="49" charset="-122"/>
                <a:ea typeface="KaiTi" panose="02010609060101010101" pitchFamily="49" charset="-122"/>
                <a:cs typeface="Courier New" panose="02070309020205020404" pitchFamily="49" charset="0"/>
              </a:rPr>
              <a:t>OUTPOST/GARRISON/ </a:t>
            </a:r>
            <a:r>
              <a:rPr lang="en-US" sz="1400" b="1" dirty="0">
                <a:highlight>
                  <a:srgbClr val="FF0000"/>
                </a:highlight>
                <a:latin typeface="KaiTi" panose="02010609060101010101" pitchFamily="49" charset="-122"/>
                <a:ea typeface="KaiTi" panose="02010609060101010101" pitchFamily="49" charset="-122"/>
                <a:cs typeface="Courier New" panose="02070309020205020404" pitchFamily="49" charset="0"/>
              </a:rPr>
              <a:t>BORDER</a:t>
            </a:r>
            <a:r>
              <a:rPr lang="en-US" sz="1400" b="1" dirty="0">
                <a:latin typeface="KaiTi" panose="02010609060101010101" pitchFamily="49" charset="-122"/>
                <a:ea typeface="KaiTi" panose="02010609060101010101" pitchFamily="49" charset="-122"/>
                <a:cs typeface="Courier New" panose="02070309020205020404" pitchFamily="49" charset="0"/>
              </a:rPr>
              <a:t>/</a:t>
            </a:r>
            <a:r>
              <a:rPr lang="en-US" sz="1400" b="1" dirty="0">
                <a:highlight>
                  <a:srgbClr val="0066FF"/>
                </a:highlight>
                <a:latin typeface="KaiTi" panose="02010609060101010101" pitchFamily="49" charset="-122"/>
                <a:ea typeface="KaiTi" panose="02010609060101010101" pitchFamily="49" charset="-122"/>
                <a:cs typeface="Courier New" panose="02070309020205020404" pitchFamily="49" charset="0"/>
              </a:rPr>
              <a:t>COASTAL</a:t>
            </a:r>
            <a:r>
              <a:rPr lang="en-US" sz="1400" b="1" dirty="0">
                <a:latin typeface="KaiTi" panose="02010609060101010101" pitchFamily="49" charset="-122"/>
                <a:ea typeface="KaiTi" panose="02010609060101010101" pitchFamily="49" charset="-122"/>
                <a:cs typeface="Courier New" panose="02070309020205020404" pitchFamily="49" charset="0"/>
              </a:rPr>
              <a:t> </a:t>
            </a:r>
            <a:r>
              <a:rPr lang="en-US" sz="1400" dirty="0">
                <a:latin typeface="KaiTi" panose="02010609060101010101" pitchFamily="49" charset="-122"/>
                <a:ea typeface="KaiTi" panose="02010609060101010101" pitchFamily="49" charset="-122"/>
                <a:cs typeface="Courier New" panose="02070309020205020404" pitchFamily="49" charset="0"/>
              </a:rPr>
              <a:t>is adjacent/present add an </a:t>
            </a:r>
            <a:r>
              <a:rPr lang="en-US" sz="1400" b="1" dirty="0">
                <a:latin typeface="KaiTi" panose="02010609060101010101" pitchFamily="49" charset="-122"/>
                <a:ea typeface="KaiTi" panose="02010609060101010101" pitchFamily="49" charset="-122"/>
                <a:cs typeface="Courier New" panose="02070309020205020404" pitchFamily="49" charset="0"/>
              </a:rPr>
              <a:t>ADVERSARY CELL</a:t>
            </a:r>
            <a:r>
              <a:rPr lang="en-US" sz="1400" dirty="0">
                <a:latin typeface="KaiTi" panose="02010609060101010101" pitchFamily="49" charset="-122"/>
                <a:ea typeface="KaiTi" panose="02010609060101010101" pitchFamily="49" charset="-122"/>
                <a:cs typeface="Courier New" panose="02070309020205020404" pitchFamily="49" charset="0"/>
              </a:rPr>
              <a:t>.</a:t>
            </a:r>
          </a:p>
          <a:p>
            <a:pPr lvl="1" algn="ctr"/>
            <a:r>
              <a:rPr lang="en-US" sz="1400" b="1" dirty="0">
                <a:latin typeface="KaiTi" panose="02010609060101010101" pitchFamily="49" charset="-122"/>
                <a:ea typeface="KaiTi" panose="02010609060101010101" pitchFamily="49" charset="-122"/>
                <a:cs typeface="Courier New" panose="02070309020205020404" pitchFamily="49" charset="0"/>
              </a:rPr>
              <a:t>(SHIFT TERRAIN CARDS(DEPLOY GOES TO DEVELOP, DEVELOP GOES TO DOMINATE, DOMINATE IS DISCARDED)</a:t>
            </a:r>
          </a:p>
          <a:p>
            <a:r>
              <a:rPr lang="en-US" sz="1400" b="1" dirty="0">
                <a:latin typeface="KaiTi" panose="02010609060101010101" pitchFamily="49" charset="-122"/>
                <a:ea typeface="KaiTi" panose="02010609060101010101" pitchFamily="49" charset="-122"/>
                <a:cs typeface="Courier New" panose="02070309020205020404" pitchFamily="49" charset="0"/>
              </a:rPr>
              <a:t>4.      LONG-TERM CAPABILITIES</a:t>
            </a:r>
          </a:p>
          <a:p>
            <a:pPr marL="742950" lvl="1" indent="-285750">
              <a:buFont typeface="Arial" panose="020B0604020202020204" pitchFamily="34" charset="0"/>
              <a:buChar char="•"/>
            </a:pPr>
            <a:r>
              <a:rPr lang="en-US" sz="1400" b="1" dirty="0">
                <a:latin typeface="KaiTi" panose="02010609060101010101" pitchFamily="49" charset="-122"/>
                <a:ea typeface="KaiTi" panose="02010609060101010101" pitchFamily="49" charset="-122"/>
                <a:cs typeface="Courier New" panose="02070309020205020404" pitchFamily="49" charset="0"/>
              </a:rPr>
              <a:t>(ORGANIC AND CARDS)</a:t>
            </a:r>
          </a:p>
          <a:p>
            <a:endParaRPr lang="en-US" sz="1400" b="1" dirty="0">
              <a:latin typeface="KaiTi" panose="02010609060101010101" pitchFamily="49" charset="-122"/>
              <a:ea typeface="KaiTi" panose="02010609060101010101" pitchFamily="49" charset="-122"/>
              <a:cs typeface="Courier New" panose="02070309020205020404" pitchFamily="49" charset="0"/>
            </a:endParaRPr>
          </a:p>
        </p:txBody>
      </p:sp>
      <p:sp>
        <p:nvSpPr>
          <p:cNvPr id="7" name="Lightning Bolt 6">
            <a:extLst>
              <a:ext uri="{FF2B5EF4-FFF2-40B4-BE49-F238E27FC236}">
                <a16:creationId xmlns:a16="http://schemas.microsoft.com/office/drawing/2014/main" id="{9B348519-7AB3-3691-F727-C7429F4F7928}"/>
              </a:ext>
            </a:extLst>
          </p:cNvPr>
          <p:cNvSpPr/>
          <p:nvPr/>
        </p:nvSpPr>
        <p:spPr>
          <a:xfrm rot="18362289">
            <a:off x="5288721" y="1146115"/>
            <a:ext cx="335512" cy="369929"/>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3AB87F-7F8C-2FC8-0602-778C8CE04305}"/>
              </a:ext>
            </a:extLst>
          </p:cNvPr>
          <p:cNvSpPr txBox="1"/>
          <p:nvPr/>
        </p:nvSpPr>
        <p:spPr>
          <a:xfrm>
            <a:off x="4933623" y="138533"/>
            <a:ext cx="4510854" cy="692497"/>
          </a:xfrm>
          <a:prstGeom prst="rect">
            <a:avLst/>
          </a:prstGeom>
          <a:noFill/>
        </p:spPr>
        <p:txBody>
          <a:bodyPr wrap="square" rtlCol="0">
            <a:spAutoFit/>
          </a:bodyPr>
          <a:lstStyle/>
          <a:p>
            <a:pPr algn="ctr"/>
            <a:r>
              <a:rPr lang="en-US" sz="2400" b="1" dirty="0">
                <a:latin typeface="KaiTi" panose="02010609060101010101" pitchFamily="49" charset="-122"/>
                <a:ea typeface="KaiTi" panose="02010609060101010101" pitchFamily="49" charset="-122"/>
                <a:cs typeface="Courier New" panose="02070309020205020404" pitchFamily="49" charset="0"/>
              </a:rPr>
              <a:t>TURN ORDER</a:t>
            </a:r>
          </a:p>
          <a:p>
            <a:pPr algn="ctr"/>
            <a:r>
              <a:rPr lang="en-US" sz="1500" dirty="0">
                <a:latin typeface="KaiTi" panose="02010609060101010101" pitchFamily="49" charset="-122"/>
                <a:ea typeface="KaiTi" panose="02010609060101010101" pitchFamily="49" charset="-122"/>
                <a:cs typeface="Courier New" panose="02070309020205020404" pitchFamily="49" charset="0"/>
              </a:rPr>
              <a:t>All Players play simultaneously</a:t>
            </a:r>
          </a:p>
        </p:txBody>
      </p:sp>
      <p:pic>
        <p:nvPicPr>
          <p:cNvPr id="9" name="Picture 8">
            <a:extLst>
              <a:ext uri="{FF2B5EF4-FFF2-40B4-BE49-F238E27FC236}">
                <a16:creationId xmlns:a16="http://schemas.microsoft.com/office/drawing/2014/main" id="{8D2189B1-CCD5-176C-A9B2-F2D61D780A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38448" y="5837269"/>
            <a:ext cx="266291" cy="368829"/>
          </a:xfrm>
          <a:prstGeom prst="rect">
            <a:avLst/>
          </a:prstGeom>
        </p:spPr>
      </p:pic>
    </p:spTree>
    <p:extLst>
      <p:ext uri="{BB962C8B-B14F-4D97-AF65-F5344CB8AC3E}">
        <p14:creationId xmlns:p14="http://schemas.microsoft.com/office/powerpoint/2010/main" val="1545251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64723</TotalTime>
  <Words>3473</Words>
  <Application>Microsoft Office PowerPoint</Application>
  <PresentationFormat>Widescreen</PresentationFormat>
  <Paragraphs>665</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KaiTi</vt:lpstr>
      <vt:lpstr>Agency FB</vt:lpstr>
      <vt:lpstr>Arial</vt:lpstr>
      <vt:lpstr>Calibri</vt:lpstr>
      <vt:lpstr>Rockwell</vt:lpstr>
      <vt:lpstr>Rockwell Condensed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Marc (MAJ)</dc:creator>
  <cp:lastModifiedBy>James Raub</cp:lastModifiedBy>
  <cp:revision>202</cp:revision>
  <cp:lastPrinted>2022-10-10T18:52:09Z</cp:lastPrinted>
  <dcterms:created xsi:type="dcterms:W3CDTF">2022-02-10T04:02:31Z</dcterms:created>
  <dcterms:modified xsi:type="dcterms:W3CDTF">2022-12-01T21:36:20Z</dcterms:modified>
</cp:coreProperties>
</file>