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44C74D-4C63-4279-B1B3-9C674306109E}" v="145" dt="2022-11-29T06:23:22.3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29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Raub" userId="b207dbbd95f9c3af" providerId="LiveId" clId="{5F44C74D-4C63-4279-B1B3-9C674306109E}"/>
    <pc:docChg chg="undo custSel addSld delSld modSld">
      <pc:chgData name="James Raub" userId="b207dbbd95f9c3af" providerId="LiveId" clId="{5F44C74D-4C63-4279-B1B3-9C674306109E}" dt="2022-11-29T06:25:55.617" v="5087" actId="1036"/>
      <pc:docMkLst>
        <pc:docMk/>
      </pc:docMkLst>
      <pc:sldChg chg="addSp delSp modSp mod">
        <pc:chgData name="James Raub" userId="b207dbbd95f9c3af" providerId="LiveId" clId="{5F44C74D-4C63-4279-B1B3-9C674306109E}" dt="2022-11-29T06:25:55.617" v="5087" actId="1036"/>
        <pc:sldMkLst>
          <pc:docMk/>
          <pc:sldMk cId="2520330086" sldId="256"/>
        </pc:sldMkLst>
        <pc:spChg chg="mod">
          <ac:chgData name="James Raub" userId="b207dbbd95f9c3af" providerId="LiveId" clId="{5F44C74D-4C63-4279-B1B3-9C674306109E}" dt="2022-11-29T01:08:15.148" v="2490" actId="1076"/>
          <ac:spMkLst>
            <pc:docMk/>
            <pc:sldMk cId="2520330086" sldId="256"/>
            <ac:spMk id="6" creationId="{A8BDF3EE-E945-DD74-D69D-23F9096F7985}"/>
          </ac:spMkLst>
        </pc:spChg>
        <pc:spChg chg="mod">
          <ac:chgData name="James Raub" userId="b207dbbd95f9c3af" providerId="LiveId" clId="{5F44C74D-4C63-4279-B1B3-9C674306109E}" dt="2022-11-27T02:42:04.038" v="1389"/>
          <ac:spMkLst>
            <pc:docMk/>
            <pc:sldMk cId="2520330086" sldId="256"/>
            <ac:spMk id="10" creationId="{C2E69171-6F56-9821-6286-18EE2695C840}"/>
          </ac:spMkLst>
        </pc:spChg>
        <pc:spChg chg="add mod topLvl">
          <ac:chgData name="James Raub" userId="b207dbbd95f9c3af" providerId="LiveId" clId="{5F44C74D-4C63-4279-B1B3-9C674306109E}" dt="2022-11-29T06:01:03.728" v="4393" actId="164"/>
          <ac:spMkLst>
            <pc:docMk/>
            <pc:sldMk cId="2520330086" sldId="256"/>
            <ac:spMk id="14" creationId="{EC47EA7D-C584-CB67-01CB-6C3AEFE9019E}"/>
          </ac:spMkLst>
        </pc:spChg>
        <pc:spChg chg="add mod topLvl">
          <ac:chgData name="James Raub" userId="b207dbbd95f9c3af" providerId="LiveId" clId="{5F44C74D-4C63-4279-B1B3-9C674306109E}" dt="2022-11-29T06:00:54.228" v="4391" actId="164"/>
          <ac:spMkLst>
            <pc:docMk/>
            <pc:sldMk cId="2520330086" sldId="256"/>
            <ac:spMk id="16" creationId="{267CE55B-453B-CE8C-122A-6D816C8B334A}"/>
          </ac:spMkLst>
        </pc:spChg>
        <pc:spChg chg="add mod topLvl">
          <ac:chgData name="James Raub" userId="b207dbbd95f9c3af" providerId="LiveId" clId="{5F44C74D-4C63-4279-B1B3-9C674306109E}" dt="2022-11-29T05:58:58.519" v="4342" actId="164"/>
          <ac:spMkLst>
            <pc:docMk/>
            <pc:sldMk cId="2520330086" sldId="256"/>
            <ac:spMk id="18" creationId="{4D6DA206-5873-5B8B-17C2-5BC1CD5FF26B}"/>
          </ac:spMkLst>
        </pc:spChg>
        <pc:spChg chg="add mod topLvl">
          <ac:chgData name="James Raub" userId="b207dbbd95f9c3af" providerId="LiveId" clId="{5F44C74D-4C63-4279-B1B3-9C674306109E}" dt="2022-11-29T06:11:37.568" v="4610" actId="478"/>
          <ac:spMkLst>
            <pc:docMk/>
            <pc:sldMk cId="2520330086" sldId="256"/>
            <ac:spMk id="20" creationId="{6952DE0A-B7A3-46E6-045D-888DA77181EE}"/>
          </ac:spMkLst>
        </pc:spChg>
        <pc:spChg chg="add mod topLvl">
          <ac:chgData name="James Raub" userId="b207dbbd95f9c3af" providerId="LiveId" clId="{5F44C74D-4C63-4279-B1B3-9C674306109E}" dt="2022-11-29T06:01:12.164" v="4395" actId="164"/>
          <ac:spMkLst>
            <pc:docMk/>
            <pc:sldMk cId="2520330086" sldId="256"/>
            <ac:spMk id="21" creationId="{33A99CA6-AF3D-C0C9-C5A6-4C89D7047EFB}"/>
          </ac:spMkLst>
        </pc:spChg>
        <pc:spChg chg="add mod topLvl">
          <ac:chgData name="James Raub" userId="b207dbbd95f9c3af" providerId="LiveId" clId="{5F44C74D-4C63-4279-B1B3-9C674306109E}" dt="2022-11-29T06:00:42.399" v="4389" actId="164"/>
          <ac:spMkLst>
            <pc:docMk/>
            <pc:sldMk cId="2520330086" sldId="256"/>
            <ac:spMk id="22" creationId="{ACDDFAF7-F4E2-A0E5-ED36-D5E7F71547DE}"/>
          </ac:spMkLst>
        </pc:spChg>
        <pc:spChg chg="add mod topLvl">
          <ac:chgData name="James Raub" userId="b207dbbd95f9c3af" providerId="LiveId" clId="{5F44C74D-4C63-4279-B1B3-9C674306109E}" dt="2022-11-29T06:00:28.179" v="4387" actId="164"/>
          <ac:spMkLst>
            <pc:docMk/>
            <pc:sldMk cId="2520330086" sldId="256"/>
            <ac:spMk id="23" creationId="{222D2A47-E2FF-D975-E2A1-C09E54E272B1}"/>
          </ac:spMkLst>
        </pc:spChg>
        <pc:spChg chg="add mod topLvl">
          <ac:chgData name="James Raub" userId="b207dbbd95f9c3af" providerId="LiveId" clId="{5F44C74D-4C63-4279-B1B3-9C674306109E}" dt="2022-11-29T06:00:18.742" v="4385" actId="164"/>
          <ac:spMkLst>
            <pc:docMk/>
            <pc:sldMk cId="2520330086" sldId="256"/>
            <ac:spMk id="24" creationId="{024B7557-F426-C9CE-5A58-F8E2EFCC652E}"/>
          </ac:spMkLst>
        </pc:spChg>
        <pc:spChg chg="add mod topLvl">
          <ac:chgData name="James Raub" userId="b207dbbd95f9c3af" providerId="LiveId" clId="{5F44C74D-4C63-4279-B1B3-9C674306109E}" dt="2022-11-29T06:00:03.303" v="4383" actId="164"/>
          <ac:spMkLst>
            <pc:docMk/>
            <pc:sldMk cId="2520330086" sldId="256"/>
            <ac:spMk id="25" creationId="{B1F85213-C3AF-ADDC-DF0A-626A61C88E6B}"/>
          </ac:spMkLst>
        </pc:spChg>
        <pc:spChg chg="add del mod">
          <ac:chgData name="James Raub" userId="b207dbbd95f9c3af" providerId="LiveId" clId="{5F44C74D-4C63-4279-B1B3-9C674306109E}" dt="2022-11-26T00:26:53.553" v="511"/>
          <ac:spMkLst>
            <pc:docMk/>
            <pc:sldMk cId="2520330086" sldId="256"/>
            <ac:spMk id="26" creationId="{9C0B8B8B-0555-0B6F-35AF-79FDEC8D404C}"/>
          </ac:spMkLst>
        </pc:spChg>
        <pc:spChg chg="mod">
          <ac:chgData name="James Raub" userId="b207dbbd95f9c3af" providerId="LiveId" clId="{5F44C74D-4C63-4279-B1B3-9C674306109E}" dt="2022-11-27T02:42:04.038" v="1389"/>
          <ac:spMkLst>
            <pc:docMk/>
            <pc:sldMk cId="2520330086" sldId="256"/>
            <ac:spMk id="30" creationId="{B6EF7710-5228-155E-605C-53B9BDC5DDE4}"/>
          </ac:spMkLst>
        </pc:spChg>
        <pc:spChg chg="add mod">
          <ac:chgData name="James Raub" userId="b207dbbd95f9c3af" providerId="LiveId" clId="{5F44C74D-4C63-4279-B1B3-9C674306109E}" dt="2022-11-27T02:42:08.758" v="1390" actId="164"/>
          <ac:spMkLst>
            <pc:docMk/>
            <pc:sldMk cId="2520330086" sldId="256"/>
            <ac:spMk id="32" creationId="{CCB6C9D3-D166-8166-099A-BB293B02117A}"/>
          </ac:spMkLst>
        </pc:spChg>
        <pc:spChg chg="mod">
          <ac:chgData name="James Raub" userId="b207dbbd95f9c3af" providerId="LiveId" clId="{5F44C74D-4C63-4279-B1B3-9C674306109E}" dt="2022-11-29T04:44:59.003" v="3616" actId="165"/>
          <ac:spMkLst>
            <pc:docMk/>
            <pc:sldMk cId="2520330086" sldId="256"/>
            <ac:spMk id="38" creationId="{B998C337-F8AC-1819-A6D3-2E6D942C6840}"/>
          </ac:spMkLst>
        </pc:spChg>
        <pc:spChg chg="mod">
          <ac:chgData name="James Raub" userId="b207dbbd95f9c3af" providerId="LiveId" clId="{5F44C74D-4C63-4279-B1B3-9C674306109E}" dt="2022-11-29T04:44:59.003" v="3616" actId="165"/>
          <ac:spMkLst>
            <pc:docMk/>
            <pc:sldMk cId="2520330086" sldId="256"/>
            <ac:spMk id="39" creationId="{984316DD-C42E-620D-B44F-9BD24D266A86}"/>
          </ac:spMkLst>
        </pc:spChg>
        <pc:spChg chg="mod">
          <ac:chgData name="James Raub" userId="b207dbbd95f9c3af" providerId="LiveId" clId="{5F44C74D-4C63-4279-B1B3-9C674306109E}" dt="2022-11-29T04:44:59.003" v="3616" actId="165"/>
          <ac:spMkLst>
            <pc:docMk/>
            <pc:sldMk cId="2520330086" sldId="256"/>
            <ac:spMk id="43" creationId="{BCF1B3BA-EEB2-CAD8-ACDC-1F4C8452A894}"/>
          </ac:spMkLst>
        </pc:spChg>
        <pc:spChg chg="mod">
          <ac:chgData name="James Raub" userId="b207dbbd95f9c3af" providerId="LiveId" clId="{5F44C74D-4C63-4279-B1B3-9C674306109E}" dt="2022-11-29T04:44:59.003" v="3616" actId="165"/>
          <ac:spMkLst>
            <pc:docMk/>
            <pc:sldMk cId="2520330086" sldId="256"/>
            <ac:spMk id="44" creationId="{2F03E819-D29D-1072-BE6D-34BE38AAA047}"/>
          </ac:spMkLst>
        </pc:spChg>
        <pc:spChg chg="mod topLvl">
          <ac:chgData name="James Raub" userId="b207dbbd95f9c3af" providerId="LiveId" clId="{5F44C74D-4C63-4279-B1B3-9C674306109E}" dt="2022-11-29T06:23:14.561" v="5042"/>
          <ac:spMkLst>
            <pc:docMk/>
            <pc:sldMk cId="2520330086" sldId="256"/>
            <ac:spMk id="46" creationId="{36568087-3CBC-6338-5516-9454B40C8D48}"/>
          </ac:spMkLst>
        </pc:spChg>
        <pc:spChg chg="add mod topLvl">
          <ac:chgData name="James Raub" userId="b207dbbd95f9c3af" providerId="LiveId" clId="{5F44C74D-4C63-4279-B1B3-9C674306109E}" dt="2022-11-29T05:58:46.285" v="4340" actId="164"/>
          <ac:spMkLst>
            <pc:docMk/>
            <pc:sldMk cId="2520330086" sldId="256"/>
            <ac:spMk id="50" creationId="{A8460853-D3F6-1602-9D26-890A14F95FB0}"/>
          </ac:spMkLst>
        </pc:spChg>
        <pc:spChg chg="add mod topLvl">
          <ac:chgData name="James Raub" userId="b207dbbd95f9c3af" providerId="LiveId" clId="{5F44C74D-4C63-4279-B1B3-9C674306109E}" dt="2022-11-29T05:58:30.284" v="4338" actId="164"/>
          <ac:spMkLst>
            <pc:docMk/>
            <pc:sldMk cId="2520330086" sldId="256"/>
            <ac:spMk id="51" creationId="{85E5CDDF-F86E-8AC3-204D-81D8143E5851}"/>
          </ac:spMkLst>
        </pc:spChg>
        <pc:spChg chg="add mod topLvl">
          <ac:chgData name="James Raub" userId="b207dbbd95f9c3af" providerId="LiveId" clId="{5F44C74D-4C63-4279-B1B3-9C674306109E}" dt="2022-11-29T05:58:12.518" v="4336" actId="164"/>
          <ac:spMkLst>
            <pc:docMk/>
            <pc:sldMk cId="2520330086" sldId="256"/>
            <ac:spMk id="52" creationId="{32D175FE-3AC3-974B-8157-5B6F5E24B7B9}"/>
          </ac:spMkLst>
        </pc:spChg>
        <pc:spChg chg="add mod topLvl">
          <ac:chgData name="James Raub" userId="b207dbbd95f9c3af" providerId="LiveId" clId="{5F44C74D-4C63-4279-B1B3-9C674306109E}" dt="2022-11-29T05:57:55.408" v="4334" actId="164"/>
          <ac:spMkLst>
            <pc:docMk/>
            <pc:sldMk cId="2520330086" sldId="256"/>
            <ac:spMk id="53" creationId="{048F5E7F-2DDB-5934-932B-D649CD085A0B}"/>
          </ac:spMkLst>
        </pc:spChg>
        <pc:spChg chg="add mod topLvl">
          <ac:chgData name="James Raub" userId="b207dbbd95f9c3af" providerId="LiveId" clId="{5F44C74D-4C63-4279-B1B3-9C674306109E}" dt="2022-11-29T05:57:40.126" v="4332" actId="164"/>
          <ac:spMkLst>
            <pc:docMk/>
            <pc:sldMk cId="2520330086" sldId="256"/>
            <ac:spMk id="54" creationId="{91EFBB75-A62F-D867-E9BE-0225F95E0576}"/>
          </ac:spMkLst>
        </pc:spChg>
        <pc:spChg chg="add mod">
          <ac:chgData name="James Raub" userId="b207dbbd95f9c3af" providerId="LiveId" clId="{5F44C74D-4C63-4279-B1B3-9C674306109E}" dt="2022-11-29T06:21:30.407" v="4978" actId="1037"/>
          <ac:spMkLst>
            <pc:docMk/>
            <pc:sldMk cId="2520330086" sldId="256"/>
            <ac:spMk id="62" creationId="{7AB0DA41-7CEA-33F4-E0AB-F9CED58AC4A9}"/>
          </ac:spMkLst>
        </pc:spChg>
        <pc:spChg chg="add mod">
          <ac:chgData name="James Raub" userId="b207dbbd95f9c3af" providerId="LiveId" clId="{5F44C74D-4C63-4279-B1B3-9C674306109E}" dt="2022-11-29T06:21:20.902" v="4967" actId="1036"/>
          <ac:spMkLst>
            <pc:docMk/>
            <pc:sldMk cId="2520330086" sldId="256"/>
            <ac:spMk id="63" creationId="{E78E7C50-65BC-BEEE-98E9-DBEDE5DA28F0}"/>
          </ac:spMkLst>
        </pc:spChg>
        <pc:spChg chg="add mod">
          <ac:chgData name="James Raub" userId="b207dbbd95f9c3af" providerId="LiveId" clId="{5F44C74D-4C63-4279-B1B3-9C674306109E}" dt="2022-11-29T06:21:13.327" v="4958" actId="1036"/>
          <ac:spMkLst>
            <pc:docMk/>
            <pc:sldMk cId="2520330086" sldId="256"/>
            <ac:spMk id="64" creationId="{73ECA97F-9BFE-7D05-C5C5-5ED7892EA1F1}"/>
          </ac:spMkLst>
        </pc:spChg>
        <pc:spChg chg="add mod">
          <ac:chgData name="James Raub" userId="b207dbbd95f9c3af" providerId="LiveId" clId="{5F44C74D-4C63-4279-B1B3-9C674306109E}" dt="2022-11-29T06:21:01.463" v="4951" actId="1037"/>
          <ac:spMkLst>
            <pc:docMk/>
            <pc:sldMk cId="2520330086" sldId="256"/>
            <ac:spMk id="65" creationId="{04F4B200-07DB-D062-37DC-D3880A51A2E4}"/>
          </ac:spMkLst>
        </pc:spChg>
        <pc:spChg chg="add mod">
          <ac:chgData name="James Raub" userId="b207dbbd95f9c3af" providerId="LiveId" clId="{5F44C74D-4C63-4279-B1B3-9C674306109E}" dt="2022-11-29T06:21:01.463" v="4951" actId="1037"/>
          <ac:spMkLst>
            <pc:docMk/>
            <pc:sldMk cId="2520330086" sldId="256"/>
            <ac:spMk id="66" creationId="{B5C032AD-4BB2-CC29-99A2-489A80C2CC9F}"/>
          </ac:spMkLst>
        </pc:spChg>
        <pc:spChg chg="add mod">
          <ac:chgData name="James Raub" userId="b207dbbd95f9c3af" providerId="LiveId" clId="{5F44C74D-4C63-4279-B1B3-9C674306109E}" dt="2022-11-29T06:21:01.463" v="4951" actId="1037"/>
          <ac:spMkLst>
            <pc:docMk/>
            <pc:sldMk cId="2520330086" sldId="256"/>
            <ac:spMk id="67" creationId="{ED346905-EF61-B73C-07CF-66377DE4571E}"/>
          </ac:spMkLst>
        </pc:spChg>
        <pc:spChg chg="add mod">
          <ac:chgData name="James Raub" userId="b207dbbd95f9c3af" providerId="LiveId" clId="{5F44C74D-4C63-4279-B1B3-9C674306109E}" dt="2022-11-29T06:21:01.463" v="4951" actId="1037"/>
          <ac:spMkLst>
            <pc:docMk/>
            <pc:sldMk cId="2520330086" sldId="256"/>
            <ac:spMk id="68" creationId="{EEAF7C0D-3A0F-625E-85F9-120DD21F06E8}"/>
          </ac:spMkLst>
        </pc:spChg>
        <pc:spChg chg="add mod">
          <ac:chgData name="James Raub" userId="b207dbbd95f9c3af" providerId="LiveId" clId="{5F44C74D-4C63-4279-B1B3-9C674306109E}" dt="2022-11-29T06:21:01.463" v="4951" actId="1037"/>
          <ac:spMkLst>
            <pc:docMk/>
            <pc:sldMk cId="2520330086" sldId="256"/>
            <ac:spMk id="69" creationId="{D8394556-14AD-9548-50C2-4A1080E4B98C}"/>
          </ac:spMkLst>
        </pc:spChg>
        <pc:spChg chg="add del">
          <ac:chgData name="James Raub" userId="b207dbbd95f9c3af" providerId="LiveId" clId="{5F44C74D-4C63-4279-B1B3-9C674306109E}" dt="2022-11-29T03:47:38.490" v="3014" actId="478"/>
          <ac:spMkLst>
            <pc:docMk/>
            <pc:sldMk cId="2520330086" sldId="256"/>
            <ac:spMk id="83" creationId="{FD8BD454-9A3E-BCFA-AEF8-414DF24B5F84}"/>
          </ac:spMkLst>
        </pc:spChg>
        <pc:spChg chg="add mod">
          <ac:chgData name="James Raub" userId="b207dbbd95f9c3af" providerId="LiveId" clId="{5F44C74D-4C63-4279-B1B3-9C674306109E}" dt="2022-11-29T06:22:31.211" v="5034" actId="1035"/>
          <ac:spMkLst>
            <pc:docMk/>
            <pc:sldMk cId="2520330086" sldId="256"/>
            <ac:spMk id="84" creationId="{DA238A77-F62D-B67B-6545-F05A74F338BA}"/>
          </ac:spMkLst>
        </pc:spChg>
        <pc:spChg chg="add mod">
          <ac:chgData name="James Raub" userId="b207dbbd95f9c3af" providerId="LiveId" clId="{5F44C74D-4C63-4279-B1B3-9C674306109E}" dt="2022-11-29T06:25:55.617" v="5087" actId="1036"/>
          <ac:spMkLst>
            <pc:docMk/>
            <pc:sldMk cId="2520330086" sldId="256"/>
            <ac:spMk id="85" creationId="{696E22DF-B470-5192-7324-8D72FEB5118A}"/>
          </ac:spMkLst>
        </pc:spChg>
        <pc:spChg chg="add mod">
          <ac:chgData name="James Raub" userId="b207dbbd95f9c3af" providerId="LiveId" clId="{5F44C74D-4C63-4279-B1B3-9C674306109E}" dt="2022-11-29T06:25:55.617" v="5087" actId="1036"/>
          <ac:spMkLst>
            <pc:docMk/>
            <pc:sldMk cId="2520330086" sldId="256"/>
            <ac:spMk id="86" creationId="{C03611FF-582B-0AD1-054D-309ED3E72B42}"/>
          </ac:spMkLst>
        </pc:spChg>
        <pc:spChg chg="add mod">
          <ac:chgData name="James Raub" userId="b207dbbd95f9c3af" providerId="LiveId" clId="{5F44C74D-4C63-4279-B1B3-9C674306109E}" dt="2022-11-29T06:23:22.315" v="5044"/>
          <ac:spMkLst>
            <pc:docMk/>
            <pc:sldMk cId="2520330086" sldId="256"/>
            <ac:spMk id="90" creationId="{47B4C49B-0A9D-04E2-05E7-6724AA382CF4}"/>
          </ac:spMkLst>
        </pc:spChg>
        <pc:spChg chg="add del">
          <ac:chgData name="James Raub" userId="b207dbbd95f9c3af" providerId="LiveId" clId="{5F44C74D-4C63-4279-B1B3-9C674306109E}" dt="2022-11-29T06:05:12.030" v="4448" actId="478"/>
          <ac:spMkLst>
            <pc:docMk/>
            <pc:sldMk cId="2520330086" sldId="256"/>
            <ac:spMk id="105" creationId="{A38B1853-2D93-CC24-053F-13C29CA12800}"/>
          </ac:spMkLst>
        </pc:spChg>
        <pc:grpChg chg="add del mod">
          <ac:chgData name="James Raub" userId="b207dbbd95f9c3af" providerId="LiveId" clId="{5F44C74D-4C63-4279-B1B3-9C674306109E}" dt="2022-11-28T23:33:58.622" v="2137" actId="165"/>
          <ac:grpSpMkLst>
            <pc:docMk/>
            <pc:sldMk cId="2520330086" sldId="256"/>
            <ac:grpSpMk id="2" creationId="{5C5AB6D7-3E45-93A2-3FEE-AACDB144E211}"/>
          </ac:grpSpMkLst>
        </pc:grpChg>
        <pc:grpChg chg="add mod">
          <ac:chgData name="James Raub" userId="b207dbbd95f9c3af" providerId="LiveId" clId="{5F44C74D-4C63-4279-B1B3-9C674306109E}" dt="2022-11-27T02:42:08.758" v="1390" actId="164"/>
          <ac:grpSpMkLst>
            <pc:docMk/>
            <pc:sldMk cId="2520330086" sldId="256"/>
            <ac:grpSpMk id="8" creationId="{F8489623-C3A2-2D27-6C6C-E477BCB1E56C}"/>
          </ac:grpSpMkLst>
        </pc:grpChg>
        <pc:grpChg chg="add del mod">
          <ac:chgData name="James Raub" userId="b207dbbd95f9c3af" providerId="LiveId" clId="{5F44C74D-4C63-4279-B1B3-9C674306109E}" dt="2022-11-29T06:11:37.568" v="4610" actId="478"/>
          <ac:grpSpMkLst>
            <pc:docMk/>
            <pc:sldMk cId="2520330086" sldId="256"/>
            <ac:grpSpMk id="12" creationId="{28328B03-E8E2-26B8-69E4-3A5FEC863DB2}"/>
          </ac:grpSpMkLst>
        </pc:grpChg>
        <pc:grpChg chg="add del mod">
          <ac:chgData name="James Raub" userId="b207dbbd95f9c3af" providerId="LiveId" clId="{5F44C74D-4C63-4279-B1B3-9C674306109E}" dt="2022-11-28T23:33:58.622" v="2137" actId="165"/>
          <ac:grpSpMkLst>
            <pc:docMk/>
            <pc:sldMk cId="2520330086" sldId="256"/>
            <ac:grpSpMk id="27" creationId="{F07F79BF-7172-8FAA-70C2-BD9C9684D328}"/>
          </ac:grpSpMkLst>
        </pc:grpChg>
        <pc:grpChg chg="add del mod">
          <ac:chgData name="James Raub" userId="b207dbbd95f9c3af" providerId="LiveId" clId="{5F44C74D-4C63-4279-B1B3-9C674306109E}" dt="2022-11-28T23:33:58.622" v="2137" actId="165"/>
          <ac:grpSpMkLst>
            <pc:docMk/>
            <pc:sldMk cId="2520330086" sldId="256"/>
            <ac:grpSpMk id="28" creationId="{6A7762D5-1241-BAF5-DDBF-501010381BC6}"/>
          </ac:grpSpMkLst>
        </pc:grpChg>
        <pc:grpChg chg="add del mod">
          <ac:chgData name="James Raub" userId="b207dbbd95f9c3af" providerId="LiveId" clId="{5F44C74D-4C63-4279-B1B3-9C674306109E}" dt="2022-11-28T23:33:58.622" v="2137" actId="165"/>
          <ac:grpSpMkLst>
            <pc:docMk/>
            <pc:sldMk cId="2520330086" sldId="256"/>
            <ac:grpSpMk id="29" creationId="{CAEF4391-BF97-EB21-C438-E58D43906956}"/>
          </ac:grpSpMkLst>
        </pc:grpChg>
        <pc:grpChg chg="add del mod">
          <ac:chgData name="James Raub" userId="b207dbbd95f9c3af" providerId="LiveId" clId="{5F44C74D-4C63-4279-B1B3-9C674306109E}" dt="2022-11-27T02:42:33.229" v="1393" actId="478"/>
          <ac:grpSpMkLst>
            <pc:docMk/>
            <pc:sldMk cId="2520330086" sldId="256"/>
            <ac:grpSpMk id="34" creationId="{BA0743D9-D11A-7DE6-F5CF-BA2AE545E64D}"/>
          </ac:grpSpMkLst>
        </pc:grpChg>
        <pc:grpChg chg="add del mod">
          <ac:chgData name="James Raub" userId="b207dbbd95f9c3af" providerId="LiveId" clId="{5F44C74D-4C63-4279-B1B3-9C674306109E}" dt="2022-11-28T23:33:58.622" v="2137" actId="165"/>
          <ac:grpSpMkLst>
            <pc:docMk/>
            <pc:sldMk cId="2520330086" sldId="256"/>
            <ac:grpSpMk id="35" creationId="{54E98257-BEC7-3A83-EB9B-420F20C7E35F}"/>
          </ac:grpSpMkLst>
        </pc:grpChg>
        <pc:grpChg chg="add mod topLvl">
          <ac:chgData name="James Raub" userId="b207dbbd95f9c3af" providerId="LiveId" clId="{5F44C74D-4C63-4279-B1B3-9C674306109E}" dt="2022-11-29T05:57:55.408" v="4334" actId="164"/>
          <ac:grpSpMkLst>
            <pc:docMk/>
            <pc:sldMk cId="2520330086" sldId="256"/>
            <ac:grpSpMk id="37" creationId="{69CDB7F0-9FFB-E8B4-B269-9EA76326A574}"/>
          </ac:grpSpMkLst>
        </pc:grpChg>
        <pc:grpChg chg="add mod topLvl">
          <ac:chgData name="James Raub" userId="b207dbbd95f9c3af" providerId="LiveId" clId="{5F44C74D-4C63-4279-B1B3-9C674306109E}" dt="2022-11-29T05:58:12.518" v="4336" actId="164"/>
          <ac:grpSpMkLst>
            <pc:docMk/>
            <pc:sldMk cId="2520330086" sldId="256"/>
            <ac:grpSpMk id="40" creationId="{BAB73688-C339-B031-D203-2551E2E67BBE}"/>
          </ac:grpSpMkLst>
        </pc:grpChg>
        <pc:grpChg chg="mod">
          <ac:chgData name="James Raub" userId="b207dbbd95f9c3af" providerId="LiveId" clId="{5F44C74D-4C63-4279-B1B3-9C674306109E}" dt="2022-11-29T04:44:59.003" v="3616" actId="165"/>
          <ac:grpSpMkLst>
            <pc:docMk/>
            <pc:sldMk cId="2520330086" sldId="256"/>
            <ac:grpSpMk id="41" creationId="{24BA45E2-EE93-F3D9-3E2D-339DC756BD01}"/>
          </ac:grpSpMkLst>
        </pc:grpChg>
        <pc:grpChg chg="add del mod">
          <ac:chgData name="James Raub" userId="b207dbbd95f9c3af" providerId="LiveId" clId="{5F44C74D-4C63-4279-B1B3-9C674306109E}" dt="2022-11-28T07:00:03.244" v="1673" actId="478"/>
          <ac:grpSpMkLst>
            <pc:docMk/>
            <pc:sldMk cId="2520330086" sldId="256"/>
            <ac:grpSpMk id="45" creationId="{E60FF2BF-C55D-4CC3-3A80-11077A8D5D6D}"/>
          </ac:grpSpMkLst>
        </pc:grpChg>
        <pc:grpChg chg="add del mod">
          <ac:chgData name="James Raub" userId="b207dbbd95f9c3af" providerId="LiveId" clId="{5F44C74D-4C63-4279-B1B3-9C674306109E}" dt="2022-11-28T23:34:09.856" v="2138" actId="165"/>
          <ac:grpSpMkLst>
            <pc:docMk/>
            <pc:sldMk cId="2520330086" sldId="256"/>
            <ac:grpSpMk id="45" creationId="{FA508291-9493-5B79-53C2-F610FF7477C4}"/>
          </ac:grpSpMkLst>
        </pc:grpChg>
        <pc:grpChg chg="add del mod">
          <ac:chgData name="James Raub" userId="b207dbbd95f9c3af" providerId="LiveId" clId="{5F44C74D-4C63-4279-B1B3-9C674306109E}" dt="2022-11-28T18:31:37.180" v="1963" actId="165"/>
          <ac:grpSpMkLst>
            <pc:docMk/>
            <pc:sldMk cId="2520330086" sldId="256"/>
            <ac:grpSpMk id="47" creationId="{AD18F022-87B3-D3F2-153E-76C1E1B928A9}"/>
          </ac:grpSpMkLst>
        </pc:grpChg>
        <pc:grpChg chg="add del mod">
          <ac:chgData name="James Raub" userId="b207dbbd95f9c3af" providerId="LiveId" clId="{5F44C74D-4C63-4279-B1B3-9C674306109E}" dt="2022-11-28T23:33:58.622" v="2137" actId="165"/>
          <ac:grpSpMkLst>
            <pc:docMk/>
            <pc:sldMk cId="2520330086" sldId="256"/>
            <ac:grpSpMk id="48" creationId="{7EC3E6AB-778B-97F9-2A93-21301B1F50D4}"/>
          </ac:grpSpMkLst>
        </pc:grpChg>
        <pc:grpChg chg="add del mod">
          <ac:chgData name="James Raub" userId="b207dbbd95f9c3af" providerId="LiveId" clId="{5F44C74D-4C63-4279-B1B3-9C674306109E}" dt="2022-11-28T23:33:58.622" v="2137" actId="165"/>
          <ac:grpSpMkLst>
            <pc:docMk/>
            <pc:sldMk cId="2520330086" sldId="256"/>
            <ac:grpSpMk id="49" creationId="{CB8E1418-C8C4-F276-ED03-ACFB7BAAF6DE}"/>
          </ac:grpSpMkLst>
        </pc:grpChg>
        <pc:grpChg chg="add mod">
          <ac:chgData name="James Raub" userId="b207dbbd95f9c3af" providerId="LiveId" clId="{5F44C74D-4C63-4279-B1B3-9C674306109E}" dt="2022-11-29T03:36:29.781" v="2836" actId="164"/>
          <ac:grpSpMkLst>
            <pc:docMk/>
            <pc:sldMk cId="2520330086" sldId="256"/>
            <ac:grpSpMk id="55" creationId="{B23CE208-EDF5-8739-83C6-544E5BA54582}"/>
          </ac:grpSpMkLst>
        </pc:grpChg>
        <pc:grpChg chg="add mod">
          <ac:chgData name="James Raub" userId="b207dbbd95f9c3af" providerId="LiveId" clId="{5F44C74D-4C63-4279-B1B3-9C674306109E}" dt="2022-11-29T03:36:28.140" v="2834" actId="164"/>
          <ac:grpSpMkLst>
            <pc:docMk/>
            <pc:sldMk cId="2520330086" sldId="256"/>
            <ac:grpSpMk id="56" creationId="{C7BFAEF9-B1EF-8A83-3E54-EA0854318A17}"/>
          </ac:grpSpMkLst>
        </pc:grpChg>
        <pc:grpChg chg="add del mod">
          <ac:chgData name="James Raub" userId="b207dbbd95f9c3af" providerId="LiveId" clId="{5F44C74D-4C63-4279-B1B3-9C674306109E}" dt="2022-11-29T03:44:33.780" v="2985" actId="165"/>
          <ac:grpSpMkLst>
            <pc:docMk/>
            <pc:sldMk cId="2520330086" sldId="256"/>
            <ac:grpSpMk id="57" creationId="{A41F67A8-01F2-EBD2-2072-725FE1FC43D7}"/>
          </ac:grpSpMkLst>
        </pc:grpChg>
        <pc:grpChg chg="add del mod">
          <ac:chgData name="James Raub" userId="b207dbbd95f9c3af" providerId="LiveId" clId="{5F44C74D-4C63-4279-B1B3-9C674306109E}" dt="2022-11-29T03:44:33.780" v="2985" actId="165"/>
          <ac:grpSpMkLst>
            <pc:docMk/>
            <pc:sldMk cId="2520330086" sldId="256"/>
            <ac:grpSpMk id="58" creationId="{999DBE6E-C414-BFBC-D046-75DA2959A86A}"/>
          </ac:grpSpMkLst>
        </pc:grpChg>
        <pc:grpChg chg="add del mod">
          <ac:chgData name="James Raub" userId="b207dbbd95f9c3af" providerId="LiveId" clId="{5F44C74D-4C63-4279-B1B3-9C674306109E}" dt="2022-11-29T03:44:33.780" v="2985" actId="165"/>
          <ac:grpSpMkLst>
            <pc:docMk/>
            <pc:sldMk cId="2520330086" sldId="256"/>
            <ac:grpSpMk id="59" creationId="{2759C930-F871-7707-3552-D7586E218575}"/>
          </ac:grpSpMkLst>
        </pc:grpChg>
        <pc:grpChg chg="add del mod">
          <ac:chgData name="James Raub" userId="b207dbbd95f9c3af" providerId="LiveId" clId="{5F44C74D-4C63-4279-B1B3-9C674306109E}" dt="2022-11-29T03:44:33.780" v="2985" actId="165"/>
          <ac:grpSpMkLst>
            <pc:docMk/>
            <pc:sldMk cId="2520330086" sldId="256"/>
            <ac:grpSpMk id="60" creationId="{623808C6-9306-DA2B-11D8-34F6B1DDFF13}"/>
          </ac:grpSpMkLst>
        </pc:grpChg>
        <pc:grpChg chg="add del mod">
          <ac:chgData name="James Raub" userId="b207dbbd95f9c3af" providerId="LiveId" clId="{5F44C74D-4C63-4279-B1B3-9C674306109E}" dt="2022-11-29T03:44:33.780" v="2985" actId="165"/>
          <ac:grpSpMkLst>
            <pc:docMk/>
            <pc:sldMk cId="2520330086" sldId="256"/>
            <ac:grpSpMk id="61" creationId="{20AF3672-B3EE-823A-87CE-E6F7174C520F}"/>
          </ac:grpSpMkLst>
        </pc:grpChg>
        <pc:grpChg chg="add del mod">
          <ac:chgData name="James Raub" userId="b207dbbd95f9c3af" providerId="LiveId" clId="{5F44C74D-4C63-4279-B1B3-9C674306109E}" dt="2022-11-29T03:44:33.780" v="2985" actId="165"/>
          <ac:grpSpMkLst>
            <pc:docMk/>
            <pc:sldMk cId="2520330086" sldId="256"/>
            <ac:grpSpMk id="62" creationId="{B277C4B6-25A7-3F63-0CC0-F4FB23DFB358}"/>
          </ac:grpSpMkLst>
        </pc:grpChg>
        <pc:grpChg chg="add del mod">
          <ac:chgData name="James Raub" userId="b207dbbd95f9c3af" providerId="LiveId" clId="{5F44C74D-4C63-4279-B1B3-9C674306109E}" dt="2022-11-29T03:44:33.780" v="2985" actId="165"/>
          <ac:grpSpMkLst>
            <pc:docMk/>
            <pc:sldMk cId="2520330086" sldId="256"/>
            <ac:grpSpMk id="63" creationId="{A1DC20B1-2A84-CCB0-6455-6B36738D51AF}"/>
          </ac:grpSpMkLst>
        </pc:grpChg>
        <pc:grpChg chg="add del mod">
          <ac:chgData name="James Raub" userId="b207dbbd95f9c3af" providerId="LiveId" clId="{5F44C74D-4C63-4279-B1B3-9C674306109E}" dt="2022-11-29T03:44:33.780" v="2985" actId="165"/>
          <ac:grpSpMkLst>
            <pc:docMk/>
            <pc:sldMk cId="2520330086" sldId="256"/>
            <ac:grpSpMk id="64" creationId="{FAAE8EAC-123C-A305-CFFA-CFFD2DAF1C0C}"/>
          </ac:grpSpMkLst>
        </pc:grpChg>
        <pc:grpChg chg="add del mod">
          <ac:chgData name="James Raub" userId="b207dbbd95f9c3af" providerId="LiveId" clId="{5F44C74D-4C63-4279-B1B3-9C674306109E}" dt="2022-11-29T03:44:33.780" v="2985" actId="165"/>
          <ac:grpSpMkLst>
            <pc:docMk/>
            <pc:sldMk cId="2520330086" sldId="256"/>
            <ac:grpSpMk id="65" creationId="{F4395DDC-06F4-206E-5A47-BC7DFF46FA8F}"/>
          </ac:grpSpMkLst>
        </pc:grpChg>
        <pc:grpChg chg="add del mod">
          <ac:chgData name="James Raub" userId="b207dbbd95f9c3af" providerId="LiveId" clId="{5F44C74D-4C63-4279-B1B3-9C674306109E}" dt="2022-11-29T03:44:33.780" v="2985" actId="165"/>
          <ac:grpSpMkLst>
            <pc:docMk/>
            <pc:sldMk cId="2520330086" sldId="256"/>
            <ac:grpSpMk id="66" creationId="{4B0551C6-1CAC-3A97-3D8D-98D04302C4B7}"/>
          </ac:grpSpMkLst>
        </pc:grpChg>
        <pc:grpChg chg="add del mod">
          <ac:chgData name="James Raub" userId="b207dbbd95f9c3af" providerId="LiveId" clId="{5F44C74D-4C63-4279-B1B3-9C674306109E}" dt="2022-11-29T03:44:33.780" v="2985" actId="165"/>
          <ac:grpSpMkLst>
            <pc:docMk/>
            <pc:sldMk cId="2520330086" sldId="256"/>
            <ac:grpSpMk id="67" creationId="{288E432D-446D-8C8F-1108-326F4C9CB717}"/>
          </ac:grpSpMkLst>
        </pc:grpChg>
        <pc:grpChg chg="add del mod">
          <ac:chgData name="James Raub" userId="b207dbbd95f9c3af" providerId="LiveId" clId="{5F44C74D-4C63-4279-B1B3-9C674306109E}" dt="2022-11-29T03:44:33.780" v="2985" actId="165"/>
          <ac:grpSpMkLst>
            <pc:docMk/>
            <pc:sldMk cId="2520330086" sldId="256"/>
            <ac:grpSpMk id="68" creationId="{A1681F9F-E40E-19AA-88BD-1836A395E6DA}"/>
          </ac:grpSpMkLst>
        </pc:grpChg>
        <pc:grpChg chg="add del mod">
          <ac:chgData name="James Raub" userId="b207dbbd95f9c3af" providerId="LiveId" clId="{5F44C74D-4C63-4279-B1B3-9C674306109E}" dt="2022-11-29T03:44:33.780" v="2985" actId="165"/>
          <ac:grpSpMkLst>
            <pc:docMk/>
            <pc:sldMk cId="2520330086" sldId="256"/>
            <ac:grpSpMk id="69" creationId="{FE0A528C-DBE4-B908-FBD7-26122DE70087}"/>
          </ac:grpSpMkLst>
        </pc:grpChg>
        <pc:grpChg chg="add del mod">
          <ac:chgData name="James Raub" userId="b207dbbd95f9c3af" providerId="LiveId" clId="{5F44C74D-4C63-4279-B1B3-9C674306109E}" dt="2022-11-29T04:44:59.003" v="3616" actId="165"/>
          <ac:grpSpMkLst>
            <pc:docMk/>
            <pc:sldMk cId="2520330086" sldId="256"/>
            <ac:grpSpMk id="70" creationId="{442AB99A-03BC-E220-CFB1-FC2C13DF4EC4}"/>
          </ac:grpSpMkLst>
        </pc:grpChg>
        <pc:grpChg chg="add del mod">
          <ac:chgData name="James Raub" userId="b207dbbd95f9c3af" providerId="LiveId" clId="{5F44C74D-4C63-4279-B1B3-9C674306109E}" dt="2022-11-29T04:44:59.003" v="3616" actId="165"/>
          <ac:grpSpMkLst>
            <pc:docMk/>
            <pc:sldMk cId="2520330086" sldId="256"/>
            <ac:grpSpMk id="71" creationId="{E1522487-2E94-68B2-20DE-E10DE8223E22}"/>
          </ac:grpSpMkLst>
        </pc:grpChg>
        <pc:grpChg chg="add del mod">
          <ac:chgData name="James Raub" userId="b207dbbd95f9c3af" providerId="LiveId" clId="{5F44C74D-4C63-4279-B1B3-9C674306109E}" dt="2022-11-29T04:44:59.003" v="3616" actId="165"/>
          <ac:grpSpMkLst>
            <pc:docMk/>
            <pc:sldMk cId="2520330086" sldId="256"/>
            <ac:grpSpMk id="72" creationId="{C7024FAE-F9D8-0E7D-D57B-FFFE41834BDC}"/>
          </ac:grpSpMkLst>
        </pc:grpChg>
        <pc:grpChg chg="add del mod">
          <ac:chgData name="James Raub" userId="b207dbbd95f9c3af" providerId="LiveId" clId="{5F44C74D-4C63-4279-B1B3-9C674306109E}" dt="2022-11-29T04:44:59.003" v="3616" actId="165"/>
          <ac:grpSpMkLst>
            <pc:docMk/>
            <pc:sldMk cId="2520330086" sldId="256"/>
            <ac:grpSpMk id="73" creationId="{9950E547-FD55-169E-3733-E9ECA045927A}"/>
          </ac:grpSpMkLst>
        </pc:grpChg>
        <pc:grpChg chg="add del mod">
          <ac:chgData name="James Raub" userId="b207dbbd95f9c3af" providerId="LiveId" clId="{5F44C74D-4C63-4279-B1B3-9C674306109E}" dt="2022-11-29T04:44:59.003" v="3616" actId="165"/>
          <ac:grpSpMkLst>
            <pc:docMk/>
            <pc:sldMk cId="2520330086" sldId="256"/>
            <ac:grpSpMk id="74" creationId="{2E8FAE6E-3EB4-7A16-B41D-7EF23E138219}"/>
          </ac:grpSpMkLst>
        </pc:grpChg>
        <pc:grpChg chg="add del mod">
          <ac:chgData name="James Raub" userId="b207dbbd95f9c3af" providerId="LiveId" clId="{5F44C74D-4C63-4279-B1B3-9C674306109E}" dt="2022-11-29T04:44:59.003" v="3616" actId="165"/>
          <ac:grpSpMkLst>
            <pc:docMk/>
            <pc:sldMk cId="2520330086" sldId="256"/>
            <ac:grpSpMk id="75" creationId="{CFA69A57-F1C5-B300-440C-C411A6E83852}"/>
          </ac:grpSpMkLst>
        </pc:grpChg>
        <pc:grpChg chg="add del mod">
          <ac:chgData name="James Raub" userId="b207dbbd95f9c3af" providerId="LiveId" clId="{5F44C74D-4C63-4279-B1B3-9C674306109E}" dt="2022-11-29T04:44:59.003" v="3616" actId="165"/>
          <ac:grpSpMkLst>
            <pc:docMk/>
            <pc:sldMk cId="2520330086" sldId="256"/>
            <ac:grpSpMk id="76" creationId="{59B5732F-54CC-1945-043E-45F470AAF021}"/>
          </ac:grpSpMkLst>
        </pc:grpChg>
        <pc:grpChg chg="add del mod">
          <ac:chgData name="James Raub" userId="b207dbbd95f9c3af" providerId="LiveId" clId="{5F44C74D-4C63-4279-B1B3-9C674306109E}" dt="2022-11-29T04:44:59.003" v="3616" actId="165"/>
          <ac:grpSpMkLst>
            <pc:docMk/>
            <pc:sldMk cId="2520330086" sldId="256"/>
            <ac:grpSpMk id="77" creationId="{E387E86F-45D4-C358-7C1A-0999530FE79F}"/>
          </ac:grpSpMkLst>
        </pc:grpChg>
        <pc:grpChg chg="add del mod">
          <ac:chgData name="James Raub" userId="b207dbbd95f9c3af" providerId="LiveId" clId="{5F44C74D-4C63-4279-B1B3-9C674306109E}" dt="2022-11-29T04:44:59.003" v="3616" actId="165"/>
          <ac:grpSpMkLst>
            <pc:docMk/>
            <pc:sldMk cId="2520330086" sldId="256"/>
            <ac:grpSpMk id="78" creationId="{5B0571F9-A28C-371D-0FC1-F85DDEA1FEFF}"/>
          </ac:grpSpMkLst>
        </pc:grpChg>
        <pc:grpChg chg="add del mod">
          <ac:chgData name="James Raub" userId="b207dbbd95f9c3af" providerId="LiveId" clId="{5F44C74D-4C63-4279-B1B3-9C674306109E}" dt="2022-11-29T04:44:59.003" v="3616" actId="165"/>
          <ac:grpSpMkLst>
            <pc:docMk/>
            <pc:sldMk cId="2520330086" sldId="256"/>
            <ac:grpSpMk id="79" creationId="{01628E9A-4429-3BEE-C646-57E20D58BE74}"/>
          </ac:grpSpMkLst>
        </pc:grpChg>
        <pc:grpChg chg="add del mod">
          <ac:chgData name="James Raub" userId="b207dbbd95f9c3af" providerId="LiveId" clId="{5F44C74D-4C63-4279-B1B3-9C674306109E}" dt="2022-11-29T04:44:59.003" v="3616" actId="165"/>
          <ac:grpSpMkLst>
            <pc:docMk/>
            <pc:sldMk cId="2520330086" sldId="256"/>
            <ac:grpSpMk id="80" creationId="{46096793-4500-5A9D-CD53-C283B08ACDD0}"/>
          </ac:grpSpMkLst>
        </pc:grpChg>
        <pc:grpChg chg="add del mod">
          <ac:chgData name="James Raub" userId="b207dbbd95f9c3af" providerId="LiveId" clId="{5F44C74D-4C63-4279-B1B3-9C674306109E}" dt="2022-11-29T04:44:59.003" v="3616" actId="165"/>
          <ac:grpSpMkLst>
            <pc:docMk/>
            <pc:sldMk cId="2520330086" sldId="256"/>
            <ac:grpSpMk id="81" creationId="{65A1C934-0A32-FA5D-F4E2-599DDF2247AE}"/>
          </ac:grpSpMkLst>
        </pc:grpChg>
        <pc:grpChg chg="add del mod">
          <ac:chgData name="James Raub" userId="b207dbbd95f9c3af" providerId="LiveId" clId="{5F44C74D-4C63-4279-B1B3-9C674306109E}" dt="2022-11-29T04:45:04.727" v="3617" actId="165"/>
          <ac:grpSpMkLst>
            <pc:docMk/>
            <pc:sldMk cId="2520330086" sldId="256"/>
            <ac:grpSpMk id="82" creationId="{690731A3-65A4-967F-4171-DED7C305CEBF}"/>
          </ac:grpSpMkLst>
        </pc:grpChg>
        <pc:grpChg chg="add mod">
          <ac:chgData name="James Raub" userId="b207dbbd95f9c3af" providerId="LiveId" clId="{5F44C74D-4C63-4279-B1B3-9C674306109E}" dt="2022-11-29T06:21:49.564" v="5010" actId="1035"/>
          <ac:grpSpMkLst>
            <pc:docMk/>
            <pc:sldMk cId="2520330086" sldId="256"/>
            <ac:grpSpMk id="91" creationId="{4F5EDCBE-EB0A-D6FA-4508-A51FFE44DB5A}"/>
          </ac:grpSpMkLst>
        </pc:grpChg>
        <pc:grpChg chg="add mod">
          <ac:chgData name="James Raub" userId="b207dbbd95f9c3af" providerId="LiveId" clId="{5F44C74D-4C63-4279-B1B3-9C674306109E}" dt="2022-11-29T06:25:55.617" v="5087" actId="1036"/>
          <ac:grpSpMkLst>
            <pc:docMk/>
            <pc:sldMk cId="2520330086" sldId="256"/>
            <ac:grpSpMk id="92" creationId="{8E3CF003-882A-6342-735C-F2C49084FB25}"/>
          </ac:grpSpMkLst>
        </pc:grpChg>
        <pc:grpChg chg="add mod">
          <ac:chgData name="James Raub" userId="b207dbbd95f9c3af" providerId="LiveId" clId="{5F44C74D-4C63-4279-B1B3-9C674306109E}" dt="2022-11-29T06:25:55.617" v="5087" actId="1036"/>
          <ac:grpSpMkLst>
            <pc:docMk/>
            <pc:sldMk cId="2520330086" sldId="256"/>
            <ac:grpSpMk id="93" creationId="{A8B50C4B-4909-B189-97C3-BC4DBEA92997}"/>
          </ac:grpSpMkLst>
        </pc:grpChg>
        <pc:grpChg chg="add mod">
          <ac:chgData name="James Raub" userId="b207dbbd95f9c3af" providerId="LiveId" clId="{5F44C74D-4C63-4279-B1B3-9C674306109E}" dt="2022-11-29T06:25:55.617" v="5087" actId="1036"/>
          <ac:grpSpMkLst>
            <pc:docMk/>
            <pc:sldMk cId="2520330086" sldId="256"/>
            <ac:grpSpMk id="94" creationId="{CE130BB1-A280-CD42-31C6-9DCB09BA52F0}"/>
          </ac:grpSpMkLst>
        </pc:grpChg>
        <pc:grpChg chg="add mod">
          <ac:chgData name="James Raub" userId="b207dbbd95f9c3af" providerId="LiveId" clId="{5F44C74D-4C63-4279-B1B3-9C674306109E}" dt="2022-11-29T06:25:55.617" v="5087" actId="1036"/>
          <ac:grpSpMkLst>
            <pc:docMk/>
            <pc:sldMk cId="2520330086" sldId="256"/>
            <ac:grpSpMk id="95" creationId="{EFA484A8-8FCA-CC1A-34C4-A083614750BD}"/>
          </ac:grpSpMkLst>
        </pc:grpChg>
        <pc:grpChg chg="add mod">
          <ac:chgData name="James Raub" userId="b207dbbd95f9c3af" providerId="LiveId" clId="{5F44C74D-4C63-4279-B1B3-9C674306109E}" dt="2022-11-29T06:25:55.617" v="5087" actId="1036"/>
          <ac:grpSpMkLst>
            <pc:docMk/>
            <pc:sldMk cId="2520330086" sldId="256"/>
            <ac:grpSpMk id="96" creationId="{6F21F5A9-B2BE-03DF-3186-F0F40B0DD11F}"/>
          </ac:grpSpMkLst>
        </pc:grpChg>
        <pc:grpChg chg="add mod">
          <ac:chgData name="James Raub" userId="b207dbbd95f9c3af" providerId="LiveId" clId="{5F44C74D-4C63-4279-B1B3-9C674306109E}" dt="2022-11-29T06:25:55.617" v="5087" actId="1036"/>
          <ac:grpSpMkLst>
            <pc:docMk/>
            <pc:sldMk cId="2520330086" sldId="256"/>
            <ac:grpSpMk id="97" creationId="{F5D42E52-4C7C-37C0-1BF3-B0558CCFDC7B}"/>
          </ac:grpSpMkLst>
        </pc:grpChg>
        <pc:grpChg chg="add mod">
          <ac:chgData name="James Raub" userId="b207dbbd95f9c3af" providerId="LiveId" clId="{5F44C74D-4C63-4279-B1B3-9C674306109E}" dt="2022-11-29T06:22:31.211" v="5034" actId="1035"/>
          <ac:grpSpMkLst>
            <pc:docMk/>
            <pc:sldMk cId="2520330086" sldId="256"/>
            <ac:grpSpMk id="98" creationId="{A1CAA155-E792-4C99-16BC-420D6F7FC9E4}"/>
          </ac:grpSpMkLst>
        </pc:grpChg>
        <pc:grpChg chg="add mod">
          <ac:chgData name="James Raub" userId="b207dbbd95f9c3af" providerId="LiveId" clId="{5F44C74D-4C63-4279-B1B3-9C674306109E}" dt="2022-11-29T06:22:31.211" v="5034" actId="1035"/>
          <ac:grpSpMkLst>
            <pc:docMk/>
            <pc:sldMk cId="2520330086" sldId="256"/>
            <ac:grpSpMk id="99" creationId="{95F418FA-27D1-1BAF-130E-1E4620DD9D51}"/>
          </ac:grpSpMkLst>
        </pc:grpChg>
        <pc:grpChg chg="add mod">
          <ac:chgData name="James Raub" userId="b207dbbd95f9c3af" providerId="LiveId" clId="{5F44C74D-4C63-4279-B1B3-9C674306109E}" dt="2022-11-29T06:22:31.211" v="5034" actId="1035"/>
          <ac:grpSpMkLst>
            <pc:docMk/>
            <pc:sldMk cId="2520330086" sldId="256"/>
            <ac:grpSpMk id="100" creationId="{D41CA33A-6D50-C800-ECAA-D827E489F6B3}"/>
          </ac:grpSpMkLst>
        </pc:grpChg>
        <pc:grpChg chg="add mod">
          <ac:chgData name="James Raub" userId="b207dbbd95f9c3af" providerId="LiveId" clId="{5F44C74D-4C63-4279-B1B3-9C674306109E}" dt="2022-11-29T06:22:31.211" v="5034" actId="1035"/>
          <ac:grpSpMkLst>
            <pc:docMk/>
            <pc:sldMk cId="2520330086" sldId="256"/>
            <ac:grpSpMk id="101" creationId="{EA3274A2-A8B6-1B69-FA4D-AB8A3DEB5736}"/>
          </ac:grpSpMkLst>
        </pc:grpChg>
        <pc:grpChg chg="add mod">
          <ac:chgData name="James Raub" userId="b207dbbd95f9c3af" providerId="LiveId" clId="{5F44C74D-4C63-4279-B1B3-9C674306109E}" dt="2022-11-29T06:22:31.211" v="5034" actId="1035"/>
          <ac:grpSpMkLst>
            <pc:docMk/>
            <pc:sldMk cId="2520330086" sldId="256"/>
            <ac:grpSpMk id="102" creationId="{B6C823F2-B9A4-FA45-58C2-F48061831A72}"/>
          </ac:grpSpMkLst>
        </pc:grpChg>
        <pc:grpChg chg="add mod">
          <ac:chgData name="James Raub" userId="b207dbbd95f9c3af" providerId="LiveId" clId="{5F44C74D-4C63-4279-B1B3-9C674306109E}" dt="2022-11-29T06:22:31.211" v="5034" actId="1035"/>
          <ac:grpSpMkLst>
            <pc:docMk/>
            <pc:sldMk cId="2520330086" sldId="256"/>
            <ac:grpSpMk id="103" creationId="{8DE28A70-3C8D-C280-5E62-00FE6F315168}"/>
          </ac:grpSpMkLst>
        </pc:grpChg>
        <pc:grpChg chg="add mod">
          <ac:chgData name="James Raub" userId="b207dbbd95f9c3af" providerId="LiveId" clId="{5F44C74D-4C63-4279-B1B3-9C674306109E}" dt="2022-11-29T06:22:31.211" v="5034" actId="1035"/>
          <ac:grpSpMkLst>
            <pc:docMk/>
            <pc:sldMk cId="2520330086" sldId="256"/>
            <ac:grpSpMk id="104" creationId="{2852DEA1-5200-4A69-BA43-8C2E679E7453}"/>
          </ac:grpSpMkLst>
        </pc:grpChg>
        <pc:picChg chg="add mod topLvl modCrop">
          <ac:chgData name="James Raub" userId="b207dbbd95f9c3af" providerId="LiveId" clId="{5F44C74D-4C63-4279-B1B3-9C674306109E}" dt="2022-11-29T06:00:03.303" v="4383" actId="164"/>
          <ac:picMkLst>
            <pc:docMk/>
            <pc:sldMk cId="2520330086" sldId="256"/>
            <ac:picMk id="3" creationId="{81613ACC-B6CE-2BA5-C5DD-60E31B00C441}"/>
          </ac:picMkLst>
        </pc:picChg>
        <pc:picChg chg="add mod topLvl modCrop">
          <ac:chgData name="James Raub" userId="b207dbbd95f9c3af" providerId="LiveId" clId="{5F44C74D-4C63-4279-B1B3-9C674306109E}" dt="2022-11-29T06:01:12.164" v="4395" actId="164"/>
          <ac:picMkLst>
            <pc:docMk/>
            <pc:sldMk cId="2520330086" sldId="256"/>
            <ac:picMk id="7" creationId="{ABF4ACEF-421E-2EF9-89D1-22F9FFDA7C07}"/>
          </ac:picMkLst>
        </pc:picChg>
        <pc:picChg chg="add del mod">
          <ac:chgData name="James Raub" userId="b207dbbd95f9c3af" providerId="LiveId" clId="{5F44C74D-4C63-4279-B1B3-9C674306109E}" dt="2022-11-29T05:36:15.881" v="3655" actId="478"/>
          <ac:picMkLst>
            <pc:docMk/>
            <pc:sldMk cId="2520330086" sldId="256"/>
            <ac:picMk id="8" creationId="{7A3873F3-9377-EBAF-74FC-2342D336AB76}"/>
          </ac:picMkLst>
        </pc:picChg>
        <pc:picChg chg="add mod topLvl modCrop">
          <ac:chgData name="James Raub" userId="b207dbbd95f9c3af" providerId="LiveId" clId="{5F44C74D-4C63-4279-B1B3-9C674306109E}" dt="2022-11-29T06:00:54.228" v="4391" actId="164"/>
          <ac:picMkLst>
            <pc:docMk/>
            <pc:sldMk cId="2520330086" sldId="256"/>
            <ac:picMk id="9" creationId="{127F0924-6673-F3BB-0D8F-FFDD9D457006}"/>
          </ac:picMkLst>
        </pc:picChg>
        <pc:picChg chg="add mod topLvl modCrop">
          <ac:chgData name="James Raub" userId="b207dbbd95f9c3af" providerId="LiveId" clId="{5F44C74D-4C63-4279-B1B3-9C674306109E}" dt="2022-11-29T05:58:46.285" v="4340" actId="164"/>
          <ac:picMkLst>
            <pc:docMk/>
            <pc:sldMk cId="2520330086" sldId="256"/>
            <ac:picMk id="10" creationId="{F287D69B-F69E-77E5-F2C2-F7DA0A794E88}"/>
          </ac:picMkLst>
        </pc:picChg>
        <pc:picChg chg="add mod topLvl modCrop">
          <ac:chgData name="James Raub" userId="b207dbbd95f9c3af" providerId="LiveId" clId="{5F44C74D-4C63-4279-B1B3-9C674306109E}" dt="2022-11-29T06:00:42.399" v="4389" actId="164"/>
          <ac:picMkLst>
            <pc:docMk/>
            <pc:sldMk cId="2520330086" sldId="256"/>
            <ac:picMk id="11" creationId="{09DA5BAE-185A-8319-AF6D-473FEA124490}"/>
          </ac:picMkLst>
        </pc:picChg>
        <pc:picChg chg="add mod topLvl modCrop">
          <ac:chgData name="James Raub" userId="b207dbbd95f9c3af" providerId="LiveId" clId="{5F44C74D-4C63-4279-B1B3-9C674306109E}" dt="2022-11-29T06:01:03.728" v="4393" actId="164"/>
          <ac:picMkLst>
            <pc:docMk/>
            <pc:sldMk cId="2520330086" sldId="256"/>
            <ac:picMk id="13" creationId="{D202247D-8EFA-03D0-9B8D-83143FA879CC}"/>
          </ac:picMkLst>
        </pc:picChg>
        <pc:picChg chg="add mod topLvl modCrop">
          <ac:chgData name="James Raub" userId="b207dbbd95f9c3af" providerId="LiveId" clId="{5F44C74D-4C63-4279-B1B3-9C674306109E}" dt="2022-11-29T06:00:18.742" v="4385" actId="164"/>
          <ac:picMkLst>
            <pc:docMk/>
            <pc:sldMk cId="2520330086" sldId="256"/>
            <ac:picMk id="15" creationId="{6B2401D9-5E90-D228-B48E-F037ACA3A894}"/>
          </ac:picMkLst>
        </pc:picChg>
        <pc:picChg chg="add mod topLvl modCrop">
          <ac:chgData name="James Raub" userId="b207dbbd95f9c3af" providerId="LiveId" clId="{5F44C74D-4C63-4279-B1B3-9C674306109E}" dt="2022-11-29T05:58:58.519" v="4342" actId="164"/>
          <ac:picMkLst>
            <pc:docMk/>
            <pc:sldMk cId="2520330086" sldId="256"/>
            <ac:picMk id="17" creationId="{1939889D-393C-AC22-32FF-23F9A6659FAC}"/>
          </ac:picMkLst>
        </pc:picChg>
        <pc:picChg chg="add mod topLvl modCrop">
          <ac:chgData name="James Raub" userId="b207dbbd95f9c3af" providerId="LiveId" clId="{5F44C74D-4C63-4279-B1B3-9C674306109E}" dt="2022-11-29T06:00:28.179" v="4387" actId="164"/>
          <ac:picMkLst>
            <pc:docMk/>
            <pc:sldMk cId="2520330086" sldId="256"/>
            <ac:picMk id="19" creationId="{0DE0857A-188B-E7C3-9D81-F91EF53EA320}"/>
          </ac:picMkLst>
        </pc:picChg>
        <pc:picChg chg="add del mod">
          <ac:chgData name="James Raub" userId="b207dbbd95f9c3af" providerId="LiveId" clId="{5F44C74D-4C63-4279-B1B3-9C674306109E}" dt="2022-11-29T05:36:14.538" v="3654" actId="478"/>
          <ac:picMkLst>
            <pc:docMk/>
            <pc:sldMk cId="2520330086" sldId="256"/>
            <ac:picMk id="27" creationId="{A29987E1-5D6F-AC29-2812-1AADA1BA2C89}"/>
          </ac:picMkLst>
        </pc:picChg>
        <pc:picChg chg="add mod ord">
          <ac:chgData name="James Raub" userId="b207dbbd95f9c3af" providerId="LiveId" clId="{5F44C74D-4C63-4279-B1B3-9C674306109E}" dt="2022-11-29T05:54:57.567" v="4281" actId="164"/>
          <ac:picMkLst>
            <pc:docMk/>
            <pc:sldMk cId="2520330086" sldId="256"/>
            <ac:picMk id="29" creationId="{E1021F9F-A89D-D874-484E-E5E4BECC1262}"/>
          </ac:picMkLst>
        </pc:picChg>
        <pc:picChg chg="add mod topLvl modCrop">
          <ac:chgData name="James Raub" userId="b207dbbd95f9c3af" providerId="LiveId" clId="{5F44C74D-4C63-4279-B1B3-9C674306109E}" dt="2022-11-29T05:57:40.126" v="4332" actId="164"/>
          <ac:picMkLst>
            <pc:docMk/>
            <pc:sldMk cId="2520330086" sldId="256"/>
            <ac:picMk id="30" creationId="{9ADEBE38-365A-16E3-330F-53EB6B9DAC9F}"/>
          </ac:picMkLst>
        </pc:picChg>
        <pc:picChg chg="add del mod modCrop">
          <ac:chgData name="James Raub" userId="b207dbbd95f9c3af" providerId="LiveId" clId="{5F44C74D-4C63-4279-B1B3-9C674306109E}" dt="2022-11-28T17:22:34.672" v="1839" actId="478"/>
          <ac:picMkLst>
            <pc:docMk/>
            <pc:sldMk cId="2520330086" sldId="256"/>
            <ac:picMk id="31" creationId="{AD815B41-652B-1E06-CE97-65706ACD3565}"/>
          </ac:picMkLst>
        </pc:picChg>
        <pc:picChg chg="add mod">
          <ac:chgData name="James Raub" userId="b207dbbd95f9c3af" providerId="LiveId" clId="{5F44C74D-4C63-4279-B1B3-9C674306109E}" dt="2022-11-29T05:54:57.567" v="4281" actId="164"/>
          <ac:picMkLst>
            <pc:docMk/>
            <pc:sldMk cId="2520330086" sldId="256"/>
            <ac:picMk id="32" creationId="{9B6406B8-0D68-3845-AC6D-C91A2C9748CB}"/>
          </ac:picMkLst>
        </pc:picChg>
        <pc:picChg chg="add del mod modCrop">
          <ac:chgData name="James Raub" userId="b207dbbd95f9c3af" providerId="LiveId" clId="{5F44C74D-4C63-4279-B1B3-9C674306109E}" dt="2022-11-28T17:22:35.189" v="1840" actId="478"/>
          <ac:picMkLst>
            <pc:docMk/>
            <pc:sldMk cId="2520330086" sldId="256"/>
            <ac:picMk id="33" creationId="{2D5DD9AE-3B09-C109-3A09-57859A090574}"/>
          </ac:picMkLst>
        </pc:picChg>
        <pc:picChg chg="add mod topLvl modCrop">
          <ac:chgData name="James Raub" userId="b207dbbd95f9c3af" providerId="LiveId" clId="{5F44C74D-4C63-4279-B1B3-9C674306109E}" dt="2022-11-29T05:58:30.284" v="4338" actId="164"/>
          <ac:picMkLst>
            <pc:docMk/>
            <pc:sldMk cId="2520330086" sldId="256"/>
            <ac:picMk id="34" creationId="{1818FD50-E7B9-D161-C577-24BC6C952E64}"/>
          </ac:picMkLst>
        </pc:picChg>
        <pc:picChg chg="add del mod">
          <ac:chgData name="James Raub" userId="b207dbbd95f9c3af" providerId="LiveId" clId="{5F44C74D-4C63-4279-B1B3-9C674306109E}" dt="2022-11-29T05:36:11.959" v="3650" actId="478"/>
          <ac:picMkLst>
            <pc:docMk/>
            <pc:sldMk cId="2520330086" sldId="256"/>
            <ac:picMk id="35" creationId="{39E13C3B-7B5D-3063-6B0D-1F77A6D155C8}"/>
          </ac:picMkLst>
        </pc:picChg>
        <pc:picChg chg="add del mod">
          <ac:chgData name="James Raub" userId="b207dbbd95f9c3af" providerId="LiveId" clId="{5F44C74D-4C63-4279-B1B3-9C674306109E}" dt="2022-11-28T17:22:36.080" v="1841" actId="478"/>
          <ac:picMkLst>
            <pc:docMk/>
            <pc:sldMk cId="2520330086" sldId="256"/>
            <ac:picMk id="36" creationId="{4FE2AD82-F4BC-8408-53B1-4EAC8354495C}"/>
          </ac:picMkLst>
        </pc:picChg>
        <pc:picChg chg="mod ord">
          <ac:chgData name="James Raub" userId="b207dbbd95f9c3af" providerId="LiveId" clId="{5F44C74D-4C63-4279-B1B3-9C674306109E}" dt="2022-11-29T04:44:59.003" v="3616" actId="165"/>
          <ac:picMkLst>
            <pc:docMk/>
            <pc:sldMk cId="2520330086" sldId="256"/>
            <ac:picMk id="42" creationId="{B5BC3F0A-6B2F-6481-D314-619F8272A3F2}"/>
          </ac:picMkLst>
        </pc:picChg>
        <pc:picChg chg="add del mod">
          <ac:chgData name="James Raub" userId="b207dbbd95f9c3af" providerId="LiveId" clId="{5F44C74D-4C63-4279-B1B3-9C674306109E}" dt="2022-11-29T05:36:13.491" v="3652" actId="478"/>
          <ac:picMkLst>
            <pc:docMk/>
            <pc:sldMk cId="2520330086" sldId="256"/>
            <ac:picMk id="45" creationId="{F50B0D52-7A9C-DD5E-53D7-792F01E70706}"/>
          </ac:picMkLst>
        </pc:picChg>
        <pc:picChg chg="add del mod">
          <ac:chgData name="James Raub" userId="b207dbbd95f9c3af" providerId="LiveId" clId="{5F44C74D-4C63-4279-B1B3-9C674306109E}" dt="2022-11-29T05:36:14.022" v="3653" actId="478"/>
          <ac:picMkLst>
            <pc:docMk/>
            <pc:sldMk cId="2520330086" sldId="256"/>
            <ac:picMk id="48" creationId="{FAE0FC75-D636-B2F5-DD1F-61BCACA79AE3}"/>
          </ac:picMkLst>
        </pc:picChg>
        <pc:picChg chg="add del mod">
          <ac:chgData name="James Raub" userId="b207dbbd95f9c3af" providerId="LiveId" clId="{5F44C74D-4C63-4279-B1B3-9C674306109E}" dt="2022-11-29T05:36:12.678" v="3651" actId="478"/>
          <ac:picMkLst>
            <pc:docMk/>
            <pc:sldMk cId="2520330086" sldId="256"/>
            <ac:picMk id="55" creationId="{55808847-6EC1-7426-6FE4-C62FCE5663CA}"/>
          </ac:picMkLst>
        </pc:picChg>
        <pc:picChg chg="add mod">
          <ac:chgData name="James Raub" userId="b207dbbd95f9c3af" providerId="LiveId" clId="{5F44C74D-4C63-4279-B1B3-9C674306109E}" dt="2022-11-29T06:18:55.473" v="4861" actId="1076"/>
          <ac:picMkLst>
            <pc:docMk/>
            <pc:sldMk cId="2520330086" sldId="256"/>
            <ac:picMk id="56" creationId="{A062900C-406A-C1E5-67DB-1ED3A9091108}"/>
          </ac:picMkLst>
        </pc:picChg>
        <pc:picChg chg="add mod">
          <ac:chgData name="James Raub" userId="b207dbbd95f9c3af" providerId="LiveId" clId="{5F44C74D-4C63-4279-B1B3-9C674306109E}" dt="2022-11-29T05:54:57.567" v="4281" actId="164"/>
          <ac:picMkLst>
            <pc:docMk/>
            <pc:sldMk cId="2520330086" sldId="256"/>
            <ac:picMk id="57" creationId="{841A82F9-AC54-2524-B1E9-754B7D8A00C3}"/>
          </ac:picMkLst>
        </pc:picChg>
        <pc:picChg chg="add mod">
          <ac:chgData name="James Raub" userId="b207dbbd95f9c3af" providerId="LiveId" clId="{5F44C74D-4C63-4279-B1B3-9C674306109E}" dt="2022-11-29T05:54:57.567" v="4281" actId="164"/>
          <ac:picMkLst>
            <pc:docMk/>
            <pc:sldMk cId="2520330086" sldId="256"/>
            <ac:picMk id="58" creationId="{EA3EE517-29E8-865B-5042-348F661ECCA8}"/>
          </ac:picMkLst>
        </pc:picChg>
        <pc:picChg chg="add mod">
          <ac:chgData name="James Raub" userId="b207dbbd95f9c3af" providerId="LiveId" clId="{5F44C74D-4C63-4279-B1B3-9C674306109E}" dt="2022-11-29T05:54:57.567" v="4281" actId="164"/>
          <ac:picMkLst>
            <pc:docMk/>
            <pc:sldMk cId="2520330086" sldId="256"/>
            <ac:picMk id="59" creationId="{AFB8769E-0594-E1D5-F51B-A9F449413B4C}"/>
          </ac:picMkLst>
        </pc:picChg>
        <pc:picChg chg="add mod">
          <ac:chgData name="James Raub" userId="b207dbbd95f9c3af" providerId="LiveId" clId="{5F44C74D-4C63-4279-B1B3-9C674306109E}" dt="2022-11-29T05:54:57.567" v="4281" actId="164"/>
          <ac:picMkLst>
            <pc:docMk/>
            <pc:sldMk cId="2520330086" sldId="256"/>
            <ac:picMk id="60" creationId="{A0285BF3-D78A-F463-161C-3331BC054F39}"/>
          </ac:picMkLst>
        </pc:picChg>
        <pc:picChg chg="add mod">
          <ac:chgData name="James Raub" userId="b207dbbd95f9c3af" providerId="LiveId" clId="{5F44C74D-4C63-4279-B1B3-9C674306109E}" dt="2022-11-29T05:54:57.567" v="4281" actId="164"/>
          <ac:picMkLst>
            <pc:docMk/>
            <pc:sldMk cId="2520330086" sldId="256"/>
            <ac:picMk id="61" creationId="{864371F0-D070-B833-08F3-AFDB425CEF0E}"/>
          </ac:picMkLst>
        </pc:picChg>
        <pc:cxnChg chg="add del mod topLvl">
          <ac:chgData name="James Raub" userId="b207dbbd95f9c3af" providerId="LiveId" clId="{5F44C74D-4C63-4279-B1B3-9C674306109E}" dt="2022-11-29T06:11:37.568" v="4610" actId="478"/>
          <ac:cxnSpMkLst>
            <pc:docMk/>
            <pc:sldMk cId="2520330086" sldId="256"/>
            <ac:cxnSpMk id="4" creationId="{89B731F8-1B46-84B6-6B95-2E6699ADBCFC}"/>
          </ac:cxnSpMkLst>
        </pc:cxnChg>
        <pc:cxnChg chg="add del mod">
          <ac:chgData name="James Raub" userId="b207dbbd95f9c3af" providerId="LiveId" clId="{5F44C74D-4C63-4279-B1B3-9C674306109E}" dt="2022-11-26T00:11:47.918" v="269" actId="478"/>
          <ac:cxnSpMkLst>
            <pc:docMk/>
            <pc:sldMk cId="2520330086" sldId="256"/>
            <ac:cxnSpMk id="10" creationId="{542EA33F-B087-D781-5A6E-4CFC321A67A4}"/>
          </ac:cxnSpMkLst>
        </pc:cxnChg>
        <pc:cxnChg chg="mod">
          <ac:chgData name="James Raub" userId="b207dbbd95f9c3af" providerId="LiveId" clId="{5F44C74D-4C63-4279-B1B3-9C674306109E}" dt="2022-11-27T02:42:04.038" v="1389"/>
          <ac:cxnSpMkLst>
            <pc:docMk/>
            <pc:sldMk cId="2520330086" sldId="256"/>
            <ac:cxnSpMk id="26" creationId="{6398638B-386A-4BB6-9026-AD82023F8223}"/>
          </ac:cxnSpMkLst>
        </pc:cxnChg>
        <pc:cxnChg chg="del mod topLvl">
          <ac:chgData name="James Raub" userId="b207dbbd95f9c3af" providerId="LiveId" clId="{5F44C74D-4C63-4279-B1B3-9C674306109E}" dt="2022-11-28T07:00:03.244" v="1673" actId="478"/>
          <ac:cxnSpMkLst>
            <pc:docMk/>
            <pc:sldMk cId="2520330086" sldId="256"/>
            <ac:cxnSpMk id="47" creationId="{80AE57AB-32FC-CB8E-556C-DEBA103743FD}"/>
          </ac:cxnSpMkLst>
        </pc:cxnChg>
        <pc:cxnChg chg="add del mod">
          <ac:chgData name="James Raub" userId="b207dbbd95f9c3af" providerId="LiveId" clId="{5F44C74D-4C63-4279-B1B3-9C674306109E}" dt="2022-11-29T05:53:41.655" v="4265" actId="478"/>
          <ac:cxnSpMkLst>
            <pc:docMk/>
            <pc:sldMk cId="2520330086" sldId="256"/>
            <ac:cxnSpMk id="87" creationId="{CCED370E-A7E2-B8B4-D49C-0EEE18DE3C4F}"/>
          </ac:cxnSpMkLst>
        </pc:cxnChg>
        <pc:cxnChg chg="add mod">
          <ac:chgData name="James Raub" userId="b207dbbd95f9c3af" providerId="LiveId" clId="{5F44C74D-4C63-4279-B1B3-9C674306109E}" dt="2022-11-29T06:11:52.638" v="4612"/>
          <ac:cxnSpMkLst>
            <pc:docMk/>
            <pc:sldMk cId="2520330086" sldId="256"/>
            <ac:cxnSpMk id="107" creationId="{D7F4F98F-D3E6-0859-DD80-7DABAB8D4F94}"/>
          </ac:cxnSpMkLst>
        </pc:cxnChg>
        <pc:cxnChg chg="add mod">
          <ac:chgData name="James Raub" userId="b207dbbd95f9c3af" providerId="LiveId" clId="{5F44C74D-4C63-4279-B1B3-9C674306109E}" dt="2022-11-29T06:13:20.623" v="4802" actId="1037"/>
          <ac:cxnSpMkLst>
            <pc:docMk/>
            <pc:sldMk cId="2520330086" sldId="256"/>
            <ac:cxnSpMk id="108" creationId="{B06A681B-ECD3-D49F-1255-6ED5BE1E5DE7}"/>
          </ac:cxnSpMkLst>
        </pc:cxnChg>
        <pc:cxnChg chg="add del mod">
          <ac:chgData name="James Raub" userId="b207dbbd95f9c3af" providerId="LiveId" clId="{5F44C74D-4C63-4279-B1B3-9C674306109E}" dt="2022-11-29T06:21:40.640" v="4979" actId="478"/>
          <ac:cxnSpMkLst>
            <pc:docMk/>
            <pc:sldMk cId="2520330086" sldId="256"/>
            <ac:cxnSpMk id="110" creationId="{848F6B3F-814E-E2B6-0601-B7D837B0E280}"/>
          </ac:cxnSpMkLst>
        </pc:cxnChg>
      </pc:sldChg>
      <pc:sldChg chg="delSp new del mod">
        <pc:chgData name="James Raub" userId="b207dbbd95f9c3af" providerId="LiveId" clId="{5F44C74D-4C63-4279-B1B3-9C674306109E}" dt="2022-11-26T15:59:23.676" v="877" actId="47"/>
        <pc:sldMkLst>
          <pc:docMk/>
          <pc:sldMk cId="3505139913" sldId="257"/>
        </pc:sldMkLst>
        <pc:spChg chg="del">
          <ac:chgData name="James Raub" userId="b207dbbd95f9c3af" providerId="LiveId" clId="{5F44C74D-4C63-4279-B1B3-9C674306109E}" dt="2022-11-26T15:58:50.019" v="876" actId="478"/>
          <ac:spMkLst>
            <pc:docMk/>
            <pc:sldMk cId="3505139913" sldId="257"/>
            <ac:spMk id="2" creationId="{1597B33A-DED6-A5D9-1F8B-DA7209C63431}"/>
          </ac:spMkLst>
        </pc:spChg>
        <pc:spChg chg="del">
          <ac:chgData name="James Raub" userId="b207dbbd95f9c3af" providerId="LiveId" clId="{5F44C74D-4C63-4279-B1B3-9C674306109E}" dt="2022-11-26T15:58:50.019" v="876" actId="478"/>
          <ac:spMkLst>
            <pc:docMk/>
            <pc:sldMk cId="3505139913" sldId="257"/>
            <ac:spMk id="3" creationId="{C2C0C228-98F0-AF09-FFAF-27FF27BB931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5EC3-2032-4466-97AD-86A519DAFE4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0067-CD58-478B-B0C9-300EF82F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2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5EC3-2032-4466-97AD-86A519DAFE4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0067-CD58-478B-B0C9-300EF82F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01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5EC3-2032-4466-97AD-86A519DAFE4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0067-CD58-478B-B0C9-300EF82F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22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5EC3-2032-4466-97AD-86A519DAFE4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0067-CD58-478B-B0C9-300EF82F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8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5EC3-2032-4466-97AD-86A519DAFE4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0067-CD58-478B-B0C9-300EF82F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1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5EC3-2032-4466-97AD-86A519DAFE4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0067-CD58-478B-B0C9-300EF82F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6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5EC3-2032-4466-97AD-86A519DAFE4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0067-CD58-478B-B0C9-300EF82F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6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5EC3-2032-4466-97AD-86A519DAFE4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0067-CD58-478B-B0C9-300EF82F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4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5EC3-2032-4466-97AD-86A519DAFE4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0067-CD58-478B-B0C9-300EF82F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0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5EC3-2032-4466-97AD-86A519DAFE4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0067-CD58-478B-B0C9-300EF82F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2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5EC3-2032-4466-97AD-86A519DAFE4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0067-CD58-478B-B0C9-300EF82F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5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75EC3-2032-4466-97AD-86A519DAFE4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70067-CD58-478B-B0C9-300EF82F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emf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0E1B62-ADF6-AF07-DA60-FF808A5BB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736" y="0"/>
            <a:ext cx="7827135" cy="1005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BDF3EE-E945-DD74-D69D-23F9096F7985}"/>
              </a:ext>
            </a:extLst>
          </p:cNvPr>
          <p:cNvSpPr/>
          <p:nvPr/>
        </p:nvSpPr>
        <p:spPr>
          <a:xfrm>
            <a:off x="-54736" y="0"/>
            <a:ext cx="7827136" cy="10058400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852DEA1-5200-4A69-BA43-8C2E679E7453}"/>
              </a:ext>
            </a:extLst>
          </p:cNvPr>
          <p:cNvGrpSpPr/>
          <p:nvPr/>
        </p:nvGrpSpPr>
        <p:grpSpPr>
          <a:xfrm>
            <a:off x="553919" y="565172"/>
            <a:ext cx="6692245" cy="553997"/>
            <a:chOff x="553919" y="666772"/>
            <a:chExt cx="6692245" cy="553997"/>
          </a:xfrm>
        </p:grpSpPr>
        <p:pic>
          <p:nvPicPr>
            <p:cNvPr id="7" name="Picture 6" descr="A picture containing silhouette, night sky&#10;&#10;Description automatically generated">
              <a:extLst>
                <a:ext uri="{FF2B5EF4-FFF2-40B4-BE49-F238E27FC236}">
                  <a16:creationId xmlns:a16="http://schemas.microsoft.com/office/drawing/2014/main" id="{ABF4ACEF-421E-2EF9-89D1-22F9FFDA7C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39" t="28699" r="29039" b="28699"/>
            <a:stretch/>
          </p:blipFill>
          <p:spPr>
            <a:xfrm>
              <a:off x="553919" y="700641"/>
              <a:ext cx="509397" cy="486259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3A99CA6-AF3D-C0C9-C5A6-4C89D7047EFB}"/>
                </a:ext>
              </a:extLst>
            </p:cNvPr>
            <p:cNvSpPr txBox="1"/>
            <p:nvPr/>
          </p:nvSpPr>
          <p:spPr>
            <a:xfrm>
              <a:off x="1260035" y="666772"/>
              <a:ext cx="5986129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D Retrocentric" panose="02010605060000030000" pitchFamily="50" charset="0"/>
                </a:rPr>
                <a:t>Adversary Cell &gt;&gt;</a:t>
              </a:r>
              <a:r>
                <a:rPr lang="en-US" sz="1200" dirty="0">
                  <a:latin typeface="BD Retrocentric" panose="02010605060000030000" pitchFamily="50" charset="0"/>
                </a:rPr>
                <a:t> </a:t>
              </a:r>
              <a:r>
                <a:rPr lang="en-US" sz="1200" dirty="0">
                  <a:latin typeface="Rockwell" panose="02060603020205020403" pitchFamily="18" charset="0"/>
                </a:rPr>
                <a:t>Cells deploy into uncontrolled tiles and begin preparing the environment for follow on security forces.  </a:t>
              </a:r>
            </a:p>
            <a:p>
              <a:r>
                <a:rPr lang="en-US" sz="1200" dirty="0">
                  <a:latin typeface="BD Retrocentric" panose="02010605060000030000" pitchFamily="50" charset="0"/>
                </a:rPr>
                <a:t>Health: 1		Damage: 1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952DE0A-B7A3-46E6-045D-888DA77181EE}"/>
              </a:ext>
            </a:extLst>
          </p:cNvPr>
          <p:cNvSpPr txBox="1"/>
          <p:nvPr/>
        </p:nvSpPr>
        <p:spPr>
          <a:xfrm>
            <a:off x="-61716" y="50644"/>
            <a:ext cx="7827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D Retrocentric" panose="02010605060000030000" pitchFamily="50" charset="0"/>
              </a:rPr>
              <a:t>Symbols &amp; Icons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DE28A70-3C8D-C280-5E62-00FE6F315168}"/>
              </a:ext>
            </a:extLst>
          </p:cNvPr>
          <p:cNvGrpSpPr/>
          <p:nvPr/>
        </p:nvGrpSpPr>
        <p:grpSpPr>
          <a:xfrm>
            <a:off x="533880" y="1278479"/>
            <a:ext cx="6864684" cy="553998"/>
            <a:chOff x="533880" y="1336589"/>
            <a:chExt cx="6864684" cy="553998"/>
          </a:xfrm>
        </p:grpSpPr>
        <p:pic>
          <p:nvPicPr>
            <p:cNvPr id="13" name="Picture 12" descr="A picture containing silhouette, dark, night sky&#10;&#10;Description automatically generated">
              <a:extLst>
                <a:ext uri="{FF2B5EF4-FFF2-40B4-BE49-F238E27FC236}">
                  <a16:creationId xmlns:a16="http://schemas.microsoft.com/office/drawing/2014/main" id="{D202247D-8EFA-03D0-9B8D-83143FA879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96" t="32622" r="32405" b="33114"/>
            <a:stretch/>
          </p:blipFill>
          <p:spPr>
            <a:xfrm>
              <a:off x="533880" y="1382756"/>
              <a:ext cx="549475" cy="46166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47EA7D-C584-CB67-01CB-6C3AEFE9019E}"/>
                </a:ext>
              </a:extLst>
            </p:cNvPr>
            <p:cNvSpPr txBox="1"/>
            <p:nvPr/>
          </p:nvSpPr>
          <p:spPr>
            <a:xfrm>
              <a:off x="1260035" y="1336589"/>
              <a:ext cx="613852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D Retrocentric" panose="02010605060000030000" pitchFamily="50" charset="0"/>
                </a:rPr>
                <a:t>Adversary Outpost &gt;&gt;</a:t>
              </a:r>
              <a:r>
                <a:rPr lang="en-US" sz="1200" dirty="0">
                  <a:latin typeface="BD Retrocentric" panose="02010605060000030000" pitchFamily="50" charset="0"/>
                </a:rPr>
                <a:t> </a:t>
              </a:r>
              <a:r>
                <a:rPr lang="en-US" sz="1200" dirty="0">
                  <a:latin typeface="Rockwell" panose="02060603020205020403" pitchFamily="18" charset="0"/>
                </a:rPr>
                <a:t>Outposts rely on the networks established by adversary cells to conduct small offensive operations and exert influence over a tile.</a:t>
              </a:r>
            </a:p>
            <a:p>
              <a:r>
                <a:rPr lang="en-US" sz="1200" dirty="0">
                  <a:latin typeface="BD Retrocentric" panose="02010605060000030000" pitchFamily="50" charset="0"/>
                </a:rPr>
                <a:t>Health: 2		Damage: 2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6C823F2-B9A4-FA45-58C2-F48061831A72}"/>
              </a:ext>
            </a:extLst>
          </p:cNvPr>
          <p:cNvGrpSpPr/>
          <p:nvPr/>
        </p:nvGrpSpPr>
        <p:grpSpPr>
          <a:xfrm>
            <a:off x="477995" y="1991787"/>
            <a:ext cx="6920569" cy="612576"/>
            <a:chOff x="477995" y="1973346"/>
            <a:chExt cx="6920569" cy="612576"/>
          </a:xfrm>
        </p:grpSpPr>
        <p:pic>
          <p:nvPicPr>
            <p:cNvPr id="9" name="Picture 8" descr="A picture containing silhouette, night sky&#10;&#10;Description automatically generated">
              <a:extLst>
                <a:ext uri="{FF2B5EF4-FFF2-40B4-BE49-F238E27FC236}">
                  <a16:creationId xmlns:a16="http://schemas.microsoft.com/office/drawing/2014/main" id="{127F0924-6673-F3BB-0D8F-FFDD9D4570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37" t="26411" r="24537" b="26411"/>
            <a:stretch/>
          </p:blipFill>
          <p:spPr>
            <a:xfrm>
              <a:off x="477995" y="1973346"/>
              <a:ext cx="661245" cy="61257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67CE55B-453B-CE8C-122A-6D816C8B334A}"/>
                </a:ext>
              </a:extLst>
            </p:cNvPr>
            <p:cNvSpPr txBox="1"/>
            <p:nvPr/>
          </p:nvSpPr>
          <p:spPr>
            <a:xfrm>
              <a:off x="1260035" y="1994110"/>
              <a:ext cx="6138529" cy="5710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D Retrocentric" panose="02010605060000030000" pitchFamily="50" charset="0"/>
                </a:rPr>
                <a:t>Adversary Garrison &gt;&gt;</a:t>
              </a:r>
              <a:r>
                <a:rPr lang="en-US" sz="1200" dirty="0">
                  <a:latin typeface="BD Retrocentric" panose="02010605060000030000" pitchFamily="50" charset="0"/>
                </a:rPr>
                <a:t> </a:t>
              </a:r>
              <a:r>
                <a:rPr lang="en-US" sz="1200" dirty="0">
                  <a:latin typeface="Rockwell" panose="02060603020205020403" pitchFamily="18" charset="0"/>
                </a:rPr>
                <a:t>Garrisons represent adversary conventional military capability and are the strongest and most capable adversary units. </a:t>
              </a:r>
            </a:p>
            <a:p>
              <a:r>
                <a:rPr lang="en-US" sz="1200" dirty="0">
                  <a:latin typeface="BD Retrocentric" panose="02010605060000030000" pitchFamily="50" charset="0"/>
                </a:rPr>
                <a:t>Health: 3		Damage: 3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5D42E52-4C7C-37C0-1BF3-B0558CCFDC7B}"/>
              </a:ext>
            </a:extLst>
          </p:cNvPr>
          <p:cNvGrpSpPr/>
          <p:nvPr/>
        </p:nvGrpSpPr>
        <p:grpSpPr>
          <a:xfrm>
            <a:off x="502541" y="5088972"/>
            <a:ext cx="6255291" cy="612576"/>
            <a:chOff x="502541" y="5228187"/>
            <a:chExt cx="6255291" cy="612576"/>
          </a:xfrm>
        </p:grpSpPr>
        <p:pic>
          <p:nvPicPr>
            <p:cNvPr id="17" name="Picture 16" descr="A picture containing silhouette, night sky&#10;&#10;Description automatically generated">
              <a:extLst>
                <a:ext uri="{FF2B5EF4-FFF2-40B4-BE49-F238E27FC236}">
                  <a16:creationId xmlns:a16="http://schemas.microsoft.com/office/drawing/2014/main" id="{1939889D-393C-AC22-32FF-23F9A6659F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47" t="28232" r="28247" b="28232"/>
            <a:stretch/>
          </p:blipFill>
          <p:spPr>
            <a:xfrm>
              <a:off x="502541" y="5228187"/>
              <a:ext cx="612153" cy="61257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6DA206-5873-5B8B-17C2-5BC1CD5FF26B}"/>
                </a:ext>
              </a:extLst>
            </p:cNvPr>
            <p:cNvSpPr txBox="1"/>
            <p:nvPr/>
          </p:nvSpPr>
          <p:spPr>
            <a:xfrm>
              <a:off x="1260035" y="5243412"/>
              <a:ext cx="5497797" cy="5821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D Retrocentric" panose="02010605060000030000" pitchFamily="50" charset="0"/>
                </a:rPr>
                <a:t>Surrogate Force</a:t>
              </a:r>
              <a:r>
                <a:rPr lang="en-US" sz="1200" dirty="0">
                  <a:latin typeface="BD Retrocentric" panose="02010605060000030000" pitchFamily="50" charset="0"/>
                </a:rPr>
                <a:t> (“</a:t>
              </a:r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D Retrocentric" panose="02010605060000030000" pitchFamily="50" charset="0"/>
                </a:rPr>
                <a:t>S</a:t>
              </a:r>
              <a:r>
                <a:rPr lang="en-US" sz="1200" dirty="0">
                  <a:latin typeface="BD Retrocentric" panose="02010605060000030000" pitchFamily="50" charset="0"/>
                </a:rPr>
                <a:t>”) </a:t>
              </a:r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D Retrocentric" panose="02010605060000030000" pitchFamily="50" charset="0"/>
                </a:rPr>
                <a:t>&gt;&gt;</a:t>
              </a:r>
              <a:r>
                <a:rPr lang="en-US" sz="1200" dirty="0">
                  <a:latin typeface="BD Retrocentric" panose="02010605060000030000" pitchFamily="50" charset="0"/>
                </a:rPr>
                <a:t> </a:t>
              </a:r>
              <a:r>
                <a:rPr lang="en-US" sz="1200" dirty="0">
                  <a:latin typeface="Rockwell" panose="02060603020205020403" pitchFamily="18" charset="0"/>
                </a:rPr>
                <a:t>Surrogates are recruited from the population and represent resistance to the adversary’s oppression.</a:t>
              </a:r>
            </a:p>
            <a:p>
              <a:r>
                <a:rPr lang="en-US" sz="1200" dirty="0">
                  <a:latin typeface="BD Retrocentric" panose="02010605060000030000" pitchFamily="50" charset="0"/>
                </a:rPr>
                <a:t>Health: 1		Damage: 1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A3274A2-A8B6-1B69-FA4D-AB8A3DEB5736}"/>
              </a:ext>
            </a:extLst>
          </p:cNvPr>
          <p:cNvGrpSpPr/>
          <p:nvPr/>
        </p:nvGrpSpPr>
        <p:grpSpPr>
          <a:xfrm>
            <a:off x="523114" y="2611273"/>
            <a:ext cx="6418847" cy="596729"/>
            <a:chOff x="523114" y="2627512"/>
            <a:chExt cx="6418847" cy="596729"/>
          </a:xfrm>
        </p:grpSpPr>
        <p:pic>
          <p:nvPicPr>
            <p:cNvPr id="11" name="Picture 10" descr="A picture containing silhouette, night sky&#10;&#10;Description automatically generated">
              <a:extLst>
                <a:ext uri="{FF2B5EF4-FFF2-40B4-BE49-F238E27FC236}">
                  <a16:creationId xmlns:a16="http://schemas.microsoft.com/office/drawing/2014/main" id="{09DA5BAE-185A-8319-AF6D-473FEA124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68" t="29170" r="30068" b="29170"/>
            <a:stretch/>
          </p:blipFill>
          <p:spPr>
            <a:xfrm>
              <a:off x="523114" y="2627512"/>
              <a:ext cx="571006" cy="59672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CDDFAF7-F4E2-A0E5-ED36-D5E7F71547DE}"/>
                </a:ext>
              </a:extLst>
            </p:cNvPr>
            <p:cNvSpPr txBox="1"/>
            <p:nvPr/>
          </p:nvSpPr>
          <p:spPr>
            <a:xfrm>
              <a:off x="1260035" y="2735611"/>
              <a:ext cx="5681926" cy="3805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D Retrocentric" panose="02010605060000030000" pitchFamily="50" charset="0"/>
                </a:rPr>
                <a:t>Infrastructure &gt;&gt;</a:t>
              </a:r>
              <a:r>
                <a:rPr lang="en-US" sz="1200" dirty="0">
                  <a:latin typeface="BD Retrocentric" panose="02010605060000030000" pitchFamily="50" charset="0"/>
                </a:rPr>
                <a:t> </a:t>
              </a:r>
              <a:r>
                <a:rPr lang="en-US" sz="1200" dirty="0">
                  <a:latin typeface="Rockwell" panose="02060603020205020403" pitchFamily="18" charset="0"/>
                </a:rPr>
                <a:t>Player(s) receive +1 resource per turn when occupying a tile that contains infrastructure </a:t>
              </a:r>
              <a:r>
                <a:rPr lang="en-US" sz="1200" b="1" dirty="0">
                  <a:latin typeface="Rockwell" panose="02060603020205020403" pitchFamily="18" charset="0"/>
                </a:rPr>
                <a:t>and</a:t>
              </a:r>
              <a:r>
                <a:rPr lang="en-US" sz="1200" dirty="0">
                  <a:latin typeface="Rockwell" panose="02060603020205020403" pitchFamily="18" charset="0"/>
                </a:rPr>
                <a:t> no adversary elements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41CA33A-6D50-C800-ECAA-D827E489F6B3}"/>
              </a:ext>
            </a:extLst>
          </p:cNvPr>
          <p:cNvGrpSpPr/>
          <p:nvPr/>
        </p:nvGrpSpPr>
        <p:grpSpPr>
          <a:xfrm>
            <a:off x="472708" y="3164112"/>
            <a:ext cx="6758567" cy="576233"/>
            <a:chOff x="472708" y="3276079"/>
            <a:chExt cx="6758567" cy="576233"/>
          </a:xfrm>
        </p:grpSpPr>
        <p:pic>
          <p:nvPicPr>
            <p:cNvPr id="19" name="Picture 18" descr="Graphical user interface, icon&#10;&#10;Description automatically generated with medium confidence">
              <a:extLst>
                <a:ext uri="{FF2B5EF4-FFF2-40B4-BE49-F238E27FC236}">
                  <a16:creationId xmlns:a16="http://schemas.microsoft.com/office/drawing/2014/main" id="{0DE0857A-188B-E7C3-9D81-F91EF53EA3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51" t="29630" r="26251" b="29630"/>
            <a:stretch/>
          </p:blipFill>
          <p:spPr>
            <a:xfrm>
              <a:off x="472708" y="3276079"/>
              <a:ext cx="671819" cy="57623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22D2A47-E2FF-D975-E2A1-C09E54E272B1}"/>
                </a:ext>
              </a:extLst>
            </p:cNvPr>
            <p:cNvSpPr txBox="1"/>
            <p:nvPr/>
          </p:nvSpPr>
          <p:spPr>
            <a:xfrm>
              <a:off x="1260035" y="3373930"/>
              <a:ext cx="5971240" cy="3805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D Retrocentric" panose="02010605060000030000" pitchFamily="50" charset="0"/>
                </a:rPr>
                <a:t>Tyranny Token </a:t>
              </a:r>
              <a:r>
                <a:rPr lang="en-US" sz="1200" dirty="0">
                  <a:latin typeface="BD Retrocentric" panose="02010605060000030000" pitchFamily="50" charset="0"/>
                </a:rPr>
                <a:t>&gt;&gt; </a:t>
              </a:r>
              <a:r>
                <a:rPr lang="en-US" sz="1200" dirty="0">
                  <a:latin typeface="Rockwell" panose="02060603020205020403" pitchFamily="18" charset="0"/>
                </a:rPr>
                <a:t>Tyranny tokens are placed in tiles where the adversary has dominated and provide a +5 defense modifier for the adversary.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5F418FA-27D1-1BAF-130E-1E4620DD9D51}"/>
              </a:ext>
            </a:extLst>
          </p:cNvPr>
          <p:cNvGrpSpPr/>
          <p:nvPr/>
        </p:nvGrpSpPr>
        <p:grpSpPr>
          <a:xfrm>
            <a:off x="560591" y="3747255"/>
            <a:ext cx="7147630" cy="536948"/>
            <a:chOff x="560591" y="3936069"/>
            <a:chExt cx="7147630" cy="536948"/>
          </a:xfrm>
        </p:grpSpPr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6B2401D9-5E90-D228-B48E-F037ACA3A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76" t="32868" r="32053" b="29170"/>
            <a:stretch/>
          </p:blipFill>
          <p:spPr>
            <a:xfrm>
              <a:off x="560591" y="3936069"/>
              <a:ext cx="496053" cy="53694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24B7557-F426-C9CE-5A58-F8E2EFCC652E}"/>
                </a:ext>
              </a:extLst>
            </p:cNvPr>
            <p:cNvSpPr txBox="1"/>
            <p:nvPr/>
          </p:nvSpPr>
          <p:spPr>
            <a:xfrm>
              <a:off x="1260035" y="4002001"/>
              <a:ext cx="6448186" cy="4050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D Retrocentric" panose="02010605060000030000" pitchFamily="50" charset="0"/>
                </a:rPr>
                <a:t>Adversary-Aligned Population </a:t>
              </a:r>
              <a:r>
                <a:rPr lang="en-US" sz="1200" dirty="0">
                  <a:latin typeface="BD Retrocentric" panose="02010605060000030000" pitchFamily="50" charset="0"/>
                </a:rPr>
                <a:t>&gt;&gt; </a:t>
              </a:r>
              <a:r>
                <a:rPr lang="en-US" sz="1200" dirty="0">
                  <a:latin typeface="Rockwell" panose="02060603020205020403" pitchFamily="18" charset="0"/>
                </a:rPr>
                <a:t>Civilian populations that generally support the adversary. Each civilian provides +1 defense point to the adversary in their tile.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1CAA155-E792-4C99-16BC-420D6F7FC9E4}"/>
              </a:ext>
            </a:extLst>
          </p:cNvPr>
          <p:cNvGrpSpPr/>
          <p:nvPr/>
        </p:nvGrpSpPr>
        <p:grpSpPr>
          <a:xfrm>
            <a:off x="533844" y="4329213"/>
            <a:ext cx="7174377" cy="536947"/>
            <a:chOff x="533844" y="4556776"/>
            <a:chExt cx="7174377" cy="536947"/>
          </a:xfrm>
        </p:grpSpPr>
        <p:pic>
          <p:nvPicPr>
            <p:cNvPr id="3" name="Picture 2" descr="A picture containing pool ball, sport, night sky&#10;&#10;Description automatically generated">
              <a:extLst>
                <a:ext uri="{FF2B5EF4-FFF2-40B4-BE49-F238E27FC236}">
                  <a16:creationId xmlns:a16="http://schemas.microsoft.com/office/drawing/2014/main" id="{81613ACC-B6CE-2BA5-C5DD-60E31B00C4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93" t="32868" r="31054" b="29170"/>
            <a:stretch/>
          </p:blipFill>
          <p:spPr>
            <a:xfrm>
              <a:off x="533844" y="4556776"/>
              <a:ext cx="549546" cy="53694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1F85213-C3AF-ADDC-DF0A-626A61C88E6B}"/>
                </a:ext>
              </a:extLst>
            </p:cNvPr>
            <p:cNvSpPr txBox="1"/>
            <p:nvPr/>
          </p:nvSpPr>
          <p:spPr>
            <a:xfrm>
              <a:off x="1260035" y="4622707"/>
              <a:ext cx="6448186" cy="4050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D Retrocentric" panose="02010605060000030000" pitchFamily="50" charset="0"/>
                </a:rPr>
                <a:t>Non-Aligned Population </a:t>
              </a:r>
              <a:r>
                <a:rPr lang="en-US" sz="1200" dirty="0">
                  <a:latin typeface="BD Retrocentric" panose="02010605060000030000" pitchFamily="50" charset="0"/>
                </a:rPr>
                <a:t>&gt;&gt; </a:t>
              </a:r>
              <a:r>
                <a:rPr lang="en-US" sz="1200" dirty="0">
                  <a:latin typeface="Rockwell" panose="02060603020205020403" pitchFamily="18" charset="0"/>
                </a:rPr>
                <a:t>Civilian populations that generally support the resistance. Each civilian provides +1 defense point to the surrogates in their tile.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36568087-3CBC-6338-5516-9454B40C8D48}"/>
              </a:ext>
            </a:extLst>
          </p:cNvPr>
          <p:cNvSpPr txBox="1"/>
          <p:nvPr/>
        </p:nvSpPr>
        <p:spPr>
          <a:xfrm rot="16200000">
            <a:off x="-1921949" y="2567898"/>
            <a:ext cx="422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D Retrocentric" panose="02010605060000030000" pitchFamily="50" charset="0"/>
              </a:rPr>
              <a:t>MAP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D Retrocentric" panose="02010605060000030000" pitchFamily="50" charset="0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F21F5A9-B2BE-03DF-3186-F0F40B0DD11F}"/>
              </a:ext>
            </a:extLst>
          </p:cNvPr>
          <p:cNvGrpSpPr/>
          <p:nvPr/>
        </p:nvGrpSpPr>
        <p:grpSpPr>
          <a:xfrm>
            <a:off x="668280" y="5644958"/>
            <a:ext cx="6577884" cy="713910"/>
            <a:chOff x="668280" y="5832351"/>
            <a:chExt cx="6577884" cy="713910"/>
          </a:xfrm>
        </p:grpSpPr>
        <p:pic>
          <p:nvPicPr>
            <p:cNvPr id="10" name="Picture 9" descr="Shape">
              <a:extLst>
                <a:ext uri="{FF2B5EF4-FFF2-40B4-BE49-F238E27FC236}">
                  <a16:creationId xmlns:a16="http://schemas.microsoft.com/office/drawing/2014/main" id="{F287D69B-F69E-77E5-F2C2-F7DA0A794E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08" t="35903" r="7880" b="34409"/>
            <a:stretch/>
          </p:blipFill>
          <p:spPr>
            <a:xfrm rot="3019446">
              <a:off x="451662" y="6048969"/>
              <a:ext cx="713910" cy="28067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8460853-D3F6-1602-9D26-890A14F95FB0}"/>
                </a:ext>
              </a:extLst>
            </p:cNvPr>
            <p:cNvSpPr txBox="1"/>
            <p:nvPr/>
          </p:nvSpPr>
          <p:spPr>
            <a:xfrm>
              <a:off x="1260035" y="5986764"/>
              <a:ext cx="5986129" cy="4050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D Retrocentric" panose="02010605060000030000" pitchFamily="50" charset="0"/>
                </a:rPr>
                <a:t>Immediate Capabilities </a:t>
              </a:r>
              <a:r>
                <a:rPr lang="en-US" sz="1200" dirty="0">
                  <a:latin typeface="BD Retrocentric" panose="02010605060000030000" pitchFamily="50" charset="0"/>
                </a:rPr>
                <a:t>&gt;&gt; </a:t>
              </a:r>
              <a:r>
                <a:rPr lang="en-US" sz="1200" dirty="0">
                  <a:latin typeface="Rockwell" panose="02060603020205020403" pitchFamily="18" charset="0"/>
                </a:rPr>
                <a:t>Played (resources committed) </a:t>
              </a:r>
              <a:r>
                <a:rPr lang="en-US" sz="1200" b="1" dirty="0">
                  <a:latin typeface="Rockwell" panose="02060603020205020403" pitchFamily="18" charset="0"/>
                </a:rPr>
                <a:t>and</a:t>
              </a:r>
              <a:r>
                <a:rPr lang="en-US" sz="1200" dirty="0">
                  <a:latin typeface="Rockwell" panose="02060603020205020403" pitchFamily="18" charset="0"/>
                </a:rPr>
                <a:t> executed (effects felt) during player phase.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EFA484A8-8FCA-CC1A-34C4-A083614750BD}"/>
              </a:ext>
            </a:extLst>
          </p:cNvPr>
          <p:cNvGrpSpPr/>
          <p:nvPr/>
        </p:nvGrpSpPr>
        <p:grpSpPr>
          <a:xfrm>
            <a:off x="579011" y="6276878"/>
            <a:ext cx="7255894" cy="621322"/>
            <a:chOff x="579011" y="6587470"/>
            <a:chExt cx="7255894" cy="621322"/>
          </a:xfrm>
        </p:grpSpPr>
        <p:pic>
          <p:nvPicPr>
            <p:cNvPr id="34" name="Picture 3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1818FD50-E7B9-D161-C577-24BC6C952E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27" t="26138" r="31693" b="23827"/>
            <a:stretch/>
          </p:blipFill>
          <p:spPr>
            <a:xfrm>
              <a:off x="579011" y="6587470"/>
              <a:ext cx="459212" cy="621322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5E5CDDF-F86E-8AC3-204D-81D8143E5851}"/>
                </a:ext>
              </a:extLst>
            </p:cNvPr>
            <p:cNvSpPr txBox="1"/>
            <p:nvPr/>
          </p:nvSpPr>
          <p:spPr>
            <a:xfrm>
              <a:off x="1260035" y="6699641"/>
              <a:ext cx="6574870" cy="3969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D Retrocentric" panose="02010605060000030000" pitchFamily="50" charset="0"/>
                </a:rPr>
                <a:t>Long-Term Capabilities </a:t>
              </a:r>
              <a:r>
                <a:rPr lang="en-US" sz="1200" dirty="0">
                  <a:latin typeface="BD Retrocentric" panose="02010605060000030000" pitchFamily="50" charset="0"/>
                </a:rPr>
                <a:t>&gt;&gt; </a:t>
              </a:r>
              <a:r>
                <a:rPr lang="en-US" sz="1200" dirty="0">
                  <a:latin typeface="Rockwell" panose="02060603020205020403" pitchFamily="18" charset="0"/>
                </a:rPr>
                <a:t>Played (resources committed) during player phase; executed (effects felt) after adversary  phase.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E130BB1-A280-CD42-31C6-9DCB09BA52F0}"/>
              </a:ext>
            </a:extLst>
          </p:cNvPr>
          <p:cNvGrpSpPr/>
          <p:nvPr/>
        </p:nvGrpSpPr>
        <p:grpSpPr>
          <a:xfrm>
            <a:off x="519939" y="6968610"/>
            <a:ext cx="7314966" cy="523072"/>
            <a:chOff x="519939" y="7189279"/>
            <a:chExt cx="7314966" cy="52307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AB73688-C339-B031-D203-2551E2E67BBE}"/>
                </a:ext>
              </a:extLst>
            </p:cNvPr>
            <p:cNvGrpSpPr/>
            <p:nvPr/>
          </p:nvGrpSpPr>
          <p:grpSpPr>
            <a:xfrm>
              <a:off x="519939" y="7189279"/>
              <a:ext cx="577357" cy="523072"/>
              <a:chOff x="3882899" y="4968986"/>
              <a:chExt cx="657474" cy="595657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B5BC3F0A-6B2F-6481-D314-619F8272A3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486" t="27976" r="27815" b="32068"/>
              <a:stretch/>
            </p:blipFill>
            <p:spPr>
              <a:xfrm>
                <a:off x="3894881" y="4968986"/>
                <a:ext cx="645492" cy="590212"/>
              </a:xfrm>
              <a:prstGeom prst="rect">
                <a:avLst/>
              </a:prstGeom>
            </p:spPr>
          </p:pic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24BA45E2-EE93-F3D9-3E2D-339DC756BD01}"/>
                  </a:ext>
                </a:extLst>
              </p:cNvPr>
              <p:cNvGrpSpPr/>
              <p:nvPr/>
            </p:nvGrpSpPr>
            <p:grpSpPr>
              <a:xfrm>
                <a:off x="3882899" y="5016170"/>
                <a:ext cx="555314" cy="548473"/>
                <a:chOff x="3343362" y="7607134"/>
                <a:chExt cx="555314" cy="548473"/>
              </a:xfrm>
            </p:grpSpPr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CF1B3BA-EEB2-CAD8-ACDC-1F4C8452A894}"/>
                    </a:ext>
                  </a:extLst>
                </p:cNvPr>
                <p:cNvSpPr txBox="1"/>
                <p:nvPr/>
              </p:nvSpPr>
              <p:spPr>
                <a:xfrm>
                  <a:off x="3540523" y="7699974"/>
                  <a:ext cx="358153" cy="4556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latin typeface="KaiTi" panose="02010609060101010101" pitchFamily="49" charset="-122"/>
                      <a:ea typeface="KaiTi" panose="02010609060101010101" pitchFamily="49" charset="-122"/>
                    </a:rPr>
                    <a:t>1</a:t>
                  </a:r>
                  <a:endParaRPr lang="en-US" b="1" dirty="0">
                    <a:latin typeface="KaiTi" panose="02010609060101010101" pitchFamily="49" charset="-122"/>
                    <a:ea typeface="KaiTi" panose="02010609060101010101" pitchFamily="49" charset="-122"/>
                  </a:endParaRP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2F03E819-D29D-1072-BE6D-34BE38AAA047}"/>
                    </a:ext>
                  </a:extLst>
                </p:cNvPr>
                <p:cNvSpPr/>
                <p:nvPr/>
              </p:nvSpPr>
              <p:spPr>
                <a:xfrm rot="18955417">
                  <a:off x="3343362" y="7607134"/>
                  <a:ext cx="463001" cy="260359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 anchor="ctr" anchorCtr="1">
                  <a:prstTxWarp prst="textArchUp">
                    <a:avLst>
                      <a:gd name="adj" fmla="val 10772370"/>
                    </a:avLst>
                  </a:prstTxWarp>
                  <a:spAutoFit/>
                </a:bodyPr>
                <a:lstStyle/>
                <a:p>
                  <a:pPr algn="ctr"/>
                  <a:r>
                    <a:rPr lang="en-US" sz="1400" b="1" dirty="0">
                      <a:ln w="0"/>
                      <a:ea typeface="KaiTi" panose="02010609060101010101" pitchFamily="49" charset="-122"/>
                    </a:rPr>
                    <a:t>cost</a:t>
                  </a:r>
                  <a:endParaRPr lang="en-US" sz="4400" b="1" dirty="0">
                    <a:ln w="0"/>
                    <a:ea typeface="KaiTi" panose="02010609060101010101" pitchFamily="49" charset="-122"/>
                  </a:endParaRPr>
                </a:p>
              </p:txBody>
            </p:sp>
          </p:grp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2D175FE-3AC3-974B-8157-5B6F5E24B7B9}"/>
                </a:ext>
              </a:extLst>
            </p:cNvPr>
            <p:cNvSpPr txBox="1"/>
            <p:nvPr/>
          </p:nvSpPr>
          <p:spPr>
            <a:xfrm>
              <a:off x="1260035" y="7358482"/>
              <a:ext cx="657487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D Retrocentric" panose="02010605060000030000" pitchFamily="50" charset="0"/>
                </a:rPr>
                <a:t>Cost [1] Influence </a:t>
              </a:r>
              <a:r>
                <a:rPr lang="en-US" sz="1200" dirty="0">
                  <a:latin typeface="BD Retrocentric" panose="02010605060000030000" pitchFamily="50" charset="0"/>
                </a:rPr>
                <a:t>&gt;&gt; </a:t>
              </a:r>
              <a:r>
                <a:rPr lang="en-US" sz="1200" dirty="0">
                  <a:latin typeface="Rockwell" panose="02060603020205020403" pitchFamily="18" charset="0"/>
                </a:rPr>
                <a:t>Player(s) must have influence earned to pay this cost.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8B50C4B-4909-B189-97C3-BC4DBEA92997}"/>
              </a:ext>
            </a:extLst>
          </p:cNvPr>
          <p:cNvGrpSpPr/>
          <p:nvPr/>
        </p:nvGrpSpPr>
        <p:grpSpPr>
          <a:xfrm>
            <a:off x="554704" y="7587492"/>
            <a:ext cx="7280201" cy="456414"/>
            <a:chOff x="554704" y="7749334"/>
            <a:chExt cx="7280201" cy="45641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9CDB7F0-9FFB-E8B4-B269-9EA76326A574}"/>
                </a:ext>
              </a:extLst>
            </p:cNvPr>
            <p:cNvGrpSpPr/>
            <p:nvPr/>
          </p:nvGrpSpPr>
          <p:grpSpPr>
            <a:xfrm>
              <a:off x="554704" y="7749334"/>
              <a:ext cx="507826" cy="456414"/>
              <a:chOff x="4004024" y="8001600"/>
              <a:chExt cx="289686" cy="260358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998C337-F8AC-1819-A6D3-2E6D942C6840}"/>
                  </a:ext>
                </a:extLst>
              </p:cNvPr>
              <p:cNvSpPr/>
              <p:nvPr/>
            </p:nvSpPr>
            <p:spPr>
              <a:xfrm>
                <a:off x="4066643" y="8052032"/>
                <a:ext cx="194867" cy="194867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latin typeface="KaiTi" panose="02010609060101010101" pitchFamily="49" charset="-122"/>
                    <a:ea typeface="KaiTi" panose="02010609060101010101" pitchFamily="49" charset="-122"/>
                  </a:rPr>
                  <a:t>1</a:t>
                </a:r>
                <a:endParaRPr lang="en-US" b="1" dirty="0">
                  <a:solidFill>
                    <a:schemeClr val="tx1"/>
                  </a:solidFill>
                  <a:latin typeface="KaiTi" panose="02010609060101010101" pitchFamily="49" charset="-122"/>
                  <a:ea typeface="KaiTi" panose="02010609060101010101" pitchFamily="49" charset="-122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84316DD-C42E-620D-B44F-9BD24D266A86}"/>
                  </a:ext>
                </a:extLst>
              </p:cNvPr>
              <p:cNvSpPr/>
              <p:nvPr/>
            </p:nvSpPr>
            <p:spPr>
              <a:xfrm rot="18955417">
                <a:off x="4004024" y="8001600"/>
                <a:ext cx="289686" cy="26035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anchor="ctr" anchorCtr="1">
                <a:prstTxWarp prst="textArchUp">
                  <a:avLst>
                    <a:gd name="adj" fmla="val 11454108"/>
                  </a:avLst>
                </a:prstTxWarp>
                <a:spAutoFit/>
              </a:bodyPr>
              <a:lstStyle/>
              <a:p>
                <a:pPr algn="ctr"/>
                <a:r>
                  <a:rPr lang="en-US" sz="1400" b="1" dirty="0">
                    <a:ln w="0"/>
                    <a:ea typeface="KaiTi" panose="02010609060101010101" pitchFamily="49" charset="-122"/>
                  </a:rPr>
                  <a:t>cost</a:t>
                </a:r>
                <a:endParaRPr lang="en-US" sz="9600" b="1" dirty="0">
                  <a:ln w="0"/>
                  <a:ea typeface="KaiTi" panose="02010609060101010101" pitchFamily="49" charset="-122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48F5E7F-2DDB-5934-932B-D649CD085A0B}"/>
                </a:ext>
              </a:extLst>
            </p:cNvPr>
            <p:cNvSpPr txBox="1"/>
            <p:nvPr/>
          </p:nvSpPr>
          <p:spPr>
            <a:xfrm>
              <a:off x="1260035" y="7885208"/>
              <a:ext cx="6574870" cy="1846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D Retrocentric" panose="02010605060000030000" pitchFamily="50" charset="0"/>
                </a:rPr>
                <a:t>Cost [1] Resource </a:t>
              </a:r>
              <a:r>
                <a:rPr lang="en-US" sz="1200" dirty="0">
                  <a:latin typeface="BD Retrocentric" panose="02010605060000030000" pitchFamily="50" charset="0"/>
                </a:rPr>
                <a:t>&gt;&gt; </a:t>
              </a:r>
              <a:r>
                <a:rPr lang="en-US" sz="1200" dirty="0">
                  <a:latin typeface="Rockwell" panose="02060603020205020403" pitchFamily="18" charset="0"/>
                </a:rPr>
                <a:t>Player(s) must have resources available to pay this cost.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E3CF003-882A-6342-735C-F2C49084FB25}"/>
              </a:ext>
            </a:extLst>
          </p:cNvPr>
          <p:cNvGrpSpPr/>
          <p:nvPr/>
        </p:nvGrpSpPr>
        <p:grpSpPr>
          <a:xfrm>
            <a:off x="479181" y="8101620"/>
            <a:ext cx="6919383" cy="610030"/>
            <a:chOff x="479181" y="8254018"/>
            <a:chExt cx="6919383" cy="610030"/>
          </a:xfrm>
        </p:grpSpPr>
        <p:pic>
          <p:nvPicPr>
            <p:cNvPr id="30" name="Picture 29" descr="A picture containing night sky&#10;&#10;Description automatically generated">
              <a:extLst>
                <a:ext uri="{FF2B5EF4-FFF2-40B4-BE49-F238E27FC236}">
                  <a16:creationId xmlns:a16="http://schemas.microsoft.com/office/drawing/2014/main" id="{9ADEBE38-365A-16E3-330F-53EB6B9DAC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18" t="25137" r="25699" b="26640"/>
            <a:stretch/>
          </p:blipFill>
          <p:spPr>
            <a:xfrm>
              <a:off x="479181" y="8254018"/>
              <a:ext cx="658872" cy="610030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1EFBB75-A62F-D867-E9BE-0225F95E0576}"/>
                </a:ext>
              </a:extLst>
            </p:cNvPr>
            <p:cNvSpPr txBox="1"/>
            <p:nvPr/>
          </p:nvSpPr>
          <p:spPr>
            <a:xfrm>
              <a:off x="1260035" y="8360491"/>
              <a:ext cx="6138529" cy="3970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D Retrocentric" panose="02010605060000030000" pitchFamily="50" charset="0"/>
                </a:rPr>
                <a:t>Range [3] From Presence </a:t>
              </a:r>
              <a:r>
                <a:rPr lang="en-US" sz="1200" dirty="0">
                  <a:latin typeface="BD Retrocentric" panose="02010605060000030000" pitchFamily="50" charset="0"/>
                </a:rPr>
                <a:t>&gt;&gt; </a:t>
              </a:r>
              <a:r>
                <a:rPr lang="en-US" sz="1200" dirty="0">
                  <a:latin typeface="Rockwell" panose="02060603020205020403" pitchFamily="18" charset="0"/>
                </a:rPr>
                <a:t>[REFIT OPTION] May place additional presence up to 3 tiles away from existing presence.</a:t>
              </a:r>
            </a:p>
          </p:txBody>
        </p:sp>
      </p:grpSp>
      <p:sp>
        <p:nvSpPr>
          <p:cNvPr id="84" name="Left Bracket 83">
            <a:extLst>
              <a:ext uri="{FF2B5EF4-FFF2-40B4-BE49-F238E27FC236}">
                <a16:creationId xmlns:a16="http://schemas.microsoft.com/office/drawing/2014/main" id="{DA238A77-F62D-B67B-6545-F05A74F338BA}"/>
              </a:ext>
            </a:extLst>
          </p:cNvPr>
          <p:cNvSpPr/>
          <p:nvPr/>
        </p:nvSpPr>
        <p:spPr>
          <a:xfrm>
            <a:off x="396817" y="638969"/>
            <a:ext cx="45719" cy="4206033"/>
          </a:xfrm>
          <a:prstGeom prst="leftBracket">
            <a:avLst/>
          </a:pr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140716125">
                  <a:custGeom>
                    <a:avLst/>
                    <a:gdLst>
                      <a:gd name="connsiteX0" fmla="*/ 77365 w 77365"/>
                      <a:gd name="connsiteY0" fmla="*/ 4794127 h 4794127"/>
                      <a:gd name="connsiteX1" fmla="*/ 0 w 77365"/>
                      <a:gd name="connsiteY1" fmla="*/ 4787680 h 4794127"/>
                      <a:gd name="connsiteX2" fmla="*/ 0 w 77365"/>
                      <a:gd name="connsiteY2" fmla="*/ 4094401 h 4794127"/>
                      <a:gd name="connsiteX3" fmla="*/ 0 w 77365"/>
                      <a:gd name="connsiteY3" fmla="*/ 3544559 h 4794127"/>
                      <a:gd name="connsiteX4" fmla="*/ 0 w 77365"/>
                      <a:gd name="connsiteY4" fmla="*/ 3090342 h 4794127"/>
                      <a:gd name="connsiteX5" fmla="*/ 0 w 77365"/>
                      <a:gd name="connsiteY5" fmla="*/ 2588313 h 4794127"/>
                      <a:gd name="connsiteX6" fmla="*/ 0 w 77365"/>
                      <a:gd name="connsiteY6" fmla="*/ 1942846 h 4794127"/>
                      <a:gd name="connsiteX7" fmla="*/ 0 w 77365"/>
                      <a:gd name="connsiteY7" fmla="*/ 1440817 h 4794127"/>
                      <a:gd name="connsiteX8" fmla="*/ 0 w 77365"/>
                      <a:gd name="connsiteY8" fmla="*/ 843163 h 4794127"/>
                      <a:gd name="connsiteX9" fmla="*/ 0 w 77365"/>
                      <a:gd name="connsiteY9" fmla="*/ 6447 h 4794127"/>
                      <a:gd name="connsiteX10" fmla="*/ 77365 w 77365"/>
                      <a:gd name="connsiteY10" fmla="*/ 0 h 4794127"/>
                      <a:gd name="connsiteX11" fmla="*/ 77365 w 77365"/>
                      <a:gd name="connsiteY11" fmla="*/ 503383 h 4794127"/>
                      <a:gd name="connsiteX12" fmla="*/ 77365 w 77365"/>
                      <a:gd name="connsiteY12" fmla="*/ 1150590 h 4794127"/>
                      <a:gd name="connsiteX13" fmla="*/ 77365 w 77365"/>
                      <a:gd name="connsiteY13" fmla="*/ 1749856 h 4794127"/>
                      <a:gd name="connsiteX14" fmla="*/ 77365 w 77365"/>
                      <a:gd name="connsiteY14" fmla="*/ 2301181 h 4794127"/>
                      <a:gd name="connsiteX15" fmla="*/ 77365 w 77365"/>
                      <a:gd name="connsiteY15" fmla="*/ 2804564 h 4794127"/>
                      <a:gd name="connsiteX16" fmla="*/ 77365 w 77365"/>
                      <a:gd name="connsiteY16" fmla="*/ 3451771 h 4794127"/>
                      <a:gd name="connsiteX17" fmla="*/ 77365 w 77365"/>
                      <a:gd name="connsiteY17" fmla="*/ 4051037 h 4794127"/>
                      <a:gd name="connsiteX18" fmla="*/ 77365 w 77365"/>
                      <a:gd name="connsiteY18" fmla="*/ 4794127 h 4794127"/>
                      <a:gd name="connsiteX0" fmla="*/ 77365 w 77365"/>
                      <a:gd name="connsiteY0" fmla="*/ 4794127 h 4794127"/>
                      <a:gd name="connsiteX1" fmla="*/ 0 w 77365"/>
                      <a:gd name="connsiteY1" fmla="*/ 4787680 h 4794127"/>
                      <a:gd name="connsiteX2" fmla="*/ 0 w 77365"/>
                      <a:gd name="connsiteY2" fmla="*/ 4190026 h 4794127"/>
                      <a:gd name="connsiteX3" fmla="*/ 0 w 77365"/>
                      <a:gd name="connsiteY3" fmla="*/ 3496747 h 4794127"/>
                      <a:gd name="connsiteX4" fmla="*/ 0 w 77365"/>
                      <a:gd name="connsiteY4" fmla="*/ 2899093 h 4794127"/>
                      <a:gd name="connsiteX5" fmla="*/ 0 w 77365"/>
                      <a:gd name="connsiteY5" fmla="*/ 2349251 h 4794127"/>
                      <a:gd name="connsiteX6" fmla="*/ 0 w 77365"/>
                      <a:gd name="connsiteY6" fmla="*/ 1751597 h 4794127"/>
                      <a:gd name="connsiteX7" fmla="*/ 0 w 77365"/>
                      <a:gd name="connsiteY7" fmla="*/ 1201755 h 4794127"/>
                      <a:gd name="connsiteX8" fmla="*/ 0 w 77365"/>
                      <a:gd name="connsiteY8" fmla="*/ 651913 h 4794127"/>
                      <a:gd name="connsiteX9" fmla="*/ 0 w 77365"/>
                      <a:gd name="connsiteY9" fmla="*/ 6447 h 4794127"/>
                      <a:gd name="connsiteX10" fmla="*/ 77365 w 77365"/>
                      <a:gd name="connsiteY10" fmla="*/ 0 h 4794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5" h="4794127" stroke="0" extrusionOk="0">
                        <a:moveTo>
                          <a:pt x="77365" y="4794127"/>
                        </a:moveTo>
                        <a:cubicBezTo>
                          <a:pt x="34607" y="4794936"/>
                          <a:pt x="1012" y="4791515"/>
                          <a:pt x="0" y="4787680"/>
                        </a:cubicBezTo>
                        <a:cubicBezTo>
                          <a:pt x="-34503" y="4510051"/>
                          <a:pt x="19586" y="4287506"/>
                          <a:pt x="0" y="4094401"/>
                        </a:cubicBezTo>
                        <a:cubicBezTo>
                          <a:pt x="-19586" y="3901296"/>
                          <a:pt x="42004" y="3660410"/>
                          <a:pt x="0" y="3544559"/>
                        </a:cubicBezTo>
                        <a:cubicBezTo>
                          <a:pt x="-42004" y="3428708"/>
                          <a:pt x="8411" y="3194101"/>
                          <a:pt x="0" y="3090342"/>
                        </a:cubicBezTo>
                        <a:cubicBezTo>
                          <a:pt x="-8411" y="2986583"/>
                          <a:pt x="57233" y="2709803"/>
                          <a:pt x="0" y="2588313"/>
                        </a:cubicBezTo>
                        <a:cubicBezTo>
                          <a:pt x="-57233" y="2466823"/>
                          <a:pt x="39101" y="2186365"/>
                          <a:pt x="0" y="1942846"/>
                        </a:cubicBezTo>
                        <a:cubicBezTo>
                          <a:pt x="-39101" y="1699327"/>
                          <a:pt x="32437" y="1590382"/>
                          <a:pt x="0" y="1440817"/>
                        </a:cubicBezTo>
                        <a:cubicBezTo>
                          <a:pt x="-32437" y="1291252"/>
                          <a:pt x="70499" y="1040254"/>
                          <a:pt x="0" y="843163"/>
                        </a:cubicBezTo>
                        <a:cubicBezTo>
                          <a:pt x="-70499" y="646072"/>
                          <a:pt x="80065" y="244852"/>
                          <a:pt x="0" y="6447"/>
                        </a:cubicBezTo>
                        <a:cubicBezTo>
                          <a:pt x="-5711" y="3084"/>
                          <a:pt x="31527" y="-4452"/>
                          <a:pt x="77365" y="0"/>
                        </a:cubicBezTo>
                        <a:cubicBezTo>
                          <a:pt x="110301" y="212476"/>
                          <a:pt x="39358" y="312616"/>
                          <a:pt x="77365" y="503383"/>
                        </a:cubicBezTo>
                        <a:cubicBezTo>
                          <a:pt x="115372" y="694150"/>
                          <a:pt x="57829" y="854130"/>
                          <a:pt x="77365" y="1150590"/>
                        </a:cubicBezTo>
                        <a:cubicBezTo>
                          <a:pt x="96901" y="1447050"/>
                          <a:pt x="49347" y="1608469"/>
                          <a:pt x="77365" y="1749856"/>
                        </a:cubicBezTo>
                        <a:cubicBezTo>
                          <a:pt x="105383" y="1891243"/>
                          <a:pt x="13028" y="2088836"/>
                          <a:pt x="77365" y="2301181"/>
                        </a:cubicBezTo>
                        <a:cubicBezTo>
                          <a:pt x="141702" y="2513527"/>
                          <a:pt x="25613" y="2590203"/>
                          <a:pt x="77365" y="2804564"/>
                        </a:cubicBezTo>
                        <a:cubicBezTo>
                          <a:pt x="129117" y="3018925"/>
                          <a:pt x="41329" y="3179545"/>
                          <a:pt x="77365" y="3451771"/>
                        </a:cubicBezTo>
                        <a:cubicBezTo>
                          <a:pt x="113401" y="3723997"/>
                          <a:pt x="53227" y="3899279"/>
                          <a:pt x="77365" y="4051037"/>
                        </a:cubicBezTo>
                        <a:cubicBezTo>
                          <a:pt x="101503" y="4202795"/>
                          <a:pt x="65827" y="4594841"/>
                          <a:pt x="77365" y="4794127"/>
                        </a:cubicBezTo>
                        <a:close/>
                      </a:path>
                      <a:path w="77365" h="4794127" fill="none" extrusionOk="0">
                        <a:moveTo>
                          <a:pt x="77365" y="4794127"/>
                        </a:moveTo>
                        <a:cubicBezTo>
                          <a:pt x="35182" y="4794862"/>
                          <a:pt x="46" y="4791420"/>
                          <a:pt x="0" y="4787680"/>
                        </a:cubicBezTo>
                        <a:cubicBezTo>
                          <a:pt x="-27288" y="4548674"/>
                          <a:pt x="9579" y="4375384"/>
                          <a:pt x="0" y="4190026"/>
                        </a:cubicBezTo>
                        <a:cubicBezTo>
                          <a:pt x="-9579" y="4004668"/>
                          <a:pt x="49548" y="3788808"/>
                          <a:pt x="0" y="3496747"/>
                        </a:cubicBezTo>
                        <a:cubicBezTo>
                          <a:pt x="-49548" y="3204686"/>
                          <a:pt x="53838" y="3034965"/>
                          <a:pt x="0" y="2899093"/>
                        </a:cubicBezTo>
                        <a:cubicBezTo>
                          <a:pt x="-53838" y="2763221"/>
                          <a:pt x="2538" y="2514522"/>
                          <a:pt x="0" y="2349251"/>
                        </a:cubicBezTo>
                        <a:cubicBezTo>
                          <a:pt x="-2538" y="2183980"/>
                          <a:pt x="28456" y="1873441"/>
                          <a:pt x="0" y="1751597"/>
                        </a:cubicBezTo>
                        <a:cubicBezTo>
                          <a:pt x="-28456" y="1629753"/>
                          <a:pt x="1149" y="1457943"/>
                          <a:pt x="0" y="1201755"/>
                        </a:cubicBezTo>
                        <a:cubicBezTo>
                          <a:pt x="-1149" y="945567"/>
                          <a:pt x="5642" y="802255"/>
                          <a:pt x="0" y="651913"/>
                        </a:cubicBezTo>
                        <a:cubicBezTo>
                          <a:pt x="-5642" y="501571"/>
                          <a:pt x="26445" y="142164"/>
                          <a:pt x="0" y="6447"/>
                        </a:cubicBezTo>
                        <a:cubicBezTo>
                          <a:pt x="-3138" y="3710"/>
                          <a:pt x="34387" y="3907"/>
                          <a:pt x="77365" y="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96E22DF-B470-5192-7324-8D72FEB5118A}"/>
              </a:ext>
            </a:extLst>
          </p:cNvPr>
          <p:cNvSpPr txBox="1"/>
          <p:nvPr/>
        </p:nvSpPr>
        <p:spPr>
          <a:xfrm rot="16200000">
            <a:off x="-1613879" y="6826288"/>
            <a:ext cx="3559668" cy="21105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D Retrocentric" panose="02010605060000030000" pitchFamily="50" charset="0"/>
              </a:rPr>
              <a:t>PLAYER PANEL</a:t>
            </a:r>
          </a:p>
        </p:txBody>
      </p:sp>
      <p:sp>
        <p:nvSpPr>
          <p:cNvPr id="86" name="Left Bracket 85">
            <a:extLst>
              <a:ext uri="{FF2B5EF4-FFF2-40B4-BE49-F238E27FC236}">
                <a16:creationId xmlns:a16="http://schemas.microsoft.com/office/drawing/2014/main" id="{C03611FF-582B-0AD1-054D-309ED3E72B42}"/>
              </a:ext>
            </a:extLst>
          </p:cNvPr>
          <p:cNvSpPr/>
          <p:nvPr/>
        </p:nvSpPr>
        <p:spPr>
          <a:xfrm>
            <a:off x="395715" y="5158334"/>
            <a:ext cx="45719" cy="3553316"/>
          </a:xfrm>
          <a:prstGeom prst="leftBracket">
            <a:avLst/>
          </a:pr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140716125">
                  <a:custGeom>
                    <a:avLst/>
                    <a:gdLst>
                      <a:gd name="connsiteX0" fmla="*/ 86450 w 86450"/>
                      <a:gd name="connsiteY0" fmla="*/ 4310472 h 4310472"/>
                      <a:gd name="connsiteX1" fmla="*/ 0 w 86450"/>
                      <a:gd name="connsiteY1" fmla="*/ 4303268 h 4310472"/>
                      <a:gd name="connsiteX2" fmla="*/ 0 w 86450"/>
                      <a:gd name="connsiteY2" fmla="*/ 3680339 h 4310472"/>
                      <a:gd name="connsiteX3" fmla="*/ 0 w 86450"/>
                      <a:gd name="connsiteY3" fmla="*/ 3186291 h 4310472"/>
                      <a:gd name="connsiteX4" fmla="*/ 0 w 86450"/>
                      <a:gd name="connsiteY4" fmla="*/ 2778165 h 4310472"/>
                      <a:gd name="connsiteX5" fmla="*/ 0 w 86450"/>
                      <a:gd name="connsiteY5" fmla="*/ 2327079 h 4310472"/>
                      <a:gd name="connsiteX6" fmla="*/ 0 w 86450"/>
                      <a:gd name="connsiteY6" fmla="*/ 1747110 h 4310472"/>
                      <a:gd name="connsiteX7" fmla="*/ 0 w 86450"/>
                      <a:gd name="connsiteY7" fmla="*/ 1296023 h 4310472"/>
                      <a:gd name="connsiteX8" fmla="*/ 0 w 86450"/>
                      <a:gd name="connsiteY8" fmla="*/ 759015 h 4310472"/>
                      <a:gd name="connsiteX9" fmla="*/ 0 w 86450"/>
                      <a:gd name="connsiteY9" fmla="*/ 7204 h 4310472"/>
                      <a:gd name="connsiteX10" fmla="*/ 86450 w 86450"/>
                      <a:gd name="connsiteY10" fmla="*/ 0 h 4310472"/>
                      <a:gd name="connsiteX11" fmla="*/ 86450 w 86450"/>
                      <a:gd name="connsiteY11" fmla="*/ 452600 h 4310472"/>
                      <a:gd name="connsiteX12" fmla="*/ 86450 w 86450"/>
                      <a:gd name="connsiteY12" fmla="*/ 1034513 h 4310472"/>
                      <a:gd name="connsiteX13" fmla="*/ 86450 w 86450"/>
                      <a:gd name="connsiteY13" fmla="*/ 1573322 h 4310472"/>
                      <a:gd name="connsiteX14" fmla="*/ 86450 w 86450"/>
                      <a:gd name="connsiteY14" fmla="*/ 2069027 h 4310472"/>
                      <a:gd name="connsiteX15" fmla="*/ 86450 w 86450"/>
                      <a:gd name="connsiteY15" fmla="*/ 2521626 h 4310472"/>
                      <a:gd name="connsiteX16" fmla="*/ 86450 w 86450"/>
                      <a:gd name="connsiteY16" fmla="*/ 3103540 h 4310472"/>
                      <a:gd name="connsiteX17" fmla="*/ 86450 w 86450"/>
                      <a:gd name="connsiteY17" fmla="*/ 3642349 h 4310472"/>
                      <a:gd name="connsiteX18" fmla="*/ 86450 w 86450"/>
                      <a:gd name="connsiteY18" fmla="*/ 4310472 h 4310472"/>
                      <a:gd name="connsiteX0" fmla="*/ 86450 w 86450"/>
                      <a:gd name="connsiteY0" fmla="*/ 4310472 h 4310472"/>
                      <a:gd name="connsiteX1" fmla="*/ 0 w 86450"/>
                      <a:gd name="connsiteY1" fmla="*/ 4303268 h 4310472"/>
                      <a:gd name="connsiteX2" fmla="*/ 0 w 86450"/>
                      <a:gd name="connsiteY2" fmla="*/ 3766260 h 4310472"/>
                      <a:gd name="connsiteX3" fmla="*/ 0 w 86450"/>
                      <a:gd name="connsiteY3" fmla="*/ 3143331 h 4310472"/>
                      <a:gd name="connsiteX4" fmla="*/ 0 w 86450"/>
                      <a:gd name="connsiteY4" fmla="*/ 2606323 h 4310472"/>
                      <a:gd name="connsiteX5" fmla="*/ 0 w 86450"/>
                      <a:gd name="connsiteY5" fmla="*/ 2112275 h 4310472"/>
                      <a:gd name="connsiteX6" fmla="*/ 0 w 86450"/>
                      <a:gd name="connsiteY6" fmla="*/ 1575267 h 4310472"/>
                      <a:gd name="connsiteX7" fmla="*/ 0 w 86450"/>
                      <a:gd name="connsiteY7" fmla="*/ 1081220 h 4310472"/>
                      <a:gd name="connsiteX8" fmla="*/ 0 w 86450"/>
                      <a:gd name="connsiteY8" fmla="*/ 587173 h 4310472"/>
                      <a:gd name="connsiteX9" fmla="*/ 0 w 86450"/>
                      <a:gd name="connsiteY9" fmla="*/ 7204 h 4310472"/>
                      <a:gd name="connsiteX10" fmla="*/ 86450 w 86450"/>
                      <a:gd name="connsiteY10" fmla="*/ 0 h 4310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6450" h="4310472" stroke="0" extrusionOk="0">
                        <a:moveTo>
                          <a:pt x="86450" y="4310472"/>
                        </a:moveTo>
                        <a:cubicBezTo>
                          <a:pt x="38697" y="4310690"/>
                          <a:pt x="610" y="4307412"/>
                          <a:pt x="0" y="4303268"/>
                        </a:cubicBezTo>
                        <a:cubicBezTo>
                          <a:pt x="-64692" y="4010422"/>
                          <a:pt x="53838" y="3879484"/>
                          <a:pt x="0" y="3680339"/>
                        </a:cubicBezTo>
                        <a:cubicBezTo>
                          <a:pt x="-53838" y="3481194"/>
                          <a:pt x="43064" y="3290475"/>
                          <a:pt x="0" y="3186291"/>
                        </a:cubicBezTo>
                        <a:cubicBezTo>
                          <a:pt x="-43064" y="3082107"/>
                          <a:pt x="23561" y="2952384"/>
                          <a:pt x="0" y="2778165"/>
                        </a:cubicBezTo>
                        <a:cubicBezTo>
                          <a:pt x="-23561" y="2603946"/>
                          <a:pt x="17031" y="2442665"/>
                          <a:pt x="0" y="2327079"/>
                        </a:cubicBezTo>
                        <a:cubicBezTo>
                          <a:pt x="-17031" y="2211493"/>
                          <a:pt x="1906" y="1995160"/>
                          <a:pt x="0" y="1747110"/>
                        </a:cubicBezTo>
                        <a:cubicBezTo>
                          <a:pt x="-1906" y="1499060"/>
                          <a:pt x="32031" y="1495516"/>
                          <a:pt x="0" y="1296023"/>
                        </a:cubicBezTo>
                        <a:cubicBezTo>
                          <a:pt x="-32031" y="1096530"/>
                          <a:pt x="53267" y="899595"/>
                          <a:pt x="0" y="759015"/>
                        </a:cubicBezTo>
                        <a:cubicBezTo>
                          <a:pt x="-53267" y="618435"/>
                          <a:pt x="18025" y="274575"/>
                          <a:pt x="0" y="7204"/>
                        </a:cubicBezTo>
                        <a:cubicBezTo>
                          <a:pt x="-4673" y="3387"/>
                          <a:pt x="37199" y="-2155"/>
                          <a:pt x="86450" y="0"/>
                        </a:cubicBezTo>
                        <a:cubicBezTo>
                          <a:pt x="91955" y="197083"/>
                          <a:pt x="36128" y="257065"/>
                          <a:pt x="86450" y="452600"/>
                        </a:cubicBezTo>
                        <a:cubicBezTo>
                          <a:pt x="136772" y="648135"/>
                          <a:pt x="61590" y="896411"/>
                          <a:pt x="86450" y="1034513"/>
                        </a:cubicBezTo>
                        <a:cubicBezTo>
                          <a:pt x="111310" y="1172615"/>
                          <a:pt x="71836" y="1343342"/>
                          <a:pt x="86450" y="1573322"/>
                        </a:cubicBezTo>
                        <a:cubicBezTo>
                          <a:pt x="101064" y="1803302"/>
                          <a:pt x="79787" y="1948818"/>
                          <a:pt x="86450" y="2069027"/>
                        </a:cubicBezTo>
                        <a:cubicBezTo>
                          <a:pt x="93113" y="2189236"/>
                          <a:pt x="59289" y="2312290"/>
                          <a:pt x="86450" y="2521626"/>
                        </a:cubicBezTo>
                        <a:cubicBezTo>
                          <a:pt x="113611" y="2730962"/>
                          <a:pt x="39764" y="2899399"/>
                          <a:pt x="86450" y="3103540"/>
                        </a:cubicBezTo>
                        <a:cubicBezTo>
                          <a:pt x="133136" y="3307681"/>
                          <a:pt x="63013" y="3512242"/>
                          <a:pt x="86450" y="3642349"/>
                        </a:cubicBezTo>
                        <a:cubicBezTo>
                          <a:pt x="109887" y="3772456"/>
                          <a:pt x="62616" y="4077568"/>
                          <a:pt x="86450" y="4310472"/>
                        </a:cubicBezTo>
                        <a:close/>
                      </a:path>
                      <a:path w="86450" h="4310472" fill="none" extrusionOk="0">
                        <a:moveTo>
                          <a:pt x="86450" y="4310472"/>
                        </a:moveTo>
                        <a:cubicBezTo>
                          <a:pt x="38894" y="4310727"/>
                          <a:pt x="88" y="4307593"/>
                          <a:pt x="0" y="4303268"/>
                        </a:cubicBezTo>
                        <a:cubicBezTo>
                          <a:pt x="-58666" y="4169519"/>
                          <a:pt x="20119" y="3893414"/>
                          <a:pt x="0" y="3766260"/>
                        </a:cubicBezTo>
                        <a:cubicBezTo>
                          <a:pt x="-20119" y="3639106"/>
                          <a:pt x="51304" y="3277127"/>
                          <a:pt x="0" y="3143331"/>
                        </a:cubicBezTo>
                        <a:cubicBezTo>
                          <a:pt x="-51304" y="3009535"/>
                          <a:pt x="25596" y="2767417"/>
                          <a:pt x="0" y="2606323"/>
                        </a:cubicBezTo>
                        <a:cubicBezTo>
                          <a:pt x="-25596" y="2445229"/>
                          <a:pt x="2981" y="2289300"/>
                          <a:pt x="0" y="2112275"/>
                        </a:cubicBezTo>
                        <a:cubicBezTo>
                          <a:pt x="-2981" y="1935250"/>
                          <a:pt x="1932" y="1812703"/>
                          <a:pt x="0" y="1575267"/>
                        </a:cubicBezTo>
                        <a:cubicBezTo>
                          <a:pt x="-1932" y="1337831"/>
                          <a:pt x="20373" y="1224191"/>
                          <a:pt x="0" y="1081220"/>
                        </a:cubicBezTo>
                        <a:cubicBezTo>
                          <a:pt x="-20373" y="938249"/>
                          <a:pt x="44687" y="750349"/>
                          <a:pt x="0" y="587173"/>
                        </a:cubicBezTo>
                        <a:cubicBezTo>
                          <a:pt x="-44687" y="423997"/>
                          <a:pt x="37051" y="229363"/>
                          <a:pt x="0" y="7204"/>
                        </a:cubicBezTo>
                        <a:cubicBezTo>
                          <a:pt x="-4601" y="4433"/>
                          <a:pt x="38403" y="4724"/>
                          <a:pt x="86450" y="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F5EDCBE-EB0A-D6FA-4508-A51FFE44DB5A}"/>
              </a:ext>
            </a:extLst>
          </p:cNvPr>
          <p:cNvGrpSpPr/>
          <p:nvPr/>
        </p:nvGrpSpPr>
        <p:grpSpPr>
          <a:xfrm>
            <a:off x="286807" y="8835475"/>
            <a:ext cx="7087634" cy="941919"/>
            <a:chOff x="302099" y="9151373"/>
            <a:chExt cx="7087634" cy="941919"/>
          </a:xfrm>
        </p:grpSpPr>
        <p:pic>
          <p:nvPicPr>
            <p:cNvPr id="32" name="Picture 31" descr="Icon&#10;&#10;Description automatically generated">
              <a:extLst>
                <a:ext uri="{FF2B5EF4-FFF2-40B4-BE49-F238E27FC236}">
                  <a16:creationId xmlns:a16="http://schemas.microsoft.com/office/drawing/2014/main" id="{9B6406B8-0D68-3845-AC6D-C91A2C974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9174" y="9453483"/>
              <a:ext cx="420559" cy="446047"/>
            </a:xfrm>
            <a:prstGeom prst="rect">
              <a:avLst/>
            </a:prstGeom>
          </p:spPr>
        </p:pic>
        <p:pic>
          <p:nvPicPr>
            <p:cNvPr id="56" name="Picture 55" descr="A green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A062900C-406A-C1E5-67DB-1ED3A9091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985" y="9453483"/>
              <a:ext cx="431487" cy="446047"/>
            </a:xfrm>
            <a:prstGeom prst="rect">
              <a:avLst/>
            </a:prstGeom>
          </p:spPr>
        </p:pic>
        <p:pic>
          <p:nvPicPr>
            <p:cNvPr id="57" name="Picture 5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41A82F9-AC54-2524-B1E9-754B7D8A0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290" y="9466563"/>
              <a:ext cx="429247" cy="432967"/>
            </a:xfrm>
            <a:prstGeom prst="rect">
              <a:avLst/>
            </a:prstGeom>
          </p:spPr>
        </p:pic>
        <p:pic>
          <p:nvPicPr>
            <p:cNvPr id="58" name="Picture 57" descr="Icon&#10;&#10;Description automatically generated">
              <a:extLst>
                <a:ext uri="{FF2B5EF4-FFF2-40B4-BE49-F238E27FC236}">
                  <a16:creationId xmlns:a16="http://schemas.microsoft.com/office/drawing/2014/main" id="{EA3EE517-29E8-865B-5042-348F661EC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7355" y="9453483"/>
              <a:ext cx="420559" cy="446047"/>
            </a:xfrm>
            <a:prstGeom prst="rect">
              <a:avLst/>
            </a:prstGeom>
          </p:spPr>
        </p:pic>
        <p:pic>
          <p:nvPicPr>
            <p:cNvPr id="59" name="Picture 58" descr="A yellow and black logo&#10;&#10;Description automatically generated with low confidence">
              <a:extLst>
                <a:ext uri="{FF2B5EF4-FFF2-40B4-BE49-F238E27FC236}">
                  <a16:creationId xmlns:a16="http://schemas.microsoft.com/office/drawing/2014/main" id="{AFB8769E-0594-E1D5-F51B-A9F449413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2475" y="9453483"/>
              <a:ext cx="420559" cy="446047"/>
            </a:xfrm>
            <a:prstGeom prst="rect">
              <a:avLst/>
            </a:prstGeom>
          </p:spPr>
        </p:pic>
        <p:pic>
          <p:nvPicPr>
            <p:cNvPr id="60" name="Picture 5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A0285BF3-D78A-F463-161C-3331BC054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6732" y="9453483"/>
              <a:ext cx="436925" cy="446047"/>
            </a:xfrm>
            <a:prstGeom prst="rect">
              <a:avLst/>
            </a:prstGeom>
          </p:spPr>
        </p:pic>
        <p:pic>
          <p:nvPicPr>
            <p:cNvPr id="61" name="Picture 6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64371F0-D070-B833-08F3-AFDB425CE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795" y="9453483"/>
              <a:ext cx="420559" cy="446047"/>
            </a:xfrm>
            <a:prstGeom prst="rect">
              <a:avLst/>
            </a:prstGeom>
          </p:spPr>
        </p:pic>
        <p:pic>
          <p:nvPicPr>
            <p:cNvPr id="29" name="Picture 2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1021F9F-A89D-D874-484E-E5E4BECC1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1852" y="9453482"/>
              <a:ext cx="439125" cy="446048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AB0DA41-7CEA-33F4-E0AB-F9CED58AC4A9}"/>
                </a:ext>
              </a:extLst>
            </p:cNvPr>
            <p:cNvSpPr txBox="1"/>
            <p:nvPr/>
          </p:nvSpPr>
          <p:spPr>
            <a:xfrm rot="17934642">
              <a:off x="50272" y="9504604"/>
              <a:ext cx="730082" cy="22642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D Retrocentric" panose="02010605060000030000" pitchFamily="50" charset="0"/>
                </a:rPr>
                <a:t>Flexibility</a:t>
              </a: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D Retrocentric" panose="02010605060000030000" pitchFamily="50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78E7C50-65BC-BEEE-98E9-DBEDE5DA28F0}"/>
                </a:ext>
              </a:extLst>
            </p:cNvPr>
            <p:cNvSpPr txBox="1"/>
            <p:nvPr/>
          </p:nvSpPr>
          <p:spPr>
            <a:xfrm rot="17934642">
              <a:off x="929345" y="9514693"/>
              <a:ext cx="829685" cy="22642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D Retrocentric" panose="02010605060000030000" pitchFamily="50" charset="0"/>
                </a:rPr>
                <a:t>Corruption</a:t>
              </a: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D Retrocentric" panose="02010605060000030000" pitchFamily="50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3ECA97F-9BFE-7D05-C5C5-5ED7892EA1F1}"/>
                </a:ext>
              </a:extLst>
            </p:cNvPr>
            <p:cNvSpPr txBox="1"/>
            <p:nvPr/>
          </p:nvSpPr>
          <p:spPr>
            <a:xfrm rot="17934642">
              <a:off x="2109098" y="9518560"/>
              <a:ext cx="326857" cy="22642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D Retrocentric" panose="02010605060000030000" pitchFamily="50" charset="0"/>
                </a:rPr>
                <a:t>Risk</a:t>
              </a: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D Retrocentric" panose="02010605060000030000" pitchFamily="50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4F4B200-07DB-D062-37DC-D3880A51A2E4}"/>
                </a:ext>
              </a:extLst>
            </p:cNvPr>
            <p:cNvSpPr txBox="1"/>
            <p:nvPr/>
          </p:nvSpPr>
          <p:spPr>
            <a:xfrm rot="17934642">
              <a:off x="2808628" y="9494063"/>
              <a:ext cx="757036" cy="22642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D Retrocentric" panose="02010605060000030000" pitchFamily="50" charset="0"/>
                </a:rPr>
                <a:t>Oversight</a:t>
              </a: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D Retrocentric" panose="02010605060000030000" pitchFamily="50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5C032AD-4BB2-CC29-99A2-489A80C2CC9F}"/>
                </a:ext>
              </a:extLst>
            </p:cNvPr>
            <p:cNvSpPr txBox="1"/>
            <p:nvPr/>
          </p:nvSpPr>
          <p:spPr>
            <a:xfrm rot="17934642">
              <a:off x="3620170" y="9509119"/>
              <a:ext cx="941919" cy="22642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D Retrocentric" panose="02010605060000030000" pitchFamily="50" charset="0"/>
                </a:rPr>
                <a:t>Persistence</a:t>
              </a: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D Retrocentric" panose="02010605060000030000" pitchFamily="50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D346905-EF61-B73C-07CF-66377DE4571E}"/>
                </a:ext>
              </a:extLst>
            </p:cNvPr>
            <p:cNvSpPr txBox="1"/>
            <p:nvPr/>
          </p:nvSpPr>
          <p:spPr>
            <a:xfrm rot="17934642">
              <a:off x="4717110" y="9497488"/>
              <a:ext cx="641803" cy="22642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D Retrocentric" panose="02010605060000030000" pitchFamily="50" charset="0"/>
                </a:rPr>
                <a:t>Integrity</a:t>
              </a: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D Retrocentric" panose="02010605060000030000" pitchFamily="50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EAF7C0D-3A0F-625E-85F9-120DD21F06E8}"/>
                </a:ext>
              </a:extLst>
            </p:cNvPr>
            <p:cNvSpPr txBox="1"/>
            <p:nvPr/>
          </p:nvSpPr>
          <p:spPr>
            <a:xfrm rot="17934642">
              <a:off x="5628476" y="9489787"/>
              <a:ext cx="688060" cy="22642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D Retrocentric" panose="02010605060000030000" pitchFamily="50" charset="0"/>
                </a:rPr>
                <a:t>Logistics</a:t>
              </a: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D Retrocentric" panose="02010605060000030000" pitchFamily="50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8394556-14AD-9548-50C2-4A1080E4B98C}"/>
                </a:ext>
              </a:extLst>
            </p:cNvPr>
            <p:cNvSpPr txBox="1"/>
            <p:nvPr/>
          </p:nvSpPr>
          <p:spPr>
            <a:xfrm rot="17934642">
              <a:off x="6512454" y="9501072"/>
              <a:ext cx="734546" cy="22642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D Retrocentric" panose="02010605060000030000" pitchFamily="50" charset="0"/>
                </a:rPr>
                <a:t>Charisma</a:t>
              </a: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D Retrocentric" panose="02010605060000030000" pitchFamily="50" charset="0"/>
              </a:endParaRP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47B4C49B-0A9D-04E2-05E7-6724AA382CF4}"/>
              </a:ext>
            </a:extLst>
          </p:cNvPr>
          <p:cNvSpPr txBox="1"/>
          <p:nvPr/>
        </p:nvSpPr>
        <p:spPr>
          <a:xfrm>
            <a:off x="-53709" y="9767919"/>
            <a:ext cx="7834116" cy="21105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D Retrocentric" panose="02010605060000030000" pitchFamily="50" charset="0"/>
              </a:rPr>
              <a:t>PLAYER ATTRIBUTES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D7F4F98F-D3E6-0859-DD80-7DABAB8D4F94}"/>
              </a:ext>
            </a:extLst>
          </p:cNvPr>
          <p:cNvCxnSpPr>
            <a:cxnSpLocks/>
          </p:cNvCxnSpPr>
          <p:nvPr/>
        </p:nvCxnSpPr>
        <p:spPr>
          <a:xfrm>
            <a:off x="731214" y="285996"/>
            <a:ext cx="1465693" cy="0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06A681B-ECD3-D49F-1255-6ED5BE1E5DE7}"/>
              </a:ext>
            </a:extLst>
          </p:cNvPr>
          <p:cNvCxnSpPr>
            <a:cxnSpLocks/>
          </p:cNvCxnSpPr>
          <p:nvPr/>
        </p:nvCxnSpPr>
        <p:spPr>
          <a:xfrm>
            <a:off x="5500877" y="285996"/>
            <a:ext cx="1465693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330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5240</TotalTime>
  <Words>333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KaiTi</vt:lpstr>
      <vt:lpstr>Arial</vt:lpstr>
      <vt:lpstr>BD Retrocentric</vt:lpstr>
      <vt:lpstr>Calibri</vt:lpstr>
      <vt:lpstr>Calibri Light</vt:lpstr>
      <vt:lpstr>Rockwell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Raub</dc:creator>
  <cp:lastModifiedBy>James Raub</cp:lastModifiedBy>
  <cp:revision>1</cp:revision>
  <dcterms:created xsi:type="dcterms:W3CDTF">2022-11-21T22:50:48Z</dcterms:created>
  <dcterms:modified xsi:type="dcterms:W3CDTF">2022-11-29T06:26:03Z</dcterms:modified>
</cp:coreProperties>
</file>