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sldIdLst>
    <p:sldId id="258" r:id="rId2"/>
    <p:sldId id="267" r:id="rId3"/>
  </p:sldIdLst>
  <p:sldSz cx="9144000" cy="6858000" type="screen4x3"/>
  <p:notesSz cx="6858000" cy="9144000"/>
  <p:defaultTextStyle>
    <a:defPPr>
      <a:defRPr lang="en-GB"/>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3030"/>
    <a:srgbClr val="FF0000"/>
    <a:srgbClr val="C00000"/>
    <a:srgbClr val="232323"/>
    <a:srgbClr val="080808"/>
    <a:srgbClr val="FFCC66"/>
    <a:srgbClr val="111111"/>
    <a:srgbClr val="1C1C1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46" autoAdjust="0"/>
    <p:restoredTop sz="94660"/>
  </p:normalViewPr>
  <p:slideViewPr>
    <p:cSldViewPr snapToGrid="0">
      <p:cViewPr varScale="1">
        <p:scale>
          <a:sx n="108" d="100"/>
          <a:sy n="108" d="100"/>
        </p:scale>
        <p:origin x="1764" y="78"/>
      </p:cViewPr>
      <p:guideLst>
        <p:guide orient="horz" pos="2160"/>
        <p:guide pos="2880"/>
      </p:guideLst>
    </p:cSldViewPr>
  </p:slideViewPr>
  <p:notesTextViewPr>
    <p:cViewPr>
      <p:scale>
        <a:sx n="100" d="100"/>
        <a:sy n="100" d="100"/>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a:latin typeface="Arial" charset="0"/>
              </a:defRPr>
            </a:lvl1pPr>
          </a:lstStyle>
          <a:p>
            <a:pPr>
              <a:defRPr/>
            </a:pPr>
            <a:endParaRPr lang="en-GB"/>
          </a:p>
        </p:txBody>
      </p:sp>
      <p:sp>
        <p:nvSpPr>
          <p:cNvPr id="3075"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a:latin typeface="Arial" charset="0"/>
              </a:defRPr>
            </a:lvl1pPr>
          </a:lstStyle>
          <a:p>
            <a:pPr>
              <a:defRPr/>
            </a:pPr>
            <a:endParaRPr lang="en-GB"/>
          </a:p>
        </p:txBody>
      </p:sp>
      <p:sp>
        <p:nvSpPr>
          <p:cNvPr id="205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3077"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3078"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a:latin typeface="Arial" charset="0"/>
              </a:defRPr>
            </a:lvl1pPr>
          </a:lstStyle>
          <a:p>
            <a:pPr>
              <a:defRPr/>
            </a:pPr>
            <a:endParaRPr lang="en-GB"/>
          </a:p>
        </p:txBody>
      </p:sp>
      <p:sp>
        <p:nvSpPr>
          <p:cNvPr id="3079"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EF2228EB-C901-405C-AAB5-0383BC919E6E}" type="slidenum">
              <a:rPr lang="en-GB" altLang="en-US"/>
              <a:pPr>
                <a:defRPr/>
              </a:pPr>
              <a:t>‹#›</a:t>
            </a:fld>
            <a:endParaRPr lang="en-GB" altLang="en-US"/>
          </a:p>
        </p:txBody>
      </p:sp>
    </p:spTree>
    <p:extLst>
      <p:ext uri="{BB962C8B-B14F-4D97-AF65-F5344CB8AC3E}">
        <p14:creationId xmlns:p14="http://schemas.microsoft.com/office/powerpoint/2010/main" val="6035918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E952306-FCAF-4DC4-8A75-1C5EA66B368E}" type="slidenum">
              <a:rPr lang="en-GB" altLang="en-US"/>
              <a:pPr>
                <a:spcBef>
                  <a:spcPct val="0"/>
                </a:spcBef>
              </a:pPr>
              <a:t>1</a:t>
            </a:fld>
            <a:endParaRPr lang="en-GB" alt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dirty="0">
              <a:latin typeface="Arial" panose="020B0604020202020204" pitchFamily="34" charset="0"/>
            </a:endParaRPr>
          </a:p>
        </p:txBody>
      </p:sp>
    </p:spTree>
    <p:extLst>
      <p:ext uri="{BB962C8B-B14F-4D97-AF65-F5344CB8AC3E}">
        <p14:creationId xmlns:p14="http://schemas.microsoft.com/office/powerpoint/2010/main" val="8863546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p:spPr>
        <p:txBody>
          <a:bodyPr/>
          <a:lstStyle>
            <a:lvl1pPr>
              <a:spcBef>
                <a:spcPct val="30000"/>
              </a:spcBef>
              <a:defRPr sz="1200">
                <a:solidFill>
                  <a:schemeClr val="tx1"/>
                </a:solidFill>
                <a:latin typeface="Arial" panose="020B0604020202020204" pitchFamily="34" charset="0"/>
              </a:defRPr>
            </a:lvl1pPr>
            <a:lvl2pPr marL="742950" indent="-285750">
              <a:spcBef>
                <a:spcPct val="30000"/>
              </a:spcBef>
              <a:defRPr sz="1200">
                <a:solidFill>
                  <a:schemeClr val="tx1"/>
                </a:solidFill>
                <a:latin typeface="Arial" panose="020B0604020202020204" pitchFamily="34" charset="0"/>
              </a:defRPr>
            </a:lvl2pPr>
            <a:lvl3pPr marL="1143000" indent="-228600">
              <a:spcBef>
                <a:spcPct val="30000"/>
              </a:spcBef>
              <a:defRPr sz="1200">
                <a:solidFill>
                  <a:schemeClr val="tx1"/>
                </a:solidFill>
                <a:latin typeface="Arial" panose="020B0604020202020204" pitchFamily="34" charset="0"/>
              </a:defRPr>
            </a:lvl3pPr>
            <a:lvl4pPr marL="1600200" indent="-228600">
              <a:spcBef>
                <a:spcPct val="30000"/>
              </a:spcBef>
              <a:defRPr sz="1200">
                <a:solidFill>
                  <a:schemeClr val="tx1"/>
                </a:solidFill>
                <a:latin typeface="Arial" panose="020B0604020202020204" pitchFamily="34" charset="0"/>
              </a:defRPr>
            </a:lvl4pPr>
            <a:lvl5pPr marL="2057400" indent="-228600">
              <a:spcBef>
                <a:spcPct val="30000"/>
              </a:spcBef>
              <a:defRPr sz="1200">
                <a:solidFill>
                  <a:schemeClr val="tx1"/>
                </a:solidFill>
                <a:latin typeface="Arial" panose="020B0604020202020204" pitchFamily="34" charset="0"/>
              </a:defRPr>
            </a:lvl5pPr>
            <a:lvl6pPr marL="2514600" indent="-228600" eaLnBrk="0" fontAlgn="base" hangingPunct="0">
              <a:spcBef>
                <a:spcPct val="30000"/>
              </a:spcBef>
              <a:spcAft>
                <a:spcPct val="0"/>
              </a:spcAft>
              <a:defRPr sz="1200">
                <a:solidFill>
                  <a:schemeClr val="tx1"/>
                </a:solidFill>
                <a:latin typeface="Arial" panose="020B0604020202020204" pitchFamily="34" charset="0"/>
              </a:defRPr>
            </a:lvl6pPr>
            <a:lvl7pPr marL="2971800" indent="-228600" eaLnBrk="0" fontAlgn="base" hangingPunct="0">
              <a:spcBef>
                <a:spcPct val="30000"/>
              </a:spcBef>
              <a:spcAft>
                <a:spcPct val="0"/>
              </a:spcAft>
              <a:defRPr sz="1200">
                <a:solidFill>
                  <a:schemeClr val="tx1"/>
                </a:solidFill>
                <a:latin typeface="Arial" panose="020B0604020202020204" pitchFamily="34" charset="0"/>
              </a:defRPr>
            </a:lvl7pPr>
            <a:lvl8pPr marL="3429000" indent="-228600" eaLnBrk="0" fontAlgn="base" hangingPunct="0">
              <a:spcBef>
                <a:spcPct val="30000"/>
              </a:spcBef>
              <a:spcAft>
                <a:spcPct val="0"/>
              </a:spcAft>
              <a:defRPr sz="1200">
                <a:solidFill>
                  <a:schemeClr val="tx1"/>
                </a:solidFill>
                <a:latin typeface="Arial" panose="020B0604020202020204" pitchFamily="34" charset="0"/>
              </a:defRPr>
            </a:lvl8pPr>
            <a:lvl9pPr marL="3886200" indent="-228600" eaLnBrk="0" fontAlgn="base" hangingPunct="0">
              <a:spcBef>
                <a:spcPct val="30000"/>
              </a:spcBef>
              <a:spcAft>
                <a:spcPct val="0"/>
              </a:spcAft>
              <a:defRPr sz="1200">
                <a:solidFill>
                  <a:schemeClr val="tx1"/>
                </a:solidFill>
                <a:latin typeface="Arial" panose="020B0604020202020204" pitchFamily="34" charset="0"/>
              </a:defRPr>
            </a:lvl9pPr>
          </a:lstStyle>
          <a:p>
            <a:pPr>
              <a:spcBef>
                <a:spcPct val="0"/>
              </a:spcBef>
            </a:pPr>
            <a:fld id="{2E952306-FCAF-4DC4-8A75-1C5EA66B368E}" type="slidenum">
              <a:rPr lang="en-GB" altLang="en-US"/>
              <a:pPr>
                <a:spcBef>
                  <a:spcPct val="0"/>
                </a:spcBef>
              </a:pPr>
              <a:t>2</a:t>
            </a:fld>
            <a:endParaRPr lang="en-GB" altLang="en-US"/>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noFill/>
        </p:spPr>
        <p:txBody>
          <a:bodyPr/>
          <a:lstStyle/>
          <a:p>
            <a:pPr eaLnBrk="1" hangingPunct="1"/>
            <a:endParaRPr lang="en-US" altLang="en-US">
              <a:latin typeface="Arial" panose="020B0604020202020204" pitchFamily="34" charset="0"/>
            </a:endParaRPr>
          </a:p>
        </p:txBody>
      </p:sp>
    </p:spTree>
    <p:extLst>
      <p:ext uri="{BB962C8B-B14F-4D97-AF65-F5344CB8AC3E}">
        <p14:creationId xmlns:p14="http://schemas.microsoft.com/office/powerpoint/2010/main" val="21113659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defRPr b="1">
                <a:solidFill>
                  <a:srgbClr val="1C1C1C"/>
                </a:solidFill>
              </a:defRPr>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rgbClr val="1C1C1C"/>
                </a:solidFill>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dirty="0"/>
              <a:t>Click to edit Master subtitle style</a:t>
            </a:r>
            <a:endParaRPr lang="en-GB" dirty="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E8363B9-887F-4CDF-BA5C-B5CA5E761BB4}" type="slidenum">
              <a:rPr lang="en-GB" altLang="en-US"/>
              <a:pPr>
                <a:defRPr/>
              </a:pPr>
              <a:t>‹#›</a:t>
            </a:fld>
            <a:endParaRPr lang="en-GB" altLang="en-US"/>
          </a:p>
        </p:txBody>
      </p:sp>
    </p:spTree>
    <p:extLst>
      <p:ext uri="{BB962C8B-B14F-4D97-AF65-F5344CB8AC3E}">
        <p14:creationId xmlns:p14="http://schemas.microsoft.com/office/powerpoint/2010/main" val="10611991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2FD5323-C817-43D5-8606-2901F58A3B72}" type="slidenum">
              <a:rPr lang="en-GB" altLang="en-US"/>
              <a:pPr>
                <a:defRPr/>
              </a:pPr>
              <a:t>‹#›</a:t>
            </a:fld>
            <a:endParaRPr lang="en-GB" altLang="en-US"/>
          </a:p>
        </p:txBody>
      </p:sp>
    </p:spTree>
    <p:extLst>
      <p:ext uri="{BB962C8B-B14F-4D97-AF65-F5344CB8AC3E}">
        <p14:creationId xmlns:p14="http://schemas.microsoft.com/office/powerpoint/2010/main" val="17960726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3E5F584A-D440-46B7-9BA1-4F40980C8647}" type="slidenum">
              <a:rPr lang="en-GB" altLang="en-US"/>
              <a:pPr>
                <a:defRPr/>
              </a:pPr>
              <a:t>‹#›</a:t>
            </a:fld>
            <a:endParaRPr lang="en-GB" altLang="en-US"/>
          </a:p>
        </p:txBody>
      </p:sp>
    </p:spTree>
    <p:extLst>
      <p:ext uri="{BB962C8B-B14F-4D97-AF65-F5344CB8AC3E}">
        <p14:creationId xmlns:p14="http://schemas.microsoft.com/office/powerpoint/2010/main" val="132798765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able Placeholder 2"/>
          <p:cNvSpPr>
            <a:spLocks noGrp="1"/>
          </p:cNvSpPr>
          <p:nvPr>
            <p:ph type="tbl" idx="1"/>
          </p:nvPr>
        </p:nvSpPr>
        <p:spPr>
          <a:xfrm>
            <a:off x="457200" y="1600200"/>
            <a:ext cx="8229600" cy="4525963"/>
          </a:xfrm>
        </p:spPr>
        <p:txBody>
          <a:bodyPr/>
          <a:lstStyle/>
          <a:p>
            <a:pPr lvl="0"/>
            <a:endParaRPr lang="en-GB" noProof="0"/>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CC1CB1F5-B502-4BBF-88F9-B120E8205970}" type="slidenum">
              <a:rPr lang="en-GB" altLang="en-US"/>
              <a:pPr>
                <a:defRPr/>
              </a:pPr>
              <a:t>‹#›</a:t>
            </a:fld>
            <a:endParaRPr lang="en-GB" altLang="en-US"/>
          </a:p>
        </p:txBody>
      </p:sp>
    </p:spTree>
    <p:extLst>
      <p:ext uri="{BB962C8B-B14F-4D97-AF65-F5344CB8AC3E}">
        <p14:creationId xmlns:p14="http://schemas.microsoft.com/office/powerpoint/2010/main" val="8227751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a:t>Click to edit Master title style</a:t>
            </a:r>
            <a:endParaRPr lang="en-GB"/>
          </a:p>
        </p:txBody>
      </p:sp>
      <p:sp>
        <p:nvSpPr>
          <p:cNvPr id="3" name="Text Placeholder 2"/>
          <p:cNvSpPr>
            <a:spLocks noGrp="1"/>
          </p:cNvSpPr>
          <p:nvPr>
            <p:ph type="body"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EAE23525-D622-4389-BD5D-FBAF33F62ED4}" type="slidenum">
              <a:rPr lang="en-GB" altLang="en-US"/>
              <a:pPr>
                <a:defRPr/>
              </a:pPr>
              <a:t>‹#›</a:t>
            </a:fld>
            <a:endParaRPr lang="en-GB" altLang="en-US"/>
          </a:p>
        </p:txBody>
      </p:sp>
    </p:spTree>
    <p:extLst>
      <p:ext uri="{BB962C8B-B14F-4D97-AF65-F5344CB8AC3E}">
        <p14:creationId xmlns:p14="http://schemas.microsoft.com/office/powerpoint/2010/main" val="3511072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8B8E4D7B-68FB-43B9-BFDE-1364665D4837}" type="slidenum">
              <a:rPr lang="en-GB" altLang="en-US"/>
              <a:pPr>
                <a:defRPr/>
              </a:pPr>
              <a:t>‹#›</a:t>
            </a:fld>
            <a:endParaRPr lang="en-GB" altLang="en-US"/>
          </a:p>
        </p:txBody>
      </p:sp>
    </p:spTree>
    <p:extLst>
      <p:ext uri="{BB962C8B-B14F-4D97-AF65-F5344CB8AC3E}">
        <p14:creationId xmlns:p14="http://schemas.microsoft.com/office/powerpoint/2010/main" val="89952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GB"/>
          </a:p>
        </p:txBody>
      </p:sp>
      <p:sp>
        <p:nvSpPr>
          <p:cNvPr id="5" name="Rectangle 5"/>
          <p:cNvSpPr>
            <a:spLocks noGrp="1" noChangeArrowheads="1"/>
          </p:cNvSpPr>
          <p:nvPr>
            <p:ph type="ftr" sz="quarter" idx="11"/>
          </p:nvPr>
        </p:nvSpPr>
        <p:spPr>
          <a:ln/>
        </p:spPr>
        <p:txBody>
          <a:bodyPr/>
          <a:lstStyle>
            <a:lvl1pPr>
              <a:defRPr/>
            </a:lvl1pPr>
          </a:lstStyle>
          <a:p>
            <a:pPr>
              <a:defRPr/>
            </a:pPr>
            <a:endParaRPr lang="en-GB"/>
          </a:p>
        </p:txBody>
      </p:sp>
      <p:sp>
        <p:nvSpPr>
          <p:cNvPr id="6" name="Rectangle 6"/>
          <p:cNvSpPr>
            <a:spLocks noGrp="1" noChangeArrowheads="1"/>
          </p:cNvSpPr>
          <p:nvPr>
            <p:ph type="sldNum" sz="quarter" idx="12"/>
          </p:nvPr>
        </p:nvSpPr>
        <p:spPr>
          <a:ln/>
        </p:spPr>
        <p:txBody>
          <a:bodyPr/>
          <a:lstStyle>
            <a:lvl1pPr>
              <a:defRPr/>
            </a:lvl1pPr>
          </a:lstStyle>
          <a:p>
            <a:pPr>
              <a:defRPr/>
            </a:pPr>
            <a:fld id="{B306798A-B95C-4D2D-8EF8-C3842AB0FDA4}" type="slidenum">
              <a:rPr lang="en-GB" altLang="en-US"/>
              <a:pPr>
                <a:defRPr/>
              </a:pPr>
              <a:t>‹#›</a:t>
            </a:fld>
            <a:endParaRPr lang="en-GB" altLang="en-US"/>
          </a:p>
        </p:txBody>
      </p:sp>
    </p:spTree>
    <p:extLst>
      <p:ext uri="{BB962C8B-B14F-4D97-AF65-F5344CB8AC3E}">
        <p14:creationId xmlns:p14="http://schemas.microsoft.com/office/powerpoint/2010/main" val="224188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B6B69CA7-AAB1-4A82-8C65-4825B6FCE493}" type="slidenum">
              <a:rPr lang="en-GB" altLang="en-US"/>
              <a:pPr>
                <a:defRPr/>
              </a:pPr>
              <a:t>‹#›</a:t>
            </a:fld>
            <a:endParaRPr lang="en-GB" altLang="en-US"/>
          </a:p>
        </p:txBody>
      </p:sp>
    </p:spTree>
    <p:extLst>
      <p:ext uri="{BB962C8B-B14F-4D97-AF65-F5344CB8AC3E}">
        <p14:creationId xmlns:p14="http://schemas.microsoft.com/office/powerpoint/2010/main" val="3873122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GB"/>
          </a:p>
        </p:txBody>
      </p:sp>
      <p:sp>
        <p:nvSpPr>
          <p:cNvPr id="8" name="Rectangle 5"/>
          <p:cNvSpPr>
            <a:spLocks noGrp="1" noChangeArrowheads="1"/>
          </p:cNvSpPr>
          <p:nvPr>
            <p:ph type="ftr" sz="quarter" idx="11"/>
          </p:nvPr>
        </p:nvSpPr>
        <p:spPr>
          <a:ln/>
        </p:spPr>
        <p:txBody>
          <a:bodyPr/>
          <a:lstStyle>
            <a:lvl1pPr>
              <a:defRPr/>
            </a:lvl1pPr>
          </a:lstStyle>
          <a:p>
            <a:pPr>
              <a:defRPr/>
            </a:pPr>
            <a:endParaRPr lang="en-GB"/>
          </a:p>
        </p:txBody>
      </p:sp>
      <p:sp>
        <p:nvSpPr>
          <p:cNvPr id="9" name="Rectangle 6"/>
          <p:cNvSpPr>
            <a:spLocks noGrp="1" noChangeArrowheads="1"/>
          </p:cNvSpPr>
          <p:nvPr>
            <p:ph type="sldNum" sz="quarter" idx="12"/>
          </p:nvPr>
        </p:nvSpPr>
        <p:spPr>
          <a:ln/>
        </p:spPr>
        <p:txBody>
          <a:bodyPr/>
          <a:lstStyle>
            <a:lvl1pPr>
              <a:defRPr/>
            </a:lvl1pPr>
          </a:lstStyle>
          <a:p>
            <a:pPr>
              <a:defRPr/>
            </a:pPr>
            <a:fld id="{FDC9C5AB-CBD1-43F6-BA22-FBFCDD461D17}" type="slidenum">
              <a:rPr lang="en-GB" altLang="en-US"/>
              <a:pPr>
                <a:defRPr/>
              </a:pPr>
              <a:t>‹#›</a:t>
            </a:fld>
            <a:endParaRPr lang="en-GB" altLang="en-US"/>
          </a:p>
        </p:txBody>
      </p:sp>
    </p:spTree>
    <p:extLst>
      <p:ext uri="{BB962C8B-B14F-4D97-AF65-F5344CB8AC3E}">
        <p14:creationId xmlns:p14="http://schemas.microsoft.com/office/powerpoint/2010/main" val="2910069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GB"/>
          </a:p>
        </p:txBody>
      </p:sp>
      <p:sp>
        <p:nvSpPr>
          <p:cNvPr id="4" name="Rectangle 5"/>
          <p:cNvSpPr>
            <a:spLocks noGrp="1" noChangeArrowheads="1"/>
          </p:cNvSpPr>
          <p:nvPr>
            <p:ph type="ftr" sz="quarter" idx="11"/>
          </p:nvPr>
        </p:nvSpPr>
        <p:spPr>
          <a:ln/>
        </p:spPr>
        <p:txBody>
          <a:bodyPr/>
          <a:lstStyle>
            <a:lvl1pPr>
              <a:defRPr/>
            </a:lvl1pPr>
          </a:lstStyle>
          <a:p>
            <a:pPr>
              <a:defRPr/>
            </a:pPr>
            <a:endParaRPr lang="en-GB"/>
          </a:p>
        </p:txBody>
      </p:sp>
      <p:sp>
        <p:nvSpPr>
          <p:cNvPr id="5" name="Rectangle 6"/>
          <p:cNvSpPr>
            <a:spLocks noGrp="1" noChangeArrowheads="1"/>
          </p:cNvSpPr>
          <p:nvPr>
            <p:ph type="sldNum" sz="quarter" idx="12"/>
          </p:nvPr>
        </p:nvSpPr>
        <p:spPr>
          <a:ln/>
        </p:spPr>
        <p:txBody>
          <a:bodyPr/>
          <a:lstStyle>
            <a:lvl1pPr>
              <a:defRPr/>
            </a:lvl1pPr>
          </a:lstStyle>
          <a:p>
            <a:pPr>
              <a:defRPr/>
            </a:pPr>
            <a:fld id="{2E4DB286-8EDA-4AA8-9875-1310824F4350}" type="slidenum">
              <a:rPr lang="en-GB" altLang="en-US"/>
              <a:pPr>
                <a:defRPr/>
              </a:pPr>
              <a:t>‹#›</a:t>
            </a:fld>
            <a:endParaRPr lang="en-GB" altLang="en-US"/>
          </a:p>
        </p:txBody>
      </p:sp>
    </p:spTree>
    <p:extLst>
      <p:ext uri="{BB962C8B-B14F-4D97-AF65-F5344CB8AC3E}">
        <p14:creationId xmlns:p14="http://schemas.microsoft.com/office/powerpoint/2010/main" val="15096487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GB"/>
          </a:p>
        </p:txBody>
      </p:sp>
      <p:sp>
        <p:nvSpPr>
          <p:cNvPr id="3" name="Rectangle 5"/>
          <p:cNvSpPr>
            <a:spLocks noGrp="1" noChangeArrowheads="1"/>
          </p:cNvSpPr>
          <p:nvPr>
            <p:ph type="ftr" sz="quarter" idx="11"/>
          </p:nvPr>
        </p:nvSpPr>
        <p:spPr>
          <a:ln/>
        </p:spPr>
        <p:txBody>
          <a:bodyPr/>
          <a:lstStyle>
            <a:lvl1pPr>
              <a:defRPr/>
            </a:lvl1pPr>
          </a:lstStyle>
          <a:p>
            <a:pPr>
              <a:defRPr/>
            </a:pPr>
            <a:endParaRPr lang="en-GB"/>
          </a:p>
        </p:txBody>
      </p:sp>
      <p:sp>
        <p:nvSpPr>
          <p:cNvPr id="4" name="Rectangle 6"/>
          <p:cNvSpPr>
            <a:spLocks noGrp="1" noChangeArrowheads="1"/>
          </p:cNvSpPr>
          <p:nvPr>
            <p:ph type="sldNum" sz="quarter" idx="12"/>
          </p:nvPr>
        </p:nvSpPr>
        <p:spPr>
          <a:ln/>
        </p:spPr>
        <p:txBody>
          <a:bodyPr/>
          <a:lstStyle>
            <a:lvl1pPr>
              <a:defRPr/>
            </a:lvl1pPr>
          </a:lstStyle>
          <a:p>
            <a:pPr>
              <a:defRPr/>
            </a:pPr>
            <a:fld id="{8FAC3F8D-566D-4032-8A86-75146FBAB5AB}" type="slidenum">
              <a:rPr lang="en-GB" altLang="en-US"/>
              <a:pPr>
                <a:defRPr/>
              </a:pPr>
              <a:t>‹#›</a:t>
            </a:fld>
            <a:endParaRPr lang="en-GB" altLang="en-US"/>
          </a:p>
        </p:txBody>
      </p:sp>
    </p:spTree>
    <p:extLst>
      <p:ext uri="{BB962C8B-B14F-4D97-AF65-F5344CB8AC3E}">
        <p14:creationId xmlns:p14="http://schemas.microsoft.com/office/powerpoint/2010/main" val="30417309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31B54BB2-0C1F-4D9F-B5CD-DAB209B17897}" type="slidenum">
              <a:rPr lang="en-GB" altLang="en-US"/>
              <a:pPr>
                <a:defRPr/>
              </a:pPr>
              <a:t>‹#›</a:t>
            </a:fld>
            <a:endParaRPr lang="en-GB" altLang="en-US"/>
          </a:p>
        </p:txBody>
      </p:sp>
    </p:spTree>
    <p:extLst>
      <p:ext uri="{BB962C8B-B14F-4D97-AF65-F5344CB8AC3E}">
        <p14:creationId xmlns:p14="http://schemas.microsoft.com/office/powerpoint/2010/main" val="169710412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GB"/>
          </a:p>
        </p:txBody>
      </p:sp>
      <p:sp>
        <p:nvSpPr>
          <p:cNvPr id="6" name="Rectangle 5"/>
          <p:cNvSpPr>
            <a:spLocks noGrp="1" noChangeArrowheads="1"/>
          </p:cNvSpPr>
          <p:nvPr>
            <p:ph type="ftr" sz="quarter" idx="11"/>
          </p:nvPr>
        </p:nvSpPr>
        <p:spPr>
          <a:ln/>
        </p:spPr>
        <p:txBody>
          <a:bodyPr/>
          <a:lstStyle>
            <a:lvl1pPr>
              <a:defRPr/>
            </a:lvl1pPr>
          </a:lstStyle>
          <a:p>
            <a:pPr>
              <a:defRPr/>
            </a:pPr>
            <a:endParaRPr lang="en-GB"/>
          </a:p>
        </p:txBody>
      </p:sp>
      <p:sp>
        <p:nvSpPr>
          <p:cNvPr id="7" name="Rectangle 6"/>
          <p:cNvSpPr>
            <a:spLocks noGrp="1" noChangeArrowheads="1"/>
          </p:cNvSpPr>
          <p:nvPr>
            <p:ph type="sldNum" sz="quarter" idx="12"/>
          </p:nvPr>
        </p:nvSpPr>
        <p:spPr>
          <a:ln/>
        </p:spPr>
        <p:txBody>
          <a:bodyPr/>
          <a:lstStyle>
            <a:lvl1pPr>
              <a:defRPr/>
            </a:lvl1pPr>
          </a:lstStyle>
          <a:p>
            <a:pPr>
              <a:defRPr/>
            </a:pPr>
            <a:fld id="{DF465BB8-95EE-4D56-ACD1-5904529358FB}" type="slidenum">
              <a:rPr lang="en-GB" altLang="en-US"/>
              <a:pPr>
                <a:defRPr/>
              </a:pPr>
              <a:t>‹#›</a:t>
            </a:fld>
            <a:endParaRPr lang="en-GB" altLang="en-US"/>
          </a:p>
        </p:txBody>
      </p:sp>
    </p:spTree>
    <p:extLst>
      <p:ext uri="{BB962C8B-B14F-4D97-AF65-F5344CB8AC3E}">
        <p14:creationId xmlns:p14="http://schemas.microsoft.com/office/powerpoint/2010/main" val="29976125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p:cNvPicPr>
          <p:nvPr userDrawn="1"/>
        </p:nvPicPr>
        <p:blipFill>
          <a:blip r:embed="rId15">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8"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400">
                <a:solidFill>
                  <a:srgbClr val="303030"/>
                </a:solidFill>
                <a:latin typeface="Times New Roman" pitchFamily="18" charset="0"/>
                <a:cs typeface="Times New Roman" pitchFamily="18" charset="0"/>
              </a:defRPr>
            </a:lvl1pPr>
          </a:lstStyle>
          <a:p>
            <a:pPr>
              <a:defRPr/>
            </a:pPr>
            <a:endParaRPr lang="en-GB"/>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eaLnBrk="1" hangingPunct="1">
              <a:defRPr sz="1400">
                <a:solidFill>
                  <a:srgbClr val="303030"/>
                </a:solidFill>
                <a:latin typeface="Times New Roman" pitchFamily="18" charset="0"/>
                <a:cs typeface="Times New Roman" pitchFamily="18" charset="0"/>
              </a:defRPr>
            </a:lvl1pPr>
          </a:lstStyle>
          <a:p>
            <a:pPr>
              <a:defRPr/>
            </a:pPr>
            <a:endParaRPr lang="en-GB"/>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400" smtClean="0">
                <a:solidFill>
                  <a:srgbClr val="303030"/>
                </a:solidFill>
              </a:defRPr>
            </a:lvl1pPr>
          </a:lstStyle>
          <a:p>
            <a:pPr>
              <a:defRPr/>
            </a:pPr>
            <a:fld id="{CFB905F2-D40F-47D3-90F3-A63F94FCA96B}" type="slidenum">
              <a:rPr lang="en-GB" altLang="en-US"/>
              <a:pPr>
                <a:defRPr/>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ctr" rtl="0" eaLnBrk="0" fontAlgn="base" hangingPunct="0">
        <a:spcBef>
          <a:spcPct val="0"/>
        </a:spcBef>
        <a:spcAft>
          <a:spcPct val="0"/>
        </a:spcAft>
        <a:defRPr sz="4400">
          <a:solidFill>
            <a:srgbClr val="303030"/>
          </a:solidFill>
          <a:latin typeface="Times New Roman" pitchFamily="18" charset="0"/>
          <a:ea typeface="+mj-ea"/>
          <a:cs typeface="Times New Roman" pitchFamily="18" charset="0"/>
        </a:defRPr>
      </a:lvl1pPr>
      <a:lvl2pPr algn="ctr" rtl="0" eaLnBrk="0" fontAlgn="base" hangingPunct="0">
        <a:spcBef>
          <a:spcPct val="0"/>
        </a:spcBef>
        <a:spcAft>
          <a:spcPct val="0"/>
        </a:spcAft>
        <a:defRPr sz="4400">
          <a:solidFill>
            <a:srgbClr val="303030"/>
          </a:solidFill>
          <a:latin typeface="Times New Roman" pitchFamily="18" charset="0"/>
          <a:cs typeface="Times New Roman" pitchFamily="18" charset="0"/>
        </a:defRPr>
      </a:lvl2pPr>
      <a:lvl3pPr algn="ctr" rtl="0" eaLnBrk="0" fontAlgn="base" hangingPunct="0">
        <a:spcBef>
          <a:spcPct val="0"/>
        </a:spcBef>
        <a:spcAft>
          <a:spcPct val="0"/>
        </a:spcAft>
        <a:defRPr sz="4400">
          <a:solidFill>
            <a:srgbClr val="303030"/>
          </a:solidFill>
          <a:latin typeface="Times New Roman" pitchFamily="18" charset="0"/>
          <a:cs typeface="Times New Roman" pitchFamily="18" charset="0"/>
        </a:defRPr>
      </a:lvl3pPr>
      <a:lvl4pPr algn="ctr" rtl="0" eaLnBrk="0" fontAlgn="base" hangingPunct="0">
        <a:spcBef>
          <a:spcPct val="0"/>
        </a:spcBef>
        <a:spcAft>
          <a:spcPct val="0"/>
        </a:spcAft>
        <a:defRPr sz="4400">
          <a:solidFill>
            <a:srgbClr val="303030"/>
          </a:solidFill>
          <a:latin typeface="Times New Roman" pitchFamily="18" charset="0"/>
          <a:cs typeface="Times New Roman" pitchFamily="18" charset="0"/>
        </a:defRPr>
      </a:lvl4pPr>
      <a:lvl5pPr algn="ctr" rtl="0" eaLnBrk="0" fontAlgn="base" hangingPunct="0">
        <a:spcBef>
          <a:spcPct val="0"/>
        </a:spcBef>
        <a:spcAft>
          <a:spcPct val="0"/>
        </a:spcAft>
        <a:defRPr sz="4400">
          <a:solidFill>
            <a:srgbClr val="303030"/>
          </a:solidFill>
          <a:latin typeface="Times New Roman" pitchFamily="18" charset="0"/>
          <a:cs typeface="Times New Roman" pitchFamily="18"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rgbClr val="303030"/>
          </a:solidFill>
          <a:latin typeface="Times New Roman" pitchFamily="18" charset="0"/>
          <a:ea typeface="+mn-ea"/>
          <a:cs typeface="Times New Roman" pitchFamily="18" charset="0"/>
        </a:defRPr>
      </a:lvl1pPr>
      <a:lvl2pPr marL="742950" indent="-285750" algn="l" rtl="0" eaLnBrk="0" fontAlgn="base" hangingPunct="0">
        <a:spcBef>
          <a:spcPct val="20000"/>
        </a:spcBef>
        <a:spcAft>
          <a:spcPct val="0"/>
        </a:spcAft>
        <a:buChar char="–"/>
        <a:defRPr sz="2800">
          <a:solidFill>
            <a:srgbClr val="303030"/>
          </a:solidFill>
          <a:latin typeface="Times New Roman" pitchFamily="18" charset="0"/>
          <a:cs typeface="Times New Roman" pitchFamily="18" charset="0"/>
        </a:defRPr>
      </a:lvl2pPr>
      <a:lvl3pPr marL="1143000" indent="-228600" algn="l" rtl="0" eaLnBrk="0" fontAlgn="base" hangingPunct="0">
        <a:spcBef>
          <a:spcPct val="20000"/>
        </a:spcBef>
        <a:spcAft>
          <a:spcPct val="0"/>
        </a:spcAft>
        <a:buChar char="•"/>
        <a:defRPr sz="2400">
          <a:solidFill>
            <a:srgbClr val="303030"/>
          </a:solidFill>
          <a:latin typeface="Times New Roman" pitchFamily="18" charset="0"/>
          <a:cs typeface="Times New Roman" pitchFamily="18" charset="0"/>
        </a:defRPr>
      </a:lvl3pPr>
      <a:lvl4pPr marL="1600200" indent="-228600" algn="l" rtl="0" eaLnBrk="0" fontAlgn="base" hangingPunct="0">
        <a:spcBef>
          <a:spcPct val="20000"/>
        </a:spcBef>
        <a:spcAft>
          <a:spcPct val="0"/>
        </a:spcAft>
        <a:buChar char="–"/>
        <a:defRPr sz="2000">
          <a:solidFill>
            <a:srgbClr val="303030"/>
          </a:solidFill>
          <a:latin typeface="Times New Roman" pitchFamily="18" charset="0"/>
          <a:cs typeface="Times New Roman" pitchFamily="18" charset="0"/>
        </a:defRPr>
      </a:lvl4pPr>
      <a:lvl5pPr marL="2057400" indent="-228600" algn="l" rtl="0" eaLnBrk="0" fontAlgn="base" hangingPunct="0">
        <a:spcBef>
          <a:spcPct val="20000"/>
        </a:spcBef>
        <a:spcAft>
          <a:spcPct val="0"/>
        </a:spcAft>
        <a:buChar char="»"/>
        <a:defRPr sz="2000">
          <a:solidFill>
            <a:srgbClr val="303030"/>
          </a:solidFill>
          <a:latin typeface="Times New Roman" pitchFamily="18" charset="0"/>
          <a:cs typeface="Times New Roman" pitchFamily="18" charset="0"/>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1155700"/>
            <a:ext cx="9144000" cy="0"/>
          </a:xfrm>
          <a:prstGeom prst="line">
            <a:avLst/>
          </a:prstGeom>
          <a:ln>
            <a:solidFill>
              <a:srgbClr val="1C1C1C"/>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1509713"/>
            <a:ext cx="914400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546225"/>
            <a:ext cx="9144000" cy="0"/>
          </a:xfrm>
          <a:prstGeom prst="line">
            <a:avLst/>
          </a:prstGeom>
          <a:ln>
            <a:solidFill>
              <a:srgbClr val="232323"/>
            </a:solidFill>
          </a:ln>
        </p:spPr>
        <p:style>
          <a:lnRef idx="1">
            <a:schemeClr val="accent1"/>
          </a:lnRef>
          <a:fillRef idx="0">
            <a:schemeClr val="accent1"/>
          </a:fillRef>
          <a:effectRef idx="0">
            <a:schemeClr val="accent1"/>
          </a:effectRef>
          <a:fontRef idx="minor">
            <a:schemeClr val="tx1"/>
          </a:fontRef>
        </p:style>
      </p:cxnSp>
      <p:sp>
        <p:nvSpPr>
          <p:cNvPr id="3077" name="TextBox 10"/>
          <p:cNvSpPr txBox="1">
            <a:spLocks noChangeArrowheads="1"/>
          </p:cNvSpPr>
          <p:nvPr/>
        </p:nvSpPr>
        <p:spPr bwMode="auto">
          <a:xfrm>
            <a:off x="3272018" y="1192213"/>
            <a:ext cx="243169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400" b="1" dirty="0">
                <a:solidFill>
                  <a:srgbClr val="1C1C1C"/>
                </a:solidFill>
              </a:rPr>
              <a:t>Monday, JANUARY 23, 2012</a:t>
            </a:r>
          </a:p>
        </p:txBody>
      </p:sp>
      <p:sp>
        <p:nvSpPr>
          <p:cNvPr id="3078" name="TextBox 11"/>
          <p:cNvSpPr txBox="1">
            <a:spLocks noChangeArrowheads="1"/>
          </p:cNvSpPr>
          <p:nvPr/>
        </p:nvSpPr>
        <p:spPr bwMode="auto">
          <a:xfrm>
            <a:off x="140641" y="1222375"/>
            <a:ext cx="376872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200" b="1" dirty="0">
                <a:solidFill>
                  <a:srgbClr val="1C1C1C"/>
                </a:solidFill>
              </a:rPr>
              <a:t>Est. 1980</a:t>
            </a:r>
          </a:p>
        </p:txBody>
      </p:sp>
      <p:sp>
        <p:nvSpPr>
          <p:cNvPr id="3079" name="TextBox 12"/>
          <p:cNvSpPr txBox="1">
            <a:spLocks noChangeArrowheads="1"/>
          </p:cNvSpPr>
          <p:nvPr/>
        </p:nvSpPr>
        <p:spPr bwMode="auto">
          <a:xfrm>
            <a:off x="7750206" y="1217613"/>
            <a:ext cx="11651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r" eaLnBrk="1" hangingPunct="1">
              <a:spcBef>
                <a:spcPct val="0"/>
              </a:spcBef>
              <a:buFontTx/>
              <a:buNone/>
            </a:pPr>
            <a:r>
              <a:rPr lang="en-GB" altLang="en-US" sz="1200" b="1" dirty="0">
                <a:solidFill>
                  <a:srgbClr val="1C1C1C"/>
                </a:solidFill>
              </a:rPr>
              <a:t>Price   25 cents </a:t>
            </a:r>
            <a:endParaRPr lang="en-GB" altLang="en-US" sz="1400" b="1" dirty="0">
              <a:solidFill>
                <a:srgbClr val="1C1C1C"/>
              </a:solidFill>
            </a:endParaRPr>
          </a:p>
        </p:txBody>
      </p:sp>
      <p:sp>
        <p:nvSpPr>
          <p:cNvPr id="3081" name="TextBox 15"/>
          <p:cNvSpPr txBox="1">
            <a:spLocks noChangeArrowheads="1"/>
          </p:cNvSpPr>
          <p:nvPr/>
        </p:nvSpPr>
        <p:spPr bwMode="auto">
          <a:xfrm>
            <a:off x="157560" y="2668384"/>
            <a:ext cx="1673225"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buNone/>
            </a:pPr>
            <a:r>
              <a:rPr lang="en-US" sz="1100" dirty="0"/>
              <a:t>As one season ends, another begins for the dyed in wool smallmouth fly fisherman. Early season can start when the month of March edges its way around on the calendar. Anglers need to look for the warming temperatures of which affects the temperature of the water. A key temperature point in March is the 50’s. Smallmouth begin to feed an prepare for their move to the spawning areas. Smallmouth will build a nest in a protected area some  time in early April or May. There are documented cases of smallmouth bass on a nest during the months of June</a:t>
            </a:r>
          </a:p>
        </p:txBody>
      </p:sp>
      <p:cxnSp>
        <p:nvCxnSpPr>
          <p:cNvPr id="19" name="Straight Connector 18"/>
          <p:cNvCxnSpPr/>
          <p:nvPr/>
        </p:nvCxnSpPr>
        <p:spPr>
          <a:xfrm>
            <a:off x="1890713" y="2708275"/>
            <a:ext cx="0" cy="4135438"/>
          </a:xfrm>
          <a:prstGeom prst="line">
            <a:avLst/>
          </a:prstGeom>
          <a:ln>
            <a:solidFill>
              <a:srgbClr val="232323"/>
            </a:solidFill>
          </a:ln>
        </p:spPr>
        <p:style>
          <a:lnRef idx="1">
            <a:schemeClr val="accent1"/>
          </a:lnRef>
          <a:fillRef idx="0">
            <a:schemeClr val="accent1"/>
          </a:fillRef>
          <a:effectRef idx="0">
            <a:schemeClr val="accent1"/>
          </a:effectRef>
          <a:fontRef idx="minor">
            <a:schemeClr val="tx1"/>
          </a:fontRef>
        </p:style>
      </p:cxnSp>
      <p:sp>
        <p:nvSpPr>
          <p:cNvPr id="3084" name="TextBox 21"/>
          <p:cNvSpPr txBox="1">
            <a:spLocks noChangeArrowheads="1"/>
          </p:cNvSpPr>
          <p:nvPr/>
        </p:nvSpPr>
        <p:spPr bwMode="auto">
          <a:xfrm>
            <a:off x="3822782" y="2705100"/>
            <a:ext cx="1589087"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100" dirty="0">
                <a:solidFill>
                  <a:srgbClr val="1C1C1C"/>
                </a:solidFill>
              </a:rPr>
              <a:t>Release policy during the month of  March is needed to protect as many of the adult spawning bass as possible.</a:t>
            </a:r>
          </a:p>
          <a:p>
            <a:pPr eaLnBrk="1" hangingPunct="1">
              <a:spcBef>
                <a:spcPct val="0"/>
              </a:spcBef>
              <a:buFontTx/>
              <a:buNone/>
            </a:pPr>
            <a:endParaRPr lang="en-GB" altLang="en-US" sz="1100" dirty="0">
              <a:solidFill>
                <a:srgbClr val="1C1C1C"/>
              </a:solidFill>
            </a:endParaRPr>
          </a:p>
          <a:p>
            <a:pPr eaLnBrk="1" hangingPunct="1">
              <a:spcBef>
                <a:spcPct val="0"/>
              </a:spcBef>
              <a:buFontTx/>
              <a:buNone/>
            </a:pPr>
            <a:r>
              <a:rPr lang="en-GB" altLang="en-US" sz="1100" b="1" dirty="0">
                <a:solidFill>
                  <a:srgbClr val="1C1C1C"/>
                </a:solidFill>
              </a:rPr>
              <a:t>When and Where</a:t>
            </a:r>
          </a:p>
          <a:p>
            <a:pPr eaLnBrk="1" hangingPunct="1">
              <a:spcBef>
                <a:spcPct val="0"/>
              </a:spcBef>
              <a:buFontTx/>
              <a:buNone/>
            </a:pPr>
            <a:endParaRPr lang="en-GB" altLang="en-US" sz="1100" b="1" dirty="0">
              <a:solidFill>
                <a:srgbClr val="1C1C1C"/>
              </a:solidFill>
            </a:endParaRPr>
          </a:p>
          <a:p>
            <a:pPr eaLnBrk="1" hangingPunct="1">
              <a:spcBef>
                <a:spcPct val="0"/>
              </a:spcBef>
              <a:buFontTx/>
              <a:buNone/>
            </a:pPr>
            <a:r>
              <a:rPr lang="en-GB" altLang="en-US" sz="1100" dirty="0">
                <a:solidFill>
                  <a:srgbClr val="1C1C1C"/>
                </a:solidFill>
              </a:rPr>
              <a:t>Anglers will find that March can provide the largest smallmouth of the year along with non-stop action of large bass. Brian Shumaker and I, a few years ago in March, caught and released over 40 smallmouth from one large section of slow moving water about 20 feet from the bank. The largest were from 18 to 20 plus inches and the smallest were from 15</a:t>
            </a:r>
          </a:p>
        </p:txBody>
      </p:sp>
      <p:cxnSp>
        <p:nvCxnSpPr>
          <p:cNvPr id="23" name="Straight Connector 22"/>
          <p:cNvCxnSpPr/>
          <p:nvPr/>
        </p:nvCxnSpPr>
        <p:spPr>
          <a:xfrm>
            <a:off x="3648075" y="2705100"/>
            <a:ext cx="0" cy="4152900"/>
          </a:xfrm>
          <a:prstGeom prst="line">
            <a:avLst/>
          </a:prstGeom>
          <a:ln>
            <a:solidFill>
              <a:srgbClr val="232323"/>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763" y="1189038"/>
            <a:ext cx="9144001" cy="0"/>
          </a:xfrm>
          <a:prstGeom prst="line">
            <a:avLst/>
          </a:prstGeom>
          <a:ln>
            <a:solidFill>
              <a:srgbClr val="232323"/>
            </a:solidFill>
          </a:ln>
        </p:spPr>
        <p:style>
          <a:lnRef idx="1">
            <a:schemeClr val="accent1"/>
          </a:lnRef>
          <a:fillRef idx="0">
            <a:schemeClr val="accent1"/>
          </a:fillRef>
          <a:effectRef idx="0">
            <a:schemeClr val="accent1"/>
          </a:effectRef>
          <a:fontRef idx="minor">
            <a:schemeClr val="tx1"/>
          </a:fontRef>
        </p:style>
      </p:cxnSp>
      <p:sp>
        <p:nvSpPr>
          <p:cNvPr id="3088" name="TextBox 27"/>
          <p:cNvSpPr txBox="1">
            <a:spLocks noChangeArrowheads="1"/>
          </p:cNvSpPr>
          <p:nvPr/>
        </p:nvSpPr>
        <p:spPr bwMode="auto">
          <a:xfrm>
            <a:off x="7218363" y="376238"/>
            <a:ext cx="1625600" cy="538162"/>
          </a:xfrm>
          <a:prstGeom prst="rect">
            <a:avLst/>
          </a:prstGeom>
          <a:noFill/>
          <a:ln w="9525">
            <a:solidFill>
              <a:srgbClr val="1C1C1C"/>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800" b="1">
                <a:solidFill>
                  <a:srgbClr val="1C1C1C"/>
                </a:solidFill>
              </a:rPr>
              <a:t>Member of the Asscoiated Press . </a:t>
            </a:r>
            <a:r>
              <a:rPr lang="en-GB" altLang="en-US" sz="700">
                <a:solidFill>
                  <a:srgbClr val="1C1C1C"/>
                </a:solidFill>
              </a:rPr>
              <a:t>Aenean commodo ligula eget dolor. Aenean. Aenean commodo ligula eget dolor. Aenhswse. Cejhciebce fcdcdcd.</a:t>
            </a:r>
            <a:endParaRPr lang="en-GB" altLang="en-US" sz="700">
              <a:solidFill>
                <a:srgbClr val="1C1C1C"/>
              </a:solidFill>
              <a:latin typeface="Arial" panose="020B0604020202020204" pitchFamily="34" charset="0"/>
            </a:endParaRPr>
          </a:p>
        </p:txBody>
      </p:sp>
      <p:sp>
        <p:nvSpPr>
          <p:cNvPr id="30" name="Rectangle 29"/>
          <p:cNvSpPr/>
          <p:nvPr/>
        </p:nvSpPr>
        <p:spPr>
          <a:xfrm>
            <a:off x="7180263" y="352425"/>
            <a:ext cx="1687512" cy="600075"/>
          </a:xfrm>
          <a:prstGeom prst="rect">
            <a:avLst/>
          </a:prstGeom>
          <a:noFill/>
          <a:ln w="6350">
            <a:solidFill>
              <a:srgbClr val="1C1C1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24" name="TextBox 21">
            <a:extLst>
              <a:ext uri="{FF2B5EF4-FFF2-40B4-BE49-F238E27FC236}">
                <a16:creationId xmlns:a16="http://schemas.microsoft.com/office/drawing/2014/main" id="{F477CAF5-4E41-4B63-88A2-CA9FD80F1E3D}"/>
              </a:ext>
            </a:extLst>
          </p:cNvPr>
          <p:cNvSpPr txBox="1">
            <a:spLocks noChangeArrowheads="1"/>
          </p:cNvSpPr>
          <p:nvPr/>
        </p:nvSpPr>
        <p:spPr bwMode="auto">
          <a:xfrm>
            <a:off x="5775326" y="4345107"/>
            <a:ext cx="2886074"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just" eaLnBrk="1" hangingPunct="1">
              <a:spcBef>
                <a:spcPct val="0"/>
              </a:spcBef>
              <a:buFontTx/>
              <a:buNone/>
            </a:pPr>
            <a:r>
              <a:rPr lang="en-GB" altLang="en-US" sz="1100" dirty="0">
                <a:solidFill>
                  <a:srgbClr val="1C1C1C"/>
                </a:solidFill>
              </a:rPr>
              <a:t>To 18 inches in length. You have got to understand  that this is not a daily event when fishing in March. The big smallmouth bass are on the move upriver to locate their spawning areas. One week later, while fishing this same location, we only caught a few small bass. </a:t>
            </a:r>
          </a:p>
          <a:p>
            <a:pPr algn="just" eaLnBrk="1" hangingPunct="1">
              <a:spcBef>
                <a:spcPct val="0"/>
              </a:spcBef>
              <a:buFontTx/>
              <a:buNone/>
            </a:pPr>
            <a:endParaRPr lang="en-GB" altLang="en-US" sz="1100" dirty="0">
              <a:solidFill>
                <a:srgbClr val="1C1C1C"/>
              </a:solidFill>
            </a:endParaRPr>
          </a:p>
          <a:p>
            <a:pPr algn="just" eaLnBrk="1" hangingPunct="1">
              <a:spcBef>
                <a:spcPct val="0"/>
              </a:spcBef>
              <a:buFontTx/>
              <a:buNone/>
            </a:pPr>
            <a:r>
              <a:rPr lang="en-GB" altLang="en-US" sz="1100" dirty="0">
                <a:solidFill>
                  <a:srgbClr val="1C1C1C"/>
                </a:solidFill>
              </a:rPr>
              <a:t>During the month of March, anglers must move to locations where there are eddies. These slow moving waters hold migrating smallmouth during their upstream travels. I found that the biggest smallmouth are the first ones to move upstream to find ideal habitat for their spawning activities.  Anglers that know this are usually</a:t>
            </a:r>
          </a:p>
          <a:p>
            <a:pPr algn="just" eaLnBrk="1" hangingPunct="1">
              <a:spcBef>
                <a:spcPct val="0"/>
              </a:spcBef>
              <a:buFontTx/>
              <a:buNone/>
            </a:pPr>
            <a:endParaRPr lang="en-GB" altLang="en-US" sz="1100" dirty="0">
              <a:solidFill>
                <a:srgbClr val="1C1C1C"/>
              </a:solidFill>
            </a:endParaRPr>
          </a:p>
          <a:p>
            <a:pPr eaLnBrk="1" hangingPunct="1">
              <a:spcBef>
                <a:spcPct val="0"/>
              </a:spcBef>
              <a:buFontTx/>
              <a:buNone/>
            </a:pPr>
            <a:r>
              <a:rPr lang="en-GB" altLang="en-US" sz="1100" dirty="0">
                <a:solidFill>
                  <a:srgbClr val="1C1C1C"/>
                </a:solidFill>
              </a:rPr>
              <a:t> </a:t>
            </a:r>
          </a:p>
        </p:txBody>
      </p:sp>
      <p:sp>
        <p:nvSpPr>
          <p:cNvPr id="26" name="TextBox 21">
            <a:extLst>
              <a:ext uri="{FF2B5EF4-FFF2-40B4-BE49-F238E27FC236}">
                <a16:creationId xmlns:a16="http://schemas.microsoft.com/office/drawing/2014/main" id="{44AC1A5E-8B12-4550-8E2A-B859B58479D7}"/>
              </a:ext>
            </a:extLst>
          </p:cNvPr>
          <p:cNvSpPr txBox="1">
            <a:spLocks noChangeArrowheads="1"/>
          </p:cNvSpPr>
          <p:nvPr/>
        </p:nvSpPr>
        <p:spPr bwMode="auto">
          <a:xfrm>
            <a:off x="2010570" y="2684861"/>
            <a:ext cx="1589087"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100" dirty="0">
                <a:solidFill>
                  <a:srgbClr val="1C1C1C"/>
                </a:solidFill>
              </a:rPr>
              <a:t>and early July, but the main reproduction takes place sometime in April or May.</a:t>
            </a:r>
          </a:p>
          <a:p>
            <a:pPr eaLnBrk="1" hangingPunct="1">
              <a:spcBef>
                <a:spcPct val="0"/>
              </a:spcBef>
              <a:buFontTx/>
              <a:buNone/>
            </a:pPr>
            <a:endParaRPr lang="en-GB" altLang="en-US" sz="1100" dirty="0">
              <a:solidFill>
                <a:srgbClr val="1C1C1C"/>
              </a:solidFill>
            </a:endParaRPr>
          </a:p>
          <a:p>
            <a:pPr eaLnBrk="1" hangingPunct="1">
              <a:spcBef>
                <a:spcPct val="0"/>
              </a:spcBef>
              <a:buFontTx/>
              <a:buNone/>
            </a:pPr>
            <a:r>
              <a:rPr lang="en-GB" altLang="en-US" sz="1100" dirty="0">
                <a:solidFill>
                  <a:srgbClr val="1C1C1C"/>
                </a:solidFill>
              </a:rPr>
              <a:t>I do not recommend fishing for any spawning smallmouth so our early season fishing will be through the month of March.  Smallmouth bass have been affected by high pollution circumstances in the Susquehanna River and some of its tributaries, which I feel the fishing during the spawning cycle could harm the number of survivors. The lower number of survivors could eventually eliminate the species. A catch and </a:t>
            </a:r>
          </a:p>
        </p:txBody>
      </p:sp>
      <p:pic>
        <p:nvPicPr>
          <p:cNvPr id="22" name="Picture 2">
            <a:extLst>
              <a:ext uri="{FF2B5EF4-FFF2-40B4-BE49-F238E27FC236}">
                <a16:creationId xmlns:a16="http://schemas.microsoft.com/office/drawing/2014/main" id="{DF38CDB6-6BDA-4594-9C08-ED4CD8840DAF}"/>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778816" y="282575"/>
            <a:ext cx="5307783"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 name="TextBox 13">
            <a:extLst>
              <a:ext uri="{FF2B5EF4-FFF2-40B4-BE49-F238E27FC236}">
                <a16:creationId xmlns:a16="http://schemas.microsoft.com/office/drawing/2014/main" id="{9FC9A563-14BC-4B28-BAD6-E3289ECBCE3B}"/>
              </a:ext>
            </a:extLst>
          </p:cNvPr>
          <p:cNvSpPr txBox="1">
            <a:spLocks noChangeArrowheads="1"/>
          </p:cNvSpPr>
          <p:nvPr/>
        </p:nvSpPr>
        <p:spPr bwMode="auto">
          <a:xfrm>
            <a:off x="0" y="1647825"/>
            <a:ext cx="9132888" cy="769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4400" b="1" dirty="0">
                <a:solidFill>
                  <a:srgbClr val="1C1C1C"/>
                </a:solidFill>
              </a:rPr>
              <a:t>EARLY SEASON SMALLMOUTH</a:t>
            </a:r>
          </a:p>
        </p:txBody>
      </p:sp>
      <p:pic>
        <p:nvPicPr>
          <p:cNvPr id="5" name="Picture 4">
            <a:extLst>
              <a:ext uri="{FF2B5EF4-FFF2-40B4-BE49-F238E27FC236}">
                <a16:creationId xmlns:a16="http://schemas.microsoft.com/office/drawing/2014/main" id="{34541926-068C-4E9F-A252-278E83CCFD78}"/>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775326" y="2668384"/>
            <a:ext cx="2885714" cy="1380952"/>
          </a:xfrm>
          <a:prstGeom prst="rect">
            <a:avLst/>
          </a:prstGeom>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0" y="1155700"/>
            <a:ext cx="9144000" cy="0"/>
          </a:xfrm>
          <a:prstGeom prst="line">
            <a:avLst/>
          </a:prstGeom>
          <a:ln>
            <a:solidFill>
              <a:srgbClr val="1C1C1C"/>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a:off x="0" y="1509713"/>
            <a:ext cx="9144000" cy="0"/>
          </a:xfrm>
          <a:prstGeom prst="line">
            <a:avLst/>
          </a:prstGeom>
          <a:ln>
            <a:solidFill>
              <a:srgbClr val="000000"/>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0" y="1546225"/>
            <a:ext cx="9144000" cy="0"/>
          </a:xfrm>
          <a:prstGeom prst="line">
            <a:avLst/>
          </a:prstGeom>
          <a:ln>
            <a:solidFill>
              <a:srgbClr val="232323"/>
            </a:solidFill>
          </a:ln>
        </p:spPr>
        <p:style>
          <a:lnRef idx="1">
            <a:schemeClr val="accent1"/>
          </a:lnRef>
          <a:fillRef idx="0">
            <a:schemeClr val="accent1"/>
          </a:fillRef>
          <a:effectRef idx="0">
            <a:schemeClr val="accent1"/>
          </a:effectRef>
          <a:fontRef idx="minor">
            <a:schemeClr val="tx1"/>
          </a:fontRef>
        </p:style>
      </p:cxnSp>
      <p:sp>
        <p:nvSpPr>
          <p:cNvPr id="3077" name="TextBox 10"/>
          <p:cNvSpPr txBox="1">
            <a:spLocks noChangeArrowheads="1"/>
          </p:cNvSpPr>
          <p:nvPr/>
        </p:nvSpPr>
        <p:spPr bwMode="auto">
          <a:xfrm>
            <a:off x="3272018" y="1192213"/>
            <a:ext cx="2431692"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400" b="1" dirty="0">
                <a:solidFill>
                  <a:srgbClr val="1C1C1C"/>
                </a:solidFill>
              </a:rPr>
              <a:t>Monday, JANUARY 23, 2012</a:t>
            </a:r>
          </a:p>
        </p:txBody>
      </p:sp>
      <p:sp>
        <p:nvSpPr>
          <p:cNvPr id="3078" name="TextBox 11"/>
          <p:cNvSpPr txBox="1">
            <a:spLocks noChangeArrowheads="1"/>
          </p:cNvSpPr>
          <p:nvPr/>
        </p:nvSpPr>
        <p:spPr bwMode="auto">
          <a:xfrm>
            <a:off x="131763" y="1222375"/>
            <a:ext cx="3768725"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200" b="1" dirty="0">
                <a:solidFill>
                  <a:srgbClr val="1C1C1C"/>
                </a:solidFill>
              </a:rPr>
              <a:t>Est. 1980</a:t>
            </a:r>
          </a:p>
        </p:txBody>
      </p:sp>
      <p:sp>
        <p:nvSpPr>
          <p:cNvPr id="3079" name="TextBox 12"/>
          <p:cNvSpPr txBox="1">
            <a:spLocks noChangeArrowheads="1"/>
          </p:cNvSpPr>
          <p:nvPr/>
        </p:nvSpPr>
        <p:spPr bwMode="auto">
          <a:xfrm>
            <a:off x="7750206" y="1217613"/>
            <a:ext cx="116519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r" eaLnBrk="1" hangingPunct="1">
              <a:spcBef>
                <a:spcPct val="0"/>
              </a:spcBef>
              <a:buFontTx/>
              <a:buNone/>
            </a:pPr>
            <a:r>
              <a:rPr lang="en-GB" altLang="en-US" sz="1200" b="1" dirty="0">
                <a:solidFill>
                  <a:srgbClr val="1C1C1C"/>
                </a:solidFill>
              </a:rPr>
              <a:t>Price   25 cents </a:t>
            </a:r>
            <a:endParaRPr lang="en-GB" altLang="en-US" sz="1400" b="1" dirty="0">
              <a:solidFill>
                <a:srgbClr val="1C1C1C"/>
              </a:solidFill>
            </a:endParaRPr>
          </a:p>
        </p:txBody>
      </p:sp>
      <p:sp>
        <p:nvSpPr>
          <p:cNvPr id="3081" name="TextBox 15"/>
          <p:cNvSpPr txBox="1">
            <a:spLocks noChangeArrowheads="1"/>
          </p:cNvSpPr>
          <p:nvPr/>
        </p:nvSpPr>
        <p:spPr bwMode="auto">
          <a:xfrm>
            <a:off x="90005" y="1830388"/>
            <a:ext cx="1714984" cy="50783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buNone/>
            </a:pPr>
            <a:r>
              <a:rPr lang="en-US" sz="1200" dirty="0"/>
              <a:t>the first ones to fish in March. Areas that have large rocks with eddies or slow moving waters are also great locations to find a smallmouth. Some anglers locate smallmouth behind large fallen trees or submerged wood. Another good place to find smallmouth is at the foot of many islands with water depth of at least four feet or more. This time of season is a hunting adventure. If you do not find a smallmouth bass at a certain spot, then move to another.  How do you know if you are at a spot with smallmouth bass in it? Well, usually the first few casts will tell you.  If you catch a few smallmouth and </a:t>
            </a:r>
          </a:p>
        </p:txBody>
      </p:sp>
      <p:cxnSp>
        <p:nvCxnSpPr>
          <p:cNvPr id="19" name="Straight Connector 18"/>
          <p:cNvCxnSpPr/>
          <p:nvPr/>
        </p:nvCxnSpPr>
        <p:spPr>
          <a:xfrm>
            <a:off x="1890713" y="2708275"/>
            <a:ext cx="0" cy="4135438"/>
          </a:xfrm>
          <a:prstGeom prst="line">
            <a:avLst/>
          </a:prstGeom>
          <a:ln>
            <a:solidFill>
              <a:srgbClr val="232323"/>
            </a:solidFill>
          </a:ln>
        </p:spPr>
        <p:style>
          <a:lnRef idx="1">
            <a:schemeClr val="accent1"/>
          </a:lnRef>
          <a:fillRef idx="0">
            <a:schemeClr val="accent1"/>
          </a:fillRef>
          <a:effectRef idx="0">
            <a:schemeClr val="accent1"/>
          </a:effectRef>
          <a:fontRef idx="minor">
            <a:schemeClr val="tx1"/>
          </a:fontRef>
        </p:style>
      </p:cxnSp>
      <p:sp>
        <p:nvSpPr>
          <p:cNvPr id="3084" name="TextBox 21"/>
          <p:cNvSpPr txBox="1">
            <a:spLocks noChangeArrowheads="1"/>
          </p:cNvSpPr>
          <p:nvPr/>
        </p:nvSpPr>
        <p:spPr bwMode="auto">
          <a:xfrm>
            <a:off x="3648075" y="1820664"/>
            <a:ext cx="1660525" cy="5509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100" dirty="0">
                <a:solidFill>
                  <a:srgbClr val="1C1C1C"/>
                </a:solidFill>
              </a:rPr>
              <a:t>tail </a:t>
            </a:r>
            <a:r>
              <a:rPr lang="en-GB" altLang="en-US" sz="1100" dirty="0" err="1">
                <a:solidFill>
                  <a:srgbClr val="1C1C1C"/>
                </a:solidFill>
              </a:rPr>
              <a:t>Clouser’s</a:t>
            </a:r>
            <a:r>
              <a:rPr lang="en-GB" altLang="en-US" sz="1100" dirty="0">
                <a:solidFill>
                  <a:srgbClr val="1C1C1C"/>
                </a:solidFill>
              </a:rPr>
              <a:t>, yellow over chartreuse with gold flash </a:t>
            </a:r>
            <a:r>
              <a:rPr lang="en-GB" altLang="en-US" sz="1100" dirty="0" err="1">
                <a:solidFill>
                  <a:srgbClr val="1C1C1C"/>
                </a:solidFill>
              </a:rPr>
              <a:t>color</a:t>
            </a:r>
            <a:r>
              <a:rPr lang="en-GB" altLang="en-US" sz="1100" dirty="0">
                <a:solidFill>
                  <a:srgbClr val="1C1C1C"/>
                </a:solidFill>
              </a:rPr>
              <a:t> combination work best in off </a:t>
            </a:r>
            <a:r>
              <a:rPr lang="en-GB" altLang="en-US" sz="1100" dirty="0" err="1">
                <a:solidFill>
                  <a:srgbClr val="1C1C1C"/>
                </a:solidFill>
              </a:rPr>
              <a:t>colored</a:t>
            </a:r>
            <a:r>
              <a:rPr lang="en-GB" altLang="en-US" sz="1100" dirty="0">
                <a:solidFill>
                  <a:srgbClr val="1C1C1C"/>
                </a:solidFill>
              </a:rPr>
              <a:t> waters.  For clear water conditions I found that the Hybrid </a:t>
            </a:r>
            <a:r>
              <a:rPr lang="en-GB" altLang="en-US" sz="1100" dirty="0" err="1">
                <a:solidFill>
                  <a:srgbClr val="1C1C1C"/>
                </a:solidFill>
              </a:rPr>
              <a:t>Clouser</a:t>
            </a:r>
            <a:r>
              <a:rPr lang="en-GB" altLang="en-US" sz="1100" dirty="0">
                <a:solidFill>
                  <a:srgbClr val="1C1C1C"/>
                </a:solidFill>
              </a:rPr>
              <a:t> in a silver shiner pattern works the best. I have also caught them on Mad Toms, Sculpin and Left’s Deceiver fly patterns as well. The ticket with any pattern is getting them into the last foot of water along the bottom. </a:t>
            </a:r>
          </a:p>
          <a:p>
            <a:pPr eaLnBrk="1" hangingPunct="1">
              <a:spcBef>
                <a:spcPct val="0"/>
              </a:spcBef>
              <a:buFontTx/>
              <a:buNone/>
            </a:pPr>
            <a:endParaRPr lang="en-GB" altLang="en-US" sz="1100" dirty="0">
              <a:solidFill>
                <a:srgbClr val="1C1C1C"/>
              </a:solidFill>
            </a:endParaRPr>
          </a:p>
          <a:p>
            <a:pPr algn="just" eaLnBrk="1" hangingPunct="1">
              <a:spcBef>
                <a:spcPct val="0"/>
              </a:spcBef>
              <a:buFontTx/>
              <a:buNone/>
            </a:pPr>
            <a:r>
              <a:rPr lang="en-GB" altLang="en-US" sz="1100" b="1" dirty="0">
                <a:solidFill>
                  <a:srgbClr val="1C1C1C"/>
                </a:solidFill>
              </a:rPr>
              <a:t>How to Fish the Flies</a:t>
            </a:r>
          </a:p>
          <a:p>
            <a:pPr algn="just" eaLnBrk="1" hangingPunct="1">
              <a:spcBef>
                <a:spcPct val="0"/>
              </a:spcBef>
              <a:buFontTx/>
              <a:buNone/>
            </a:pPr>
            <a:endParaRPr lang="en-GB" altLang="en-US" sz="1100" b="1" dirty="0">
              <a:solidFill>
                <a:srgbClr val="1C1C1C"/>
              </a:solidFill>
            </a:endParaRPr>
          </a:p>
          <a:p>
            <a:pPr algn="just" eaLnBrk="1" hangingPunct="1">
              <a:spcBef>
                <a:spcPct val="0"/>
              </a:spcBef>
              <a:buFontTx/>
              <a:buNone/>
            </a:pPr>
            <a:r>
              <a:rPr lang="en-GB" altLang="en-US" sz="1100" dirty="0">
                <a:solidFill>
                  <a:srgbClr val="1C1C1C"/>
                </a:solidFill>
              </a:rPr>
              <a:t>The best way to present the fly to the bottom hugging smallmouth is to first place yourself at the upstream end of the </a:t>
            </a:r>
            <a:r>
              <a:rPr lang="en-GB" altLang="en-US" sz="1100" dirty="0" err="1">
                <a:solidFill>
                  <a:srgbClr val="1C1C1C"/>
                </a:solidFill>
              </a:rPr>
              <a:t>eddie</a:t>
            </a:r>
            <a:r>
              <a:rPr lang="en-GB" altLang="en-US" sz="1100" dirty="0">
                <a:solidFill>
                  <a:srgbClr val="1C1C1C"/>
                </a:solidFill>
              </a:rPr>
              <a:t>. Then cast the fly across (or upstream and across) and allow the fly to sink into the </a:t>
            </a:r>
            <a:r>
              <a:rPr lang="en-GB" altLang="en-US" sz="1100" dirty="0" err="1">
                <a:solidFill>
                  <a:srgbClr val="1C1C1C"/>
                </a:solidFill>
              </a:rPr>
              <a:t>eddie’s</a:t>
            </a:r>
            <a:r>
              <a:rPr lang="en-GB" altLang="en-US" sz="1100" dirty="0">
                <a:solidFill>
                  <a:srgbClr val="1C1C1C"/>
                </a:solidFill>
              </a:rPr>
              <a:t> slow waters. Anglers should</a:t>
            </a:r>
          </a:p>
          <a:p>
            <a:pPr eaLnBrk="1" hangingPunct="1">
              <a:spcBef>
                <a:spcPct val="0"/>
              </a:spcBef>
              <a:buFontTx/>
              <a:buNone/>
            </a:pPr>
            <a:endParaRPr lang="en-GB" altLang="en-US" sz="1100" dirty="0">
              <a:solidFill>
                <a:srgbClr val="1C1C1C"/>
              </a:solidFill>
            </a:endParaRPr>
          </a:p>
          <a:p>
            <a:pPr eaLnBrk="1" hangingPunct="1">
              <a:spcBef>
                <a:spcPct val="0"/>
              </a:spcBef>
              <a:buFontTx/>
              <a:buNone/>
            </a:pPr>
            <a:endParaRPr lang="en-GB" altLang="en-US" sz="1100" dirty="0">
              <a:solidFill>
                <a:srgbClr val="1C1C1C"/>
              </a:solidFill>
            </a:endParaRPr>
          </a:p>
          <a:p>
            <a:pPr eaLnBrk="1" hangingPunct="1">
              <a:spcBef>
                <a:spcPct val="0"/>
              </a:spcBef>
              <a:buFontTx/>
              <a:buNone/>
            </a:pPr>
            <a:endParaRPr lang="en-GB" altLang="en-US" sz="1100" dirty="0">
              <a:solidFill>
                <a:srgbClr val="1C1C1C"/>
              </a:solidFill>
            </a:endParaRPr>
          </a:p>
        </p:txBody>
      </p:sp>
      <p:cxnSp>
        <p:nvCxnSpPr>
          <p:cNvPr id="23" name="Straight Connector 22"/>
          <p:cNvCxnSpPr/>
          <p:nvPr/>
        </p:nvCxnSpPr>
        <p:spPr>
          <a:xfrm>
            <a:off x="3648075" y="2705100"/>
            <a:ext cx="0" cy="4152900"/>
          </a:xfrm>
          <a:prstGeom prst="line">
            <a:avLst/>
          </a:prstGeom>
          <a:ln>
            <a:solidFill>
              <a:srgbClr val="232323"/>
            </a:solidFill>
          </a:ln>
        </p:spPr>
        <p:style>
          <a:lnRef idx="1">
            <a:schemeClr val="accent1"/>
          </a:lnRef>
          <a:fillRef idx="0">
            <a:schemeClr val="accent1"/>
          </a:fillRef>
          <a:effectRef idx="0">
            <a:schemeClr val="accent1"/>
          </a:effectRef>
          <a:fontRef idx="minor">
            <a:schemeClr val="tx1"/>
          </a:fontRef>
        </p:style>
      </p:cxnSp>
      <p:cxnSp>
        <p:nvCxnSpPr>
          <p:cNvPr id="25" name="Straight Connector 24"/>
          <p:cNvCxnSpPr/>
          <p:nvPr/>
        </p:nvCxnSpPr>
        <p:spPr>
          <a:xfrm>
            <a:off x="-4763" y="1189038"/>
            <a:ext cx="9144001" cy="0"/>
          </a:xfrm>
          <a:prstGeom prst="line">
            <a:avLst/>
          </a:prstGeom>
          <a:ln>
            <a:solidFill>
              <a:srgbClr val="232323"/>
            </a:solidFill>
          </a:ln>
        </p:spPr>
        <p:style>
          <a:lnRef idx="1">
            <a:schemeClr val="accent1"/>
          </a:lnRef>
          <a:fillRef idx="0">
            <a:schemeClr val="accent1"/>
          </a:fillRef>
          <a:effectRef idx="0">
            <a:schemeClr val="accent1"/>
          </a:effectRef>
          <a:fontRef idx="minor">
            <a:schemeClr val="tx1"/>
          </a:fontRef>
        </p:style>
      </p:cxnSp>
      <p:sp>
        <p:nvSpPr>
          <p:cNvPr id="3088" name="TextBox 27"/>
          <p:cNvSpPr txBox="1">
            <a:spLocks noChangeArrowheads="1"/>
          </p:cNvSpPr>
          <p:nvPr/>
        </p:nvSpPr>
        <p:spPr bwMode="auto">
          <a:xfrm>
            <a:off x="7218363" y="376238"/>
            <a:ext cx="1625600" cy="538162"/>
          </a:xfrm>
          <a:prstGeom prst="rect">
            <a:avLst/>
          </a:prstGeom>
          <a:noFill/>
          <a:ln w="9525">
            <a:solidFill>
              <a:srgbClr val="1C1C1C"/>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800" b="1">
                <a:solidFill>
                  <a:srgbClr val="1C1C1C"/>
                </a:solidFill>
              </a:rPr>
              <a:t>Member of the Asscoiated Press . </a:t>
            </a:r>
            <a:r>
              <a:rPr lang="en-GB" altLang="en-US" sz="700">
                <a:solidFill>
                  <a:srgbClr val="1C1C1C"/>
                </a:solidFill>
              </a:rPr>
              <a:t>Aenean commodo ligula eget dolor. Aenean. Aenean commodo ligula eget dolor. Aenhswse. Cejhciebce fcdcdcd.</a:t>
            </a:r>
            <a:endParaRPr lang="en-GB" altLang="en-US" sz="700">
              <a:solidFill>
                <a:srgbClr val="1C1C1C"/>
              </a:solidFill>
              <a:latin typeface="Arial" panose="020B0604020202020204" pitchFamily="34" charset="0"/>
            </a:endParaRPr>
          </a:p>
        </p:txBody>
      </p:sp>
      <p:sp>
        <p:nvSpPr>
          <p:cNvPr id="30" name="Rectangle 29"/>
          <p:cNvSpPr/>
          <p:nvPr/>
        </p:nvSpPr>
        <p:spPr>
          <a:xfrm>
            <a:off x="7180263" y="352425"/>
            <a:ext cx="1687512" cy="600075"/>
          </a:xfrm>
          <a:prstGeom prst="rect">
            <a:avLst/>
          </a:prstGeom>
          <a:noFill/>
          <a:ln w="6350">
            <a:solidFill>
              <a:srgbClr val="1C1C1C"/>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endParaRPr lang="en-GB"/>
          </a:p>
        </p:txBody>
      </p:sp>
      <p:sp>
        <p:nvSpPr>
          <p:cNvPr id="3090" name="TextBox 10"/>
          <p:cNvSpPr txBox="1">
            <a:spLocks noChangeArrowheads="1"/>
          </p:cNvSpPr>
          <p:nvPr/>
        </p:nvSpPr>
        <p:spPr bwMode="auto">
          <a:xfrm>
            <a:off x="2757488" y="862013"/>
            <a:ext cx="3448050"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ctr" eaLnBrk="1" hangingPunct="1">
              <a:spcBef>
                <a:spcPct val="0"/>
              </a:spcBef>
              <a:buFontTx/>
              <a:buNone/>
            </a:pPr>
            <a:r>
              <a:rPr lang="en-GB" altLang="en-US" sz="1400" b="1">
                <a:solidFill>
                  <a:srgbClr val="1C1C1C"/>
                </a:solidFill>
              </a:rPr>
              <a:t>ILLUSTRATED WEEKLY NEWSPAPER</a:t>
            </a:r>
          </a:p>
        </p:txBody>
      </p:sp>
      <p:pic>
        <p:nvPicPr>
          <p:cNvPr id="3091" name="Picture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1804988" y="282575"/>
            <a:ext cx="5281612" cy="568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 name="TextBox 21">
            <a:extLst>
              <a:ext uri="{FF2B5EF4-FFF2-40B4-BE49-F238E27FC236}">
                <a16:creationId xmlns:a16="http://schemas.microsoft.com/office/drawing/2014/main" id="{F477CAF5-4E41-4B63-88A2-CA9FD80F1E3D}"/>
              </a:ext>
            </a:extLst>
          </p:cNvPr>
          <p:cNvSpPr txBox="1">
            <a:spLocks noChangeArrowheads="1"/>
          </p:cNvSpPr>
          <p:nvPr/>
        </p:nvSpPr>
        <p:spPr bwMode="auto">
          <a:xfrm>
            <a:off x="5380555" y="1820664"/>
            <a:ext cx="1728832"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algn="just" eaLnBrk="1" hangingPunct="1">
              <a:spcBef>
                <a:spcPct val="0"/>
              </a:spcBef>
              <a:buFontTx/>
              <a:buNone/>
            </a:pPr>
            <a:r>
              <a:rPr lang="en-GB" altLang="en-US" sz="1100" dirty="0">
                <a:solidFill>
                  <a:srgbClr val="1C1C1C"/>
                </a:solidFill>
              </a:rPr>
              <a:t>lower their rod tip to approximately 2 to 6 inches above the surface of the water before stripping the fly back. You can use two types of retrieves. For instance, one that does not impart any action to the fly, just the forward stripping motion. The other by using a speed up and stop stripping motion imparts a darting motion to the fly imitation portraying an escaping baitfish. In many instances the speed up and stop stripping technique works the best.</a:t>
            </a:r>
          </a:p>
          <a:p>
            <a:pPr algn="just" eaLnBrk="1" hangingPunct="1">
              <a:spcBef>
                <a:spcPct val="0"/>
              </a:spcBef>
              <a:buFontTx/>
              <a:buNone/>
            </a:pPr>
            <a:endParaRPr lang="en-GB" altLang="en-US" sz="1100" dirty="0">
              <a:solidFill>
                <a:srgbClr val="1C1C1C"/>
              </a:solidFill>
            </a:endParaRPr>
          </a:p>
          <a:p>
            <a:pPr algn="just" eaLnBrk="1" hangingPunct="1">
              <a:spcBef>
                <a:spcPct val="0"/>
              </a:spcBef>
              <a:buFontTx/>
              <a:buNone/>
            </a:pPr>
            <a:r>
              <a:rPr lang="en-GB" altLang="en-US" sz="1100" dirty="0">
                <a:solidFill>
                  <a:srgbClr val="1C1C1C"/>
                </a:solidFill>
              </a:rPr>
              <a:t>If by chance you get the chance to fish during this prime time of early season, you could be rewarded with the largest smallmouth bass of the year.</a:t>
            </a:r>
          </a:p>
          <a:p>
            <a:pPr algn="just" eaLnBrk="1" hangingPunct="1">
              <a:spcBef>
                <a:spcPct val="0"/>
              </a:spcBef>
              <a:buFontTx/>
              <a:buNone/>
            </a:pPr>
            <a:endParaRPr lang="en-GB" altLang="en-US" sz="1100" dirty="0">
              <a:solidFill>
                <a:srgbClr val="1C1C1C"/>
              </a:solidFill>
            </a:endParaRPr>
          </a:p>
          <a:p>
            <a:pPr algn="just" eaLnBrk="1" hangingPunct="1">
              <a:spcBef>
                <a:spcPct val="0"/>
              </a:spcBef>
              <a:buFontTx/>
              <a:buNone/>
            </a:pPr>
            <a:r>
              <a:rPr lang="en-GB" altLang="en-US" sz="1100" dirty="0">
                <a:solidFill>
                  <a:srgbClr val="1C1C1C"/>
                </a:solidFill>
              </a:rPr>
              <a:t>- Bob </a:t>
            </a:r>
            <a:r>
              <a:rPr lang="en-GB" altLang="en-US" sz="1100" dirty="0" err="1">
                <a:solidFill>
                  <a:srgbClr val="1C1C1C"/>
                </a:solidFill>
              </a:rPr>
              <a:t>Clouser</a:t>
            </a:r>
            <a:endParaRPr lang="en-GB" altLang="en-US" sz="1100" dirty="0">
              <a:solidFill>
                <a:srgbClr val="1C1C1C"/>
              </a:solidFill>
            </a:endParaRPr>
          </a:p>
        </p:txBody>
      </p:sp>
      <p:sp>
        <p:nvSpPr>
          <p:cNvPr id="26" name="TextBox 21">
            <a:extLst>
              <a:ext uri="{FF2B5EF4-FFF2-40B4-BE49-F238E27FC236}">
                <a16:creationId xmlns:a16="http://schemas.microsoft.com/office/drawing/2014/main" id="{44AC1A5E-8B12-4550-8E2A-B859B58479D7}"/>
              </a:ext>
            </a:extLst>
          </p:cNvPr>
          <p:cNvSpPr txBox="1">
            <a:spLocks noChangeArrowheads="1"/>
          </p:cNvSpPr>
          <p:nvPr/>
        </p:nvSpPr>
        <p:spPr bwMode="auto">
          <a:xfrm>
            <a:off x="1884674" y="1820664"/>
            <a:ext cx="1714984" cy="5001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Char char="•"/>
              <a:defRPr sz="3200">
                <a:solidFill>
                  <a:srgbClr val="303030"/>
                </a:solidFill>
                <a:latin typeface="Times New Roman" panose="02020603050405020304" pitchFamily="18" charset="0"/>
                <a:cs typeface="Times New Roman" panose="02020603050405020304" pitchFamily="18" charset="0"/>
              </a:defRPr>
            </a:lvl1pPr>
            <a:lvl2pPr marL="742950" indent="-285750">
              <a:spcBef>
                <a:spcPct val="20000"/>
              </a:spcBef>
              <a:buChar char="–"/>
              <a:defRPr sz="2800">
                <a:solidFill>
                  <a:srgbClr val="303030"/>
                </a:solidFill>
                <a:latin typeface="Times New Roman" panose="02020603050405020304" pitchFamily="18" charset="0"/>
                <a:cs typeface="Times New Roman" panose="02020603050405020304" pitchFamily="18" charset="0"/>
              </a:defRPr>
            </a:lvl2pPr>
            <a:lvl3pPr marL="1143000" indent="-228600">
              <a:spcBef>
                <a:spcPct val="20000"/>
              </a:spcBef>
              <a:buChar char="•"/>
              <a:defRPr sz="2400">
                <a:solidFill>
                  <a:srgbClr val="303030"/>
                </a:solidFill>
                <a:latin typeface="Times New Roman" panose="02020603050405020304" pitchFamily="18" charset="0"/>
                <a:cs typeface="Times New Roman" panose="02020603050405020304" pitchFamily="18" charset="0"/>
              </a:defRPr>
            </a:lvl3pPr>
            <a:lvl4pPr marL="16002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4pPr>
            <a:lvl5pPr marL="2057400" indent="-228600">
              <a:spcBef>
                <a:spcPct val="20000"/>
              </a:spcBef>
              <a:buChar char="»"/>
              <a:defRPr sz="2000">
                <a:solidFill>
                  <a:srgbClr val="303030"/>
                </a:solidFill>
                <a:latin typeface="Times New Roman" panose="02020603050405020304" pitchFamily="18" charset="0"/>
                <a:cs typeface="Times New Roman" panose="02020603050405020304" pitchFamily="18" charset="0"/>
              </a:defRPr>
            </a:lvl5pPr>
            <a:lvl6pPr marL="25146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6pPr>
            <a:lvl7pPr marL="29718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7pPr>
            <a:lvl8pPr marL="34290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8pPr>
            <a:lvl9pPr marL="3886200" indent="-228600" eaLnBrk="0" fontAlgn="base" hangingPunct="0">
              <a:spcBef>
                <a:spcPct val="20000"/>
              </a:spcBef>
              <a:spcAft>
                <a:spcPct val="0"/>
              </a:spcAft>
              <a:buChar char="»"/>
              <a:defRPr sz="2000">
                <a:solidFill>
                  <a:srgbClr val="303030"/>
                </a:solidFill>
                <a:latin typeface="Times New Roman" panose="02020603050405020304" pitchFamily="18" charset="0"/>
                <a:cs typeface="Times New Roman" panose="02020603050405020304" pitchFamily="18" charset="0"/>
              </a:defRPr>
            </a:lvl9pPr>
          </a:lstStyle>
          <a:p>
            <a:pPr eaLnBrk="1" hangingPunct="1">
              <a:spcBef>
                <a:spcPct val="0"/>
              </a:spcBef>
              <a:buFontTx/>
              <a:buNone/>
            </a:pPr>
            <a:r>
              <a:rPr lang="en-GB" altLang="en-US" sz="1100" dirty="0">
                <a:solidFill>
                  <a:srgbClr val="1C1C1C"/>
                </a:solidFill>
              </a:rPr>
              <a:t>and then nothing, then it is time to move.</a:t>
            </a:r>
          </a:p>
          <a:p>
            <a:pPr eaLnBrk="1" hangingPunct="1">
              <a:spcBef>
                <a:spcPct val="0"/>
              </a:spcBef>
              <a:buFontTx/>
              <a:buNone/>
            </a:pPr>
            <a:endParaRPr lang="en-GB" altLang="en-US" sz="1100" dirty="0">
              <a:solidFill>
                <a:srgbClr val="1C1C1C"/>
              </a:solidFill>
            </a:endParaRPr>
          </a:p>
          <a:p>
            <a:pPr eaLnBrk="1" hangingPunct="1">
              <a:spcBef>
                <a:spcPct val="0"/>
              </a:spcBef>
              <a:buFontTx/>
              <a:buNone/>
            </a:pPr>
            <a:r>
              <a:rPr lang="en-GB" altLang="en-US" sz="1100" b="1" dirty="0">
                <a:solidFill>
                  <a:srgbClr val="1C1C1C"/>
                </a:solidFill>
              </a:rPr>
              <a:t>Equipment</a:t>
            </a:r>
          </a:p>
          <a:p>
            <a:pPr eaLnBrk="1" hangingPunct="1">
              <a:spcBef>
                <a:spcPct val="0"/>
              </a:spcBef>
              <a:buFontTx/>
              <a:buNone/>
            </a:pPr>
            <a:endParaRPr lang="en-GB" altLang="en-US" sz="1100" b="1" dirty="0">
              <a:solidFill>
                <a:srgbClr val="1C1C1C"/>
              </a:solidFill>
            </a:endParaRPr>
          </a:p>
          <a:p>
            <a:pPr eaLnBrk="1" hangingPunct="1">
              <a:spcBef>
                <a:spcPct val="0"/>
              </a:spcBef>
              <a:buFontTx/>
              <a:buNone/>
            </a:pPr>
            <a:r>
              <a:rPr lang="en-GB" altLang="en-US" sz="1100" dirty="0">
                <a:solidFill>
                  <a:srgbClr val="1C1C1C"/>
                </a:solidFill>
              </a:rPr>
              <a:t>Fly rod anglers will do best by using eight weight fly rods and full sinking type 3 or 4 fly lines. As far as leaders are concerned, a 4 foot section of 10 pound test looped to the end of the sinking fly line is a good choice. This set up will allow your fly to be presented near the bottom in slow moving waters. Flies need to be weighted in order to fish the last foot of water along the bottom. I prefer the </a:t>
            </a:r>
            <a:r>
              <a:rPr lang="en-GB" altLang="en-US" sz="1100" dirty="0" err="1">
                <a:solidFill>
                  <a:srgbClr val="1C1C1C"/>
                </a:solidFill>
              </a:rPr>
              <a:t>Clouser</a:t>
            </a:r>
            <a:r>
              <a:rPr lang="en-GB" altLang="en-US" sz="1100" dirty="0">
                <a:solidFill>
                  <a:srgbClr val="1C1C1C"/>
                </a:solidFill>
              </a:rPr>
              <a:t> Minnow in a Size 2, approximately 3 to 5 inches long with a 1/30 (small size) lead eye. Some days a lot of flash with at least an inch protruding out past the material at the rear work best.  Standard deer</a:t>
            </a:r>
          </a:p>
        </p:txBody>
      </p:sp>
    </p:spTree>
    <p:extLst>
      <p:ext uri="{BB962C8B-B14F-4D97-AF65-F5344CB8AC3E}">
        <p14:creationId xmlns:p14="http://schemas.microsoft.com/office/powerpoint/2010/main" val="2642197188"/>
      </p:ext>
    </p:extLst>
  </p:cSld>
  <p:clrMapOvr>
    <a:masterClrMapping/>
  </p:clrMapOvr>
  <p:transition/>
</p:sld>
</file>

<file path=ppt/theme/theme1.xml><?xml version="1.0" encoding="utf-8"?>
<a:theme xmlns:a="http://schemas.openxmlformats.org/drawingml/2006/main" name="Default Design">
  <a:themeElements>
    <a:clrScheme name="Custom 2">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C00000"/>
      </a:hlink>
      <a:folHlink>
        <a:srgbClr val="007B7E"/>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AB57"/>
        </a:hlink>
        <a:folHlink>
          <a:srgbClr val="007B7E"/>
        </a:folHlink>
      </a:clrScheme>
      <a:clrMap bg1="lt1" tx1="dk1" bg2="lt2" tx2="dk2" accent1="accent1" accent2="accent2" accent3="accent3" accent4="accent4" accent5="accent5" accent6="accent6" hlink="hlink" folHlink="folHlink"/>
    </a:extraClrScheme>
    <a:extraClrScheme>
      <a:clrScheme name="Default Design 14">
        <a:dk1>
          <a:srgbClr val="0E2FAD"/>
        </a:dk1>
        <a:lt1>
          <a:srgbClr val="FFFFFF"/>
        </a:lt1>
        <a:dk2>
          <a:srgbClr val="0E2FAD"/>
        </a:dk2>
        <a:lt2>
          <a:srgbClr val="B3CCE6"/>
        </a:lt2>
        <a:accent1>
          <a:srgbClr val="7FD7FC"/>
        </a:accent1>
        <a:accent2>
          <a:srgbClr val="6BA7F8"/>
        </a:accent2>
        <a:accent3>
          <a:srgbClr val="FFFFFF"/>
        </a:accent3>
        <a:accent4>
          <a:srgbClr val="0A2793"/>
        </a:accent4>
        <a:accent5>
          <a:srgbClr val="C0E8FD"/>
        </a:accent5>
        <a:accent6>
          <a:srgbClr val="6097E1"/>
        </a:accent6>
        <a:hlink>
          <a:srgbClr val="FF9D3B"/>
        </a:hlink>
        <a:folHlink>
          <a:srgbClr val="007B7E"/>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1193</TotalTime>
  <Words>1004</Words>
  <Application>Microsoft Office PowerPoint</Application>
  <PresentationFormat>On-screen Show (4:3)</PresentationFormat>
  <Paragraphs>43</Paragraphs>
  <Slides>2</Slides>
  <Notes>2</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Times New Roman</vt:lpstr>
      <vt:lpstr>Default Design</vt:lpstr>
      <vt:lpstr>PowerPoint Presentation</vt:lpstr>
      <vt:lpstr>PowerPoint Presentation</vt:lpstr>
    </vt:vector>
  </TitlesOfParts>
  <Company>Clearly Presented 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Standard PowerPoint Template</dc:title>
  <dc:creator>Presentation Magazine</dc:creator>
  <cp:lastModifiedBy>Jackie Prock</cp:lastModifiedBy>
  <cp:revision>110</cp:revision>
  <dcterms:created xsi:type="dcterms:W3CDTF">2009-11-03T13:35:13Z</dcterms:created>
  <dcterms:modified xsi:type="dcterms:W3CDTF">2019-06-11T13:35:37Z</dcterms:modified>
</cp:coreProperties>
</file>