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4C83"/>
    <a:srgbClr val="428D87"/>
    <a:srgbClr val="A8A9AD"/>
    <a:srgbClr val="D4A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EBE71D-09EB-284D-84A8-9509213C9E47}" v="1" dt="2022-03-21T01:59:23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761"/>
  </p:normalViewPr>
  <p:slideViewPr>
    <p:cSldViewPr snapToGrid="0" snapToObjects="1">
      <p:cViewPr varScale="1">
        <p:scale>
          <a:sx n="89" d="100"/>
          <a:sy n="89" d="100"/>
        </p:scale>
        <p:origin x="19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1CBF-8248-4449-9669-5327E4768F6B}" type="datetimeFigureOut">
              <a:rPr lang="en-US" smtClean="0"/>
              <a:t>3/20/22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BE09-D08A-494B-ABC6-F29C58F3E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1CBF-8248-4449-9669-5327E4768F6B}" type="datetimeFigureOut">
              <a:rPr lang="en-US" smtClean="0"/>
              <a:t>3/20/22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BE09-D08A-494B-ABC6-F29C58F3E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0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1CBF-8248-4449-9669-5327E4768F6B}" type="datetimeFigureOut">
              <a:rPr lang="en-US" smtClean="0"/>
              <a:t>3/20/22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BE09-D08A-494B-ABC6-F29C58F3E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7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1CBF-8248-4449-9669-5327E4768F6B}" type="datetimeFigureOut">
              <a:rPr lang="en-US" smtClean="0"/>
              <a:t>3/20/22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BE09-D08A-494B-ABC6-F29C58F3E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0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1CBF-8248-4449-9669-5327E4768F6B}" type="datetimeFigureOut">
              <a:rPr lang="en-US" smtClean="0"/>
              <a:t>3/20/22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BE09-D08A-494B-ABC6-F29C58F3E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1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1CBF-8248-4449-9669-5327E4768F6B}" type="datetimeFigureOut">
              <a:rPr lang="en-US" smtClean="0"/>
              <a:t>3/20/22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BE09-D08A-494B-ABC6-F29C58F3E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0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1CBF-8248-4449-9669-5327E4768F6B}" type="datetimeFigureOut">
              <a:rPr lang="en-US" smtClean="0"/>
              <a:t>3/20/22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BE09-D08A-494B-ABC6-F29C58F3E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4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1CBF-8248-4449-9669-5327E4768F6B}" type="datetimeFigureOut">
              <a:rPr lang="en-US" smtClean="0"/>
              <a:t>3/20/22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BE09-D08A-494B-ABC6-F29C58F3E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1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1CBF-8248-4449-9669-5327E4768F6B}" type="datetimeFigureOut">
              <a:rPr lang="en-US" smtClean="0"/>
              <a:t>3/20/22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BE09-D08A-494B-ABC6-F29C58F3E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7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1CBF-8248-4449-9669-5327E4768F6B}" type="datetimeFigureOut">
              <a:rPr lang="en-US" smtClean="0"/>
              <a:t>3/20/22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BE09-D08A-494B-ABC6-F29C58F3E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30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1CBF-8248-4449-9669-5327E4768F6B}" type="datetimeFigureOut">
              <a:rPr lang="en-US" smtClean="0"/>
              <a:t>3/20/22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BE09-D08A-494B-ABC6-F29C58F3E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9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E1CBF-8248-4449-9669-5327E4768F6B}" type="datetimeFigureOut">
              <a:rPr lang="en-US" smtClean="0"/>
              <a:t>3/20/22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DBE09-D08A-494B-ABC6-F29C58F3E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4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7BC65-27F2-7149-9938-D9CAF3DC6DE6}"/>
              </a:ext>
            </a:extLst>
          </p:cNvPr>
          <p:cNvSpPr/>
          <p:nvPr/>
        </p:nvSpPr>
        <p:spPr>
          <a:xfrm>
            <a:off x="1419629" y="2881745"/>
            <a:ext cx="7772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Raleway" pitchFamily="2" charset="77"/>
              </a:rPr>
              <a:t>This certificate is presented to</a:t>
            </a:r>
            <a:endParaRPr lang="en-US" i="1" dirty="0">
              <a:effectLst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B6BC34-6247-0C44-A661-0D6AADDB5E04}"/>
              </a:ext>
            </a:extLst>
          </p:cNvPr>
          <p:cNvSpPr/>
          <p:nvPr/>
        </p:nvSpPr>
        <p:spPr>
          <a:xfrm>
            <a:off x="200889" y="0"/>
            <a:ext cx="665483" cy="7772400"/>
          </a:xfrm>
          <a:prstGeom prst="rect">
            <a:avLst/>
          </a:prstGeom>
          <a:solidFill>
            <a:srgbClr val="A8A9A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5B5ECBF-F5E9-7345-97EE-1BCFA73CB3F5}"/>
              </a:ext>
            </a:extLst>
          </p:cNvPr>
          <p:cNvSpPr/>
          <p:nvPr/>
        </p:nvSpPr>
        <p:spPr>
          <a:xfrm>
            <a:off x="0" y="0"/>
            <a:ext cx="775856" cy="7780062"/>
          </a:xfrm>
          <a:prstGeom prst="rect">
            <a:avLst/>
          </a:prstGeom>
          <a:solidFill>
            <a:srgbClr val="0A4C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Text&#10;&#10;Description automatically generated">
            <a:extLst>
              <a:ext uri="{FF2B5EF4-FFF2-40B4-BE49-F238E27FC236}">
                <a16:creationId xmlns:a16="http://schemas.microsoft.com/office/drawing/2014/main" id="{AD0A7BCD-FEAC-0940-B18E-6784D4A7A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629" y="596666"/>
            <a:ext cx="1746956" cy="2123751"/>
          </a:xfrm>
          <a:prstGeom prst="rect">
            <a:avLst/>
          </a:prstGeom>
        </p:spPr>
      </p:pic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75FD296D-D4C4-094A-8DFD-19CB97E121F1}"/>
              </a:ext>
            </a:extLst>
          </p:cNvPr>
          <p:cNvSpPr/>
          <p:nvPr/>
        </p:nvSpPr>
        <p:spPr>
          <a:xfrm rot="16200000">
            <a:off x="6036751" y="3758412"/>
            <a:ext cx="4136317" cy="3906982"/>
          </a:xfrm>
          <a:prstGeom prst="rtTriangle">
            <a:avLst/>
          </a:prstGeom>
          <a:solidFill>
            <a:srgbClr val="428D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534548F-2803-B742-BEFF-6E34117398D8}"/>
              </a:ext>
            </a:extLst>
          </p:cNvPr>
          <p:cNvSpPr/>
          <p:nvPr/>
        </p:nvSpPr>
        <p:spPr>
          <a:xfrm rot="2508846">
            <a:off x="5941086" y="1346333"/>
            <a:ext cx="3204863" cy="71772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2CB988-2D2E-4142-BDAC-8AC981ED6D6F}"/>
              </a:ext>
            </a:extLst>
          </p:cNvPr>
          <p:cNvSpPr txBox="1"/>
          <p:nvPr/>
        </p:nvSpPr>
        <p:spPr>
          <a:xfrm>
            <a:off x="1170246" y="1344351"/>
            <a:ext cx="8021782" cy="92332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r"/>
            <a:r>
              <a:rPr lang="en-US" sz="4000" dirty="0">
                <a:latin typeface="Narkisim" panose="020E0502050101010101" pitchFamily="34" charset="-79"/>
                <a:cs typeface="Narkisim" panose="020E0502050101010101" pitchFamily="34" charset="-79"/>
              </a:rPr>
              <a:t>CERTIFICATE </a:t>
            </a:r>
          </a:p>
          <a:p>
            <a:pPr algn="r"/>
            <a:r>
              <a:rPr lang="en-US" sz="4000" dirty="0">
                <a:latin typeface="Narkisim" panose="020E0502050101010101" pitchFamily="34" charset="-79"/>
                <a:cs typeface="Narkisim" panose="020E0502050101010101" pitchFamily="34" charset="-79"/>
              </a:rPr>
              <a:t>OF ATTENDANCE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84FFBF-AE20-F74D-AC7B-4C5955F4597B}"/>
              </a:ext>
            </a:extLst>
          </p:cNvPr>
          <p:cNvSpPr/>
          <p:nvPr/>
        </p:nvSpPr>
        <p:spPr>
          <a:xfrm>
            <a:off x="1419629" y="4326806"/>
            <a:ext cx="67129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Raleway" pitchFamily="2" charset="77"/>
              </a:rPr>
              <a:t>for attending the NENA Federation Spring Conference, “Stronger Together” at James Madison University. </a:t>
            </a:r>
          </a:p>
          <a:p>
            <a:endParaRPr lang="en-US" dirty="0">
              <a:latin typeface="Raleway" pitchFamily="2" charset="77"/>
            </a:endParaRPr>
          </a:p>
          <a:p>
            <a:r>
              <a:rPr lang="en-US" dirty="0">
                <a:latin typeface="Raleway" pitchFamily="2" charset="77"/>
              </a:rPr>
              <a:t>March 18 – 20, 2022. </a:t>
            </a:r>
          </a:p>
          <a:p>
            <a:endParaRPr lang="en-US" dirty="0">
              <a:effectLst/>
              <a:latin typeface="Raleway" pitchFamily="2" charset="77"/>
            </a:endParaRPr>
          </a:p>
          <a:p>
            <a:endParaRPr lang="en-US" dirty="0">
              <a:effectLst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CCE7A1-6DA2-0649-B3EF-0207DAEC5F1C}"/>
              </a:ext>
            </a:extLst>
          </p:cNvPr>
          <p:cNvSpPr txBox="1"/>
          <p:nvPr/>
        </p:nvSpPr>
        <p:spPr>
          <a:xfrm>
            <a:off x="1415267" y="6705523"/>
            <a:ext cx="3477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pitchFamily="2" charset="77"/>
              </a:rPr>
              <a:t>Kirsten </a:t>
            </a:r>
            <a:r>
              <a:rPr lang="en-US" dirty="0" err="1">
                <a:latin typeface="Raleway" pitchFamily="2" charset="77"/>
              </a:rPr>
              <a:t>Tripodi</a:t>
            </a:r>
            <a:endParaRPr lang="en-US" dirty="0">
              <a:latin typeface="Raleway" pitchFamily="2" charset="77"/>
            </a:endParaRPr>
          </a:p>
          <a:p>
            <a:r>
              <a:rPr lang="en-US" dirty="0">
                <a:latin typeface="Raleway" pitchFamily="2" charset="77"/>
              </a:rPr>
              <a:t>President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D6D5CC6-B8A0-D944-89B7-2C608D0EA251}"/>
              </a:ext>
            </a:extLst>
          </p:cNvPr>
          <p:cNvCxnSpPr>
            <a:cxnSpLocks/>
          </p:cNvCxnSpPr>
          <p:nvPr/>
        </p:nvCxnSpPr>
        <p:spPr>
          <a:xfrm>
            <a:off x="1439283" y="6607431"/>
            <a:ext cx="25173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A picture containing dark, night sky&#10;&#10;Description automatically generated">
            <a:extLst>
              <a:ext uri="{FF2B5EF4-FFF2-40B4-BE49-F238E27FC236}">
                <a16:creationId xmlns:a16="http://schemas.microsoft.com/office/drawing/2014/main" id="{CFF5F59F-C2B3-D84F-8C2D-027FF9FE9F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8740" y="5871424"/>
            <a:ext cx="2737862" cy="77405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5EB1C48-C9AB-E643-9613-2C970C092B45}"/>
              </a:ext>
            </a:extLst>
          </p:cNvPr>
          <p:cNvSpPr txBox="1"/>
          <p:nvPr/>
        </p:nvSpPr>
        <p:spPr>
          <a:xfrm>
            <a:off x="1433247" y="3535568"/>
            <a:ext cx="8177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Raleway" pitchFamily="2" charset="77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548400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36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Narkisim</vt:lpstr>
      <vt:lpstr>Raleway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Gittelman, Maureen Peters</dc:creator>
  <cp:lastModifiedBy>Gittelman, Maureen Peters</cp:lastModifiedBy>
  <cp:revision>2</cp:revision>
  <cp:lastPrinted>2022-03-15T19:55:27Z</cp:lastPrinted>
  <dcterms:created xsi:type="dcterms:W3CDTF">2022-03-15T19:03:21Z</dcterms:created>
  <dcterms:modified xsi:type="dcterms:W3CDTF">2022-03-21T01:59:50Z</dcterms:modified>
</cp:coreProperties>
</file>