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3295650" cx="5854700"/>
  <p:notesSz cx="5854700" cy="32956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75975" y="247150"/>
            <a:ext cx="3903325" cy="123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85450" y="1565425"/>
            <a:ext cx="4683750" cy="1483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585450" y="1565425"/>
            <a:ext cx="4683750" cy="14830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975975" y="247150"/>
            <a:ext cx="3903325" cy="123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585450" y="1565425"/>
            <a:ext cx="4683750" cy="14830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975975" y="247150"/>
            <a:ext cx="3903325" cy="123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585450" y="1565425"/>
            <a:ext cx="4683750" cy="14830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975975" y="247150"/>
            <a:ext cx="3903325" cy="123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585450" y="1565425"/>
            <a:ext cx="4683750" cy="14830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975975" y="247150"/>
            <a:ext cx="3903325" cy="123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585450" y="1565425"/>
            <a:ext cx="4683750" cy="14830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975975" y="247150"/>
            <a:ext cx="3903325" cy="123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585450" y="1565425"/>
            <a:ext cx="4683750" cy="14830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975975" y="247150"/>
            <a:ext cx="3903325" cy="123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585450" y="1565425"/>
            <a:ext cx="4683750" cy="14830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975975" y="247150"/>
            <a:ext cx="3903325" cy="123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585450" y="1565425"/>
            <a:ext cx="4683750" cy="14830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975975" y="247150"/>
            <a:ext cx="3903325" cy="123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585450" y="1565425"/>
            <a:ext cx="4683750" cy="14830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975975" y="247150"/>
            <a:ext cx="3903325" cy="123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500760" y="453053"/>
            <a:ext cx="4853179" cy="318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rgbClr val="322C2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512" y="8"/>
            <a:ext cx="5845810" cy="3288029"/>
          </a:xfrm>
          <a:custGeom>
            <a:rect b="b" l="l" r="r" t="t"/>
            <a:pathLst>
              <a:path extrusionOk="0" h="3288029" w="5845810">
                <a:moveTo>
                  <a:pt x="5845240" y="0"/>
                </a:moveTo>
                <a:lnTo>
                  <a:pt x="0" y="0"/>
                </a:lnTo>
                <a:lnTo>
                  <a:pt x="0" y="3287938"/>
                </a:lnTo>
                <a:lnTo>
                  <a:pt x="5845240" y="3287938"/>
                </a:lnTo>
                <a:lnTo>
                  <a:pt x="5845240" y="0"/>
                </a:lnTo>
                <a:close/>
              </a:path>
            </a:pathLst>
          </a:custGeom>
          <a:solidFill>
            <a:srgbClr val="F5F2E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" name="Google Shape;19;p3"/>
          <p:cNvSpPr/>
          <p:nvPr/>
        </p:nvSpPr>
        <p:spPr>
          <a:xfrm>
            <a:off x="4169604" y="1793252"/>
            <a:ext cx="1677670" cy="1494790"/>
          </a:xfrm>
          <a:custGeom>
            <a:rect b="b" l="l" r="r" t="t"/>
            <a:pathLst>
              <a:path extrusionOk="0" h="1494789" w="1677670">
                <a:moveTo>
                  <a:pt x="1677123" y="0"/>
                </a:moveTo>
                <a:lnTo>
                  <a:pt x="1619084" y="7252"/>
                </a:lnTo>
                <a:lnTo>
                  <a:pt x="1569586" y="16499"/>
                </a:lnTo>
                <a:lnTo>
                  <a:pt x="1521749" y="28170"/>
                </a:lnTo>
                <a:lnTo>
                  <a:pt x="1475504" y="42169"/>
                </a:lnTo>
                <a:lnTo>
                  <a:pt x="1430787" y="58398"/>
                </a:lnTo>
                <a:lnTo>
                  <a:pt x="1387530" y="76762"/>
                </a:lnTo>
                <a:lnTo>
                  <a:pt x="1345667" y="97162"/>
                </a:lnTo>
                <a:lnTo>
                  <a:pt x="1305132" y="119502"/>
                </a:lnTo>
                <a:lnTo>
                  <a:pt x="1265858" y="143685"/>
                </a:lnTo>
                <a:lnTo>
                  <a:pt x="1227779" y="169614"/>
                </a:lnTo>
                <a:lnTo>
                  <a:pt x="1190829" y="197191"/>
                </a:lnTo>
                <a:lnTo>
                  <a:pt x="1154941" y="226320"/>
                </a:lnTo>
                <a:lnTo>
                  <a:pt x="1120049" y="256904"/>
                </a:lnTo>
                <a:lnTo>
                  <a:pt x="1086087" y="288846"/>
                </a:lnTo>
                <a:lnTo>
                  <a:pt x="1052987" y="322049"/>
                </a:lnTo>
                <a:lnTo>
                  <a:pt x="1020685" y="356416"/>
                </a:lnTo>
                <a:lnTo>
                  <a:pt x="989112" y="391849"/>
                </a:lnTo>
                <a:lnTo>
                  <a:pt x="958204" y="428252"/>
                </a:lnTo>
                <a:lnTo>
                  <a:pt x="927893" y="465529"/>
                </a:lnTo>
                <a:lnTo>
                  <a:pt x="898114" y="503581"/>
                </a:lnTo>
                <a:lnTo>
                  <a:pt x="868799" y="542311"/>
                </a:lnTo>
                <a:lnTo>
                  <a:pt x="839883" y="581624"/>
                </a:lnTo>
                <a:lnTo>
                  <a:pt x="811299" y="621422"/>
                </a:lnTo>
                <a:lnTo>
                  <a:pt x="782980" y="661607"/>
                </a:lnTo>
                <a:lnTo>
                  <a:pt x="754861" y="702084"/>
                </a:lnTo>
                <a:lnTo>
                  <a:pt x="726875" y="742754"/>
                </a:lnTo>
                <a:lnTo>
                  <a:pt x="698956" y="783521"/>
                </a:lnTo>
                <a:lnTo>
                  <a:pt x="671034" y="824290"/>
                </a:lnTo>
                <a:lnTo>
                  <a:pt x="643045" y="864961"/>
                </a:lnTo>
                <a:lnTo>
                  <a:pt x="614923" y="905438"/>
                </a:lnTo>
                <a:lnTo>
                  <a:pt x="586602" y="945625"/>
                </a:lnTo>
                <a:lnTo>
                  <a:pt x="558016" y="985424"/>
                </a:lnTo>
                <a:lnTo>
                  <a:pt x="529098" y="1024737"/>
                </a:lnTo>
                <a:lnTo>
                  <a:pt x="499782" y="1063469"/>
                </a:lnTo>
                <a:lnTo>
                  <a:pt x="470001" y="1101522"/>
                </a:lnTo>
                <a:lnTo>
                  <a:pt x="439689" y="1138798"/>
                </a:lnTo>
                <a:lnTo>
                  <a:pt x="408779" y="1175202"/>
                </a:lnTo>
                <a:lnTo>
                  <a:pt x="377206" y="1210636"/>
                </a:lnTo>
                <a:lnTo>
                  <a:pt x="344903" y="1245003"/>
                </a:lnTo>
                <a:lnTo>
                  <a:pt x="311803" y="1278207"/>
                </a:lnTo>
                <a:lnTo>
                  <a:pt x="277840" y="1310149"/>
                </a:lnTo>
                <a:lnTo>
                  <a:pt x="242948" y="1340733"/>
                </a:lnTo>
                <a:lnTo>
                  <a:pt x="207060" y="1369863"/>
                </a:lnTo>
                <a:lnTo>
                  <a:pt x="170111" y="1397441"/>
                </a:lnTo>
                <a:lnTo>
                  <a:pt x="132033" y="1423370"/>
                </a:lnTo>
                <a:lnTo>
                  <a:pt x="92760" y="1447553"/>
                </a:lnTo>
                <a:lnTo>
                  <a:pt x="52226" y="1469893"/>
                </a:lnTo>
                <a:lnTo>
                  <a:pt x="10364" y="1490293"/>
                </a:lnTo>
                <a:lnTo>
                  <a:pt x="0" y="1494693"/>
                </a:lnTo>
              </a:path>
            </a:pathLst>
          </a:custGeom>
          <a:noFill/>
          <a:ln cap="flat" cmpd="sng" w="9525">
            <a:solidFill>
              <a:srgbClr val="32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48146" y="1000768"/>
            <a:ext cx="1671364" cy="167136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1511" y="175221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27"/>
                </a:lnTo>
                <a:lnTo>
                  <a:pt x="5845213" y="15227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" name="Google Shape;22;p3"/>
          <p:cNvSpPr/>
          <p:nvPr/>
        </p:nvSpPr>
        <p:spPr>
          <a:xfrm>
            <a:off x="1511" y="3117888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14"/>
                </a:lnTo>
                <a:lnTo>
                  <a:pt x="5845213" y="15214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8743" y="1124498"/>
            <a:ext cx="163592" cy="8831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2482176" y="1124508"/>
            <a:ext cx="296545" cy="88265"/>
          </a:xfrm>
          <a:custGeom>
            <a:rect b="b" l="l" r="r" t="t"/>
            <a:pathLst>
              <a:path extrusionOk="0" h="88265" w="296544">
                <a:moveTo>
                  <a:pt x="86969" y="87630"/>
                </a:moveTo>
                <a:lnTo>
                  <a:pt x="77419" y="66713"/>
                </a:lnTo>
                <a:lnTo>
                  <a:pt x="72224" y="55346"/>
                </a:lnTo>
                <a:lnTo>
                  <a:pt x="58635" y="25641"/>
                </a:lnTo>
                <a:lnTo>
                  <a:pt x="58635" y="55346"/>
                </a:lnTo>
                <a:lnTo>
                  <a:pt x="28219" y="55346"/>
                </a:lnTo>
                <a:lnTo>
                  <a:pt x="43421" y="21297"/>
                </a:lnTo>
                <a:lnTo>
                  <a:pt x="58635" y="55346"/>
                </a:lnTo>
                <a:lnTo>
                  <a:pt x="58635" y="25641"/>
                </a:lnTo>
                <a:lnTo>
                  <a:pt x="56654" y="21297"/>
                </a:lnTo>
                <a:lnTo>
                  <a:pt x="49072" y="4699"/>
                </a:lnTo>
                <a:lnTo>
                  <a:pt x="37909" y="4699"/>
                </a:lnTo>
                <a:lnTo>
                  <a:pt x="0" y="87630"/>
                </a:lnTo>
                <a:lnTo>
                  <a:pt x="13741" y="87630"/>
                </a:lnTo>
                <a:lnTo>
                  <a:pt x="23126" y="66713"/>
                </a:lnTo>
                <a:lnTo>
                  <a:pt x="63728" y="66713"/>
                </a:lnTo>
                <a:lnTo>
                  <a:pt x="73126" y="87630"/>
                </a:lnTo>
                <a:lnTo>
                  <a:pt x="86969" y="87630"/>
                </a:lnTo>
                <a:close/>
              </a:path>
              <a:path extrusionOk="0" h="88265" w="296544">
                <a:moveTo>
                  <a:pt x="104902" y="0"/>
                </a:moveTo>
                <a:lnTo>
                  <a:pt x="92341" y="0"/>
                </a:lnTo>
                <a:lnTo>
                  <a:pt x="92341" y="87630"/>
                </a:lnTo>
                <a:lnTo>
                  <a:pt x="104902" y="87630"/>
                </a:lnTo>
                <a:lnTo>
                  <a:pt x="104902" y="0"/>
                </a:lnTo>
                <a:close/>
              </a:path>
              <a:path extrusionOk="0" h="88265" w="296544">
                <a:moveTo>
                  <a:pt x="178396" y="49695"/>
                </a:moveTo>
                <a:lnTo>
                  <a:pt x="165925" y="29362"/>
                </a:lnTo>
                <a:lnTo>
                  <a:pt x="165925" y="50114"/>
                </a:lnTo>
                <a:lnTo>
                  <a:pt x="129273" y="50114"/>
                </a:lnTo>
                <a:lnTo>
                  <a:pt x="129603" y="46558"/>
                </a:lnTo>
                <a:lnTo>
                  <a:pt x="131470" y="43180"/>
                </a:lnTo>
                <a:lnTo>
                  <a:pt x="138277" y="36779"/>
                </a:lnTo>
                <a:lnTo>
                  <a:pt x="142506" y="35166"/>
                </a:lnTo>
                <a:lnTo>
                  <a:pt x="152654" y="35166"/>
                </a:lnTo>
                <a:lnTo>
                  <a:pt x="156921" y="36779"/>
                </a:lnTo>
                <a:lnTo>
                  <a:pt x="163728" y="43180"/>
                </a:lnTo>
                <a:lnTo>
                  <a:pt x="165582" y="46558"/>
                </a:lnTo>
                <a:lnTo>
                  <a:pt x="165925" y="50114"/>
                </a:lnTo>
                <a:lnTo>
                  <a:pt x="165925" y="29362"/>
                </a:lnTo>
                <a:lnTo>
                  <a:pt x="158673" y="25082"/>
                </a:lnTo>
                <a:lnTo>
                  <a:pt x="153403" y="23698"/>
                </a:lnTo>
                <a:lnTo>
                  <a:pt x="141681" y="23698"/>
                </a:lnTo>
                <a:lnTo>
                  <a:pt x="116459" y="62052"/>
                </a:lnTo>
                <a:lnTo>
                  <a:pt x="117881" y="67589"/>
                </a:lnTo>
                <a:lnTo>
                  <a:pt x="123520" y="77419"/>
                </a:lnTo>
                <a:lnTo>
                  <a:pt x="127444" y="81254"/>
                </a:lnTo>
                <a:lnTo>
                  <a:pt x="137490" y="86791"/>
                </a:lnTo>
                <a:lnTo>
                  <a:pt x="143230" y="88176"/>
                </a:lnTo>
                <a:lnTo>
                  <a:pt x="154686" y="88176"/>
                </a:lnTo>
                <a:lnTo>
                  <a:pt x="175399" y="76212"/>
                </a:lnTo>
                <a:lnTo>
                  <a:pt x="167944" y="67589"/>
                </a:lnTo>
                <a:lnTo>
                  <a:pt x="164757" y="71170"/>
                </a:lnTo>
                <a:lnTo>
                  <a:pt x="161785" y="73545"/>
                </a:lnTo>
                <a:lnTo>
                  <a:pt x="156286" y="75907"/>
                </a:lnTo>
                <a:lnTo>
                  <a:pt x="153238" y="76492"/>
                </a:lnTo>
                <a:lnTo>
                  <a:pt x="143992" y="76492"/>
                </a:lnTo>
                <a:lnTo>
                  <a:pt x="129247" y="60680"/>
                </a:lnTo>
                <a:lnTo>
                  <a:pt x="178130" y="60680"/>
                </a:lnTo>
                <a:lnTo>
                  <a:pt x="178396" y="55956"/>
                </a:lnTo>
                <a:lnTo>
                  <a:pt x="178396" y="50114"/>
                </a:lnTo>
                <a:lnTo>
                  <a:pt x="178396" y="49695"/>
                </a:lnTo>
                <a:close/>
              </a:path>
              <a:path extrusionOk="0" h="88265" w="296544">
                <a:moveTo>
                  <a:pt x="241871" y="87630"/>
                </a:moveTo>
                <a:lnTo>
                  <a:pt x="223913" y="64528"/>
                </a:lnTo>
                <a:lnTo>
                  <a:pt x="216585" y="55105"/>
                </a:lnTo>
                <a:lnTo>
                  <a:pt x="223862" y="45694"/>
                </a:lnTo>
                <a:lnTo>
                  <a:pt x="240499" y="24168"/>
                </a:lnTo>
                <a:lnTo>
                  <a:pt x="225920" y="24168"/>
                </a:lnTo>
                <a:lnTo>
                  <a:pt x="209397" y="45694"/>
                </a:lnTo>
                <a:lnTo>
                  <a:pt x="192849" y="24168"/>
                </a:lnTo>
                <a:lnTo>
                  <a:pt x="178054" y="24168"/>
                </a:lnTo>
                <a:lnTo>
                  <a:pt x="201993" y="55105"/>
                </a:lnTo>
                <a:lnTo>
                  <a:pt x="176936" y="87630"/>
                </a:lnTo>
                <a:lnTo>
                  <a:pt x="191757" y="87630"/>
                </a:lnTo>
                <a:lnTo>
                  <a:pt x="209397" y="64528"/>
                </a:lnTo>
                <a:lnTo>
                  <a:pt x="226923" y="87630"/>
                </a:lnTo>
                <a:lnTo>
                  <a:pt x="241871" y="87630"/>
                </a:lnTo>
                <a:close/>
              </a:path>
              <a:path extrusionOk="0" h="88265" w="296544">
                <a:moveTo>
                  <a:pt x="295935" y="40640"/>
                </a:moveTo>
                <a:lnTo>
                  <a:pt x="293979" y="35280"/>
                </a:lnTo>
                <a:lnTo>
                  <a:pt x="293649" y="34404"/>
                </a:lnTo>
                <a:lnTo>
                  <a:pt x="284505" y="25844"/>
                </a:lnTo>
                <a:lnTo>
                  <a:pt x="278079" y="23698"/>
                </a:lnTo>
                <a:lnTo>
                  <a:pt x="264896" y="23698"/>
                </a:lnTo>
                <a:lnTo>
                  <a:pt x="260235" y="24434"/>
                </a:lnTo>
                <a:lnTo>
                  <a:pt x="251345" y="27393"/>
                </a:lnTo>
                <a:lnTo>
                  <a:pt x="247040" y="29921"/>
                </a:lnTo>
                <a:lnTo>
                  <a:pt x="242849" y="33477"/>
                </a:lnTo>
                <a:lnTo>
                  <a:pt x="248881" y="43472"/>
                </a:lnTo>
                <a:lnTo>
                  <a:pt x="252501" y="40284"/>
                </a:lnTo>
                <a:lnTo>
                  <a:pt x="255892" y="38125"/>
                </a:lnTo>
                <a:lnTo>
                  <a:pt x="262229" y="35852"/>
                </a:lnTo>
                <a:lnTo>
                  <a:pt x="265544" y="35280"/>
                </a:lnTo>
                <a:lnTo>
                  <a:pt x="273824" y="35280"/>
                </a:lnTo>
                <a:lnTo>
                  <a:pt x="277418" y="36398"/>
                </a:lnTo>
                <a:lnTo>
                  <a:pt x="282168" y="40805"/>
                </a:lnTo>
                <a:lnTo>
                  <a:pt x="283337" y="44107"/>
                </a:lnTo>
                <a:lnTo>
                  <a:pt x="283337" y="49745"/>
                </a:lnTo>
                <a:lnTo>
                  <a:pt x="283337" y="60350"/>
                </a:lnTo>
                <a:lnTo>
                  <a:pt x="283337" y="67183"/>
                </a:lnTo>
                <a:lnTo>
                  <a:pt x="282067" y="70319"/>
                </a:lnTo>
                <a:lnTo>
                  <a:pt x="280035" y="72796"/>
                </a:lnTo>
                <a:lnTo>
                  <a:pt x="274421" y="76390"/>
                </a:lnTo>
                <a:lnTo>
                  <a:pt x="271005" y="77279"/>
                </a:lnTo>
                <a:lnTo>
                  <a:pt x="262813" y="77279"/>
                </a:lnTo>
                <a:lnTo>
                  <a:pt x="259689" y="76492"/>
                </a:lnTo>
                <a:lnTo>
                  <a:pt x="255473" y="73329"/>
                </a:lnTo>
                <a:lnTo>
                  <a:pt x="254431" y="71196"/>
                </a:lnTo>
                <a:lnTo>
                  <a:pt x="254495" y="63042"/>
                </a:lnTo>
                <a:lnTo>
                  <a:pt x="258686" y="60350"/>
                </a:lnTo>
                <a:lnTo>
                  <a:pt x="283337" y="60350"/>
                </a:lnTo>
                <a:lnTo>
                  <a:pt x="283337" y="49745"/>
                </a:lnTo>
                <a:lnTo>
                  <a:pt x="258533" y="49745"/>
                </a:lnTo>
                <a:lnTo>
                  <a:pt x="252234" y="51485"/>
                </a:lnTo>
                <a:lnTo>
                  <a:pt x="244005" y="58445"/>
                </a:lnTo>
                <a:lnTo>
                  <a:pt x="241947" y="63042"/>
                </a:lnTo>
                <a:lnTo>
                  <a:pt x="241947" y="74637"/>
                </a:lnTo>
                <a:lnTo>
                  <a:pt x="244132" y="79349"/>
                </a:lnTo>
                <a:lnTo>
                  <a:pt x="252882" y="86410"/>
                </a:lnTo>
                <a:lnTo>
                  <a:pt x="258648" y="88176"/>
                </a:lnTo>
                <a:lnTo>
                  <a:pt x="270903" y="88176"/>
                </a:lnTo>
                <a:lnTo>
                  <a:pt x="275374" y="87236"/>
                </a:lnTo>
                <a:lnTo>
                  <a:pt x="283070" y="83451"/>
                </a:lnTo>
                <a:lnTo>
                  <a:pt x="284429" y="82448"/>
                </a:lnTo>
                <a:lnTo>
                  <a:pt x="283679" y="87630"/>
                </a:lnTo>
                <a:lnTo>
                  <a:pt x="295935" y="87630"/>
                </a:lnTo>
                <a:lnTo>
                  <a:pt x="295935" y="81432"/>
                </a:lnTo>
                <a:lnTo>
                  <a:pt x="295935" y="77279"/>
                </a:lnTo>
                <a:lnTo>
                  <a:pt x="295935" y="60350"/>
                </a:lnTo>
                <a:lnTo>
                  <a:pt x="295935" y="4064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8743" y="1124498"/>
            <a:ext cx="163592" cy="8831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>
            <p:ph type="title"/>
          </p:nvPr>
        </p:nvSpPr>
        <p:spPr>
          <a:xfrm>
            <a:off x="500760" y="453053"/>
            <a:ext cx="4853179" cy="318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rgbClr val="322C2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292735" y="757999"/>
            <a:ext cx="5269230" cy="2175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idx="11" type="ftr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512" y="8"/>
            <a:ext cx="5845810" cy="3288029"/>
          </a:xfrm>
          <a:custGeom>
            <a:rect b="b" l="l" r="r" t="t"/>
            <a:pathLst>
              <a:path extrusionOk="0" h="3288029" w="5845810">
                <a:moveTo>
                  <a:pt x="5845240" y="0"/>
                </a:moveTo>
                <a:lnTo>
                  <a:pt x="0" y="0"/>
                </a:lnTo>
                <a:lnTo>
                  <a:pt x="0" y="3287938"/>
                </a:lnTo>
                <a:lnTo>
                  <a:pt x="5845240" y="3287938"/>
                </a:lnTo>
                <a:lnTo>
                  <a:pt x="5845240" y="0"/>
                </a:lnTo>
                <a:close/>
              </a:path>
            </a:pathLst>
          </a:custGeom>
          <a:solidFill>
            <a:srgbClr val="F5F2E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" name="Google Shape;37;p5"/>
          <p:cNvSpPr/>
          <p:nvPr/>
        </p:nvSpPr>
        <p:spPr>
          <a:xfrm>
            <a:off x="4169604" y="1793252"/>
            <a:ext cx="1677670" cy="1494790"/>
          </a:xfrm>
          <a:custGeom>
            <a:rect b="b" l="l" r="r" t="t"/>
            <a:pathLst>
              <a:path extrusionOk="0" h="1494789" w="1677670">
                <a:moveTo>
                  <a:pt x="1677123" y="0"/>
                </a:moveTo>
                <a:lnTo>
                  <a:pt x="1619084" y="7252"/>
                </a:lnTo>
                <a:lnTo>
                  <a:pt x="1569586" y="16499"/>
                </a:lnTo>
                <a:lnTo>
                  <a:pt x="1521749" y="28170"/>
                </a:lnTo>
                <a:lnTo>
                  <a:pt x="1475504" y="42169"/>
                </a:lnTo>
                <a:lnTo>
                  <a:pt x="1430787" y="58398"/>
                </a:lnTo>
                <a:lnTo>
                  <a:pt x="1387530" y="76762"/>
                </a:lnTo>
                <a:lnTo>
                  <a:pt x="1345667" y="97162"/>
                </a:lnTo>
                <a:lnTo>
                  <a:pt x="1305132" y="119502"/>
                </a:lnTo>
                <a:lnTo>
                  <a:pt x="1265858" y="143685"/>
                </a:lnTo>
                <a:lnTo>
                  <a:pt x="1227779" y="169614"/>
                </a:lnTo>
                <a:lnTo>
                  <a:pt x="1190829" y="197191"/>
                </a:lnTo>
                <a:lnTo>
                  <a:pt x="1154941" y="226320"/>
                </a:lnTo>
                <a:lnTo>
                  <a:pt x="1120049" y="256904"/>
                </a:lnTo>
                <a:lnTo>
                  <a:pt x="1086087" y="288846"/>
                </a:lnTo>
                <a:lnTo>
                  <a:pt x="1052987" y="322049"/>
                </a:lnTo>
                <a:lnTo>
                  <a:pt x="1020685" y="356416"/>
                </a:lnTo>
                <a:lnTo>
                  <a:pt x="989112" y="391849"/>
                </a:lnTo>
                <a:lnTo>
                  <a:pt x="958204" y="428252"/>
                </a:lnTo>
                <a:lnTo>
                  <a:pt x="927893" y="465529"/>
                </a:lnTo>
                <a:lnTo>
                  <a:pt x="898114" y="503581"/>
                </a:lnTo>
                <a:lnTo>
                  <a:pt x="868799" y="542311"/>
                </a:lnTo>
                <a:lnTo>
                  <a:pt x="839883" y="581624"/>
                </a:lnTo>
                <a:lnTo>
                  <a:pt x="811299" y="621422"/>
                </a:lnTo>
                <a:lnTo>
                  <a:pt x="782980" y="661607"/>
                </a:lnTo>
                <a:lnTo>
                  <a:pt x="754861" y="702084"/>
                </a:lnTo>
                <a:lnTo>
                  <a:pt x="726875" y="742754"/>
                </a:lnTo>
                <a:lnTo>
                  <a:pt x="698956" y="783521"/>
                </a:lnTo>
                <a:lnTo>
                  <a:pt x="671034" y="824290"/>
                </a:lnTo>
                <a:lnTo>
                  <a:pt x="643045" y="864961"/>
                </a:lnTo>
                <a:lnTo>
                  <a:pt x="614923" y="905438"/>
                </a:lnTo>
                <a:lnTo>
                  <a:pt x="586602" y="945625"/>
                </a:lnTo>
                <a:lnTo>
                  <a:pt x="558016" y="985424"/>
                </a:lnTo>
                <a:lnTo>
                  <a:pt x="529098" y="1024737"/>
                </a:lnTo>
                <a:lnTo>
                  <a:pt x="499782" y="1063469"/>
                </a:lnTo>
                <a:lnTo>
                  <a:pt x="470001" y="1101522"/>
                </a:lnTo>
                <a:lnTo>
                  <a:pt x="439689" y="1138798"/>
                </a:lnTo>
                <a:lnTo>
                  <a:pt x="408779" y="1175202"/>
                </a:lnTo>
                <a:lnTo>
                  <a:pt x="377206" y="1210636"/>
                </a:lnTo>
                <a:lnTo>
                  <a:pt x="344903" y="1245003"/>
                </a:lnTo>
                <a:lnTo>
                  <a:pt x="311803" y="1278207"/>
                </a:lnTo>
                <a:lnTo>
                  <a:pt x="277840" y="1310149"/>
                </a:lnTo>
                <a:lnTo>
                  <a:pt x="242948" y="1340733"/>
                </a:lnTo>
                <a:lnTo>
                  <a:pt x="207060" y="1369863"/>
                </a:lnTo>
                <a:lnTo>
                  <a:pt x="170111" y="1397441"/>
                </a:lnTo>
                <a:lnTo>
                  <a:pt x="132033" y="1423370"/>
                </a:lnTo>
                <a:lnTo>
                  <a:pt x="92760" y="1447553"/>
                </a:lnTo>
                <a:lnTo>
                  <a:pt x="52226" y="1469893"/>
                </a:lnTo>
                <a:lnTo>
                  <a:pt x="10364" y="1490293"/>
                </a:lnTo>
                <a:lnTo>
                  <a:pt x="0" y="1494693"/>
                </a:lnTo>
              </a:path>
            </a:pathLst>
          </a:custGeom>
          <a:noFill/>
          <a:ln cap="flat" cmpd="sng" w="9525">
            <a:solidFill>
              <a:srgbClr val="32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48146" y="1000768"/>
            <a:ext cx="1671364" cy="167136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1511" y="175221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27"/>
                </a:lnTo>
                <a:lnTo>
                  <a:pt x="5845213" y="15227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" name="Google Shape;40;p5"/>
          <p:cNvSpPr/>
          <p:nvPr/>
        </p:nvSpPr>
        <p:spPr>
          <a:xfrm>
            <a:off x="1511" y="3117888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14"/>
                </a:lnTo>
                <a:lnTo>
                  <a:pt x="5845213" y="15214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5164" y="1395447"/>
            <a:ext cx="434565" cy="8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185" y="1532452"/>
            <a:ext cx="732388" cy="10988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>
            <p:ph type="ctrTitle"/>
          </p:nvPr>
        </p:nvSpPr>
        <p:spPr>
          <a:xfrm>
            <a:off x="500904" y="462173"/>
            <a:ext cx="24098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rgbClr val="322C2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878205" y="1845564"/>
            <a:ext cx="40982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500760" y="453053"/>
            <a:ext cx="4853179" cy="318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rgbClr val="322C2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12" y="8"/>
            <a:ext cx="5845810" cy="3288029"/>
          </a:xfrm>
          <a:custGeom>
            <a:rect b="b" l="l" r="r" t="t"/>
            <a:pathLst>
              <a:path extrusionOk="0" h="3288029" w="5845810">
                <a:moveTo>
                  <a:pt x="5845240" y="0"/>
                </a:moveTo>
                <a:lnTo>
                  <a:pt x="0" y="0"/>
                </a:lnTo>
                <a:lnTo>
                  <a:pt x="0" y="3287938"/>
                </a:lnTo>
                <a:lnTo>
                  <a:pt x="5845240" y="3287938"/>
                </a:lnTo>
                <a:lnTo>
                  <a:pt x="5845240" y="0"/>
                </a:lnTo>
                <a:close/>
              </a:path>
            </a:pathLst>
          </a:custGeom>
          <a:solidFill>
            <a:srgbClr val="F5F2E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500760" y="453053"/>
            <a:ext cx="4853179" cy="318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322C2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292735" y="757999"/>
            <a:ext cx="5269230" cy="2175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482136" y="856131"/>
            <a:ext cx="4888230" cy="1002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17907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AI Intelligence: Unleashing the Power of Smart Machines</a:t>
            </a:r>
            <a:endParaRPr sz="3200"/>
          </a:p>
        </p:txBody>
      </p:sp>
      <p:sp>
        <p:nvSpPr>
          <p:cNvPr id="60" name="Google Shape;60;p7"/>
          <p:cNvSpPr/>
          <p:nvPr/>
        </p:nvSpPr>
        <p:spPr>
          <a:xfrm>
            <a:off x="1511" y="12"/>
            <a:ext cx="5845810" cy="815340"/>
          </a:xfrm>
          <a:custGeom>
            <a:rect b="b" l="l" r="r" t="t"/>
            <a:pathLst>
              <a:path extrusionOk="0" h="815340" w="5845810">
                <a:moveTo>
                  <a:pt x="5845213" y="168389"/>
                </a:moveTo>
                <a:lnTo>
                  <a:pt x="1081011" y="168389"/>
                </a:lnTo>
                <a:lnTo>
                  <a:pt x="1099464" y="154457"/>
                </a:lnTo>
                <a:lnTo>
                  <a:pt x="1139164" y="127368"/>
                </a:lnTo>
                <a:lnTo>
                  <a:pt x="1180299" y="102717"/>
                </a:lnTo>
                <a:lnTo>
                  <a:pt x="1224762" y="79667"/>
                </a:lnTo>
                <a:lnTo>
                  <a:pt x="1271511" y="58915"/>
                </a:lnTo>
                <a:lnTo>
                  <a:pt x="1320685" y="40411"/>
                </a:lnTo>
                <a:lnTo>
                  <a:pt x="1372438" y="24091"/>
                </a:lnTo>
                <a:lnTo>
                  <a:pt x="1426921" y="9918"/>
                </a:lnTo>
                <a:lnTo>
                  <a:pt x="1474000" y="0"/>
                </a:lnTo>
                <a:lnTo>
                  <a:pt x="1392555" y="0"/>
                </a:lnTo>
                <a:lnTo>
                  <a:pt x="1336903" y="15976"/>
                </a:lnTo>
                <a:lnTo>
                  <a:pt x="1292898" y="31165"/>
                </a:lnTo>
                <a:lnTo>
                  <a:pt x="1250759" y="48018"/>
                </a:lnTo>
                <a:lnTo>
                  <a:pt x="1210373" y="66573"/>
                </a:lnTo>
                <a:lnTo>
                  <a:pt x="1171651" y="86868"/>
                </a:lnTo>
                <a:lnTo>
                  <a:pt x="1129792" y="112001"/>
                </a:lnTo>
                <a:lnTo>
                  <a:pt x="1089469" y="139509"/>
                </a:lnTo>
                <a:lnTo>
                  <a:pt x="1051191" y="168389"/>
                </a:lnTo>
                <a:lnTo>
                  <a:pt x="0" y="168389"/>
                </a:lnTo>
                <a:lnTo>
                  <a:pt x="0" y="183603"/>
                </a:lnTo>
                <a:lnTo>
                  <a:pt x="1032497" y="183603"/>
                </a:lnTo>
                <a:lnTo>
                  <a:pt x="1012621" y="199834"/>
                </a:lnTo>
                <a:lnTo>
                  <a:pt x="975702" y="231762"/>
                </a:lnTo>
                <a:lnTo>
                  <a:pt x="939520" y="264261"/>
                </a:lnTo>
                <a:lnTo>
                  <a:pt x="875690" y="322745"/>
                </a:lnTo>
                <a:lnTo>
                  <a:pt x="842162" y="353110"/>
                </a:lnTo>
                <a:lnTo>
                  <a:pt x="807504" y="383921"/>
                </a:lnTo>
                <a:lnTo>
                  <a:pt x="771702" y="415010"/>
                </a:lnTo>
                <a:lnTo>
                  <a:pt x="734783" y="446163"/>
                </a:lnTo>
                <a:lnTo>
                  <a:pt x="696760" y="477215"/>
                </a:lnTo>
                <a:lnTo>
                  <a:pt x="657618" y="507949"/>
                </a:lnTo>
                <a:lnTo>
                  <a:pt x="617397" y="538187"/>
                </a:lnTo>
                <a:lnTo>
                  <a:pt x="576097" y="567728"/>
                </a:lnTo>
                <a:lnTo>
                  <a:pt x="533717" y="596379"/>
                </a:lnTo>
                <a:lnTo>
                  <a:pt x="490283" y="623951"/>
                </a:lnTo>
                <a:lnTo>
                  <a:pt x="445808" y="650240"/>
                </a:lnTo>
                <a:lnTo>
                  <a:pt x="400278" y="675081"/>
                </a:lnTo>
                <a:lnTo>
                  <a:pt x="350189" y="699909"/>
                </a:lnTo>
                <a:lnTo>
                  <a:pt x="299999" y="722134"/>
                </a:lnTo>
                <a:lnTo>
                  <a:pt x="249770" y="741756"/>
                </a:lnTo>
                <a:lnTo>
                  <a:pt x="199542" y="758761"/>
                </a:lnTo>
                <a:lnTo>
                  <a:pt x="149390" y="773125"/>
                </a:lnTo>
                <a:lnTo>
                  <a:pt x="99364" y="784872"/>
                </a:lnTo>
                <a:lnTo>
                  <a:pt x="49530" y="793965"/>
                </a:lnTo>
                <a:lnTo>
                  <a:pt x="3987" y="796950"/>
                </a:lnTo>
                <a:lnTo>
                  <a:pt x="0" y="796531"/>
                </a:lnTo>
                <a:lnTo>
                  <a:pt x="0" y="815009"/>
                </a:lnTo>
                <a:lnTo>
                  <a:pt x="2552" y="815111"/>
                </a:lnTo>
                <a:lnTo>
                  <a:pt x="9601" y="815111"/>
                </a:lnTo>
                <a:lnTo>
                  <a:pt x="52095" y="811847"/>
                </a:lnTo>
                <a:lnTo>
                  <a:pt x="102781" y="802678"/>
                </a:lnTo>
                <a:lnTo>
                  <a:pt x="127241" y="796950"/>
                </a:lnTo>
                <a:lnTo>
                  <a:pt x="153644" y="790778"/>
                </a:lnTo>
                <a:lnTo>
                  <a:pt x="204609" y="776185"/>
                </a:lnTo>
                <a:lnTo>
                  <a:pt x="255638" y="758901"/>
                </a:lnTo>
                <a:lnTo>
                  <a:pt x="306654" y="738949"/>
                </a:lnTo>
                <a:lnTo>
                  <a:pt x="357632" y="716368"/>
                </a:lnTo>
                <a:lnTo>
                  <a:pt x="408470" y="691159"/>
                </a:lnTo>
                <a:lnTo>
                  <a:pt x="454431" y="666127"/>
                </a:lnTo>
                <a:lnTo>
                  <a:pt x="499325" y="639622"/>
                </a:lnTo>
                <a:lnTo>
                  <a:pt x="543153" y="611822"/>
                </a:lnTo>
                <a:lnTo>
                  <a:pt x="585889" y="582942"/>
                </a:lnTo>
                <a:lnTo>
                  <a:pt x="627532" y="553161"/>
                </a:lnTo>
                <a:lnTo>
                  <a:pt x="668083" y="522681"/>
                </a:lnTo>
                <a:lnTo>
                  <a:pt x="707517" y="491705"/>
                </a:lnTo>
                <a:lnTo>
                  <a:pt x="745832" y="460425"/>
                </a:lnTo>
                <a:lnTo>
                  <a:pt x="783005" y="429018"/>
                </a:lnTo>
                <a:lnTo>
                  <a:pt x="819048" y="397713"/>
                </a:lnTo>
                <a:lnTo>
                  <a:pt x="853948" y="366674"/>
                </a:lnTo>
                <a:lnTo>
                  <a:pt x="887679" y="336105"/>
                </a:lnTo>
                <a:lnTo>
                  <a:pt x="951217" y="277876"/>
                </a:lnTo>
                <a:lnTo>
                  <a:pt x="987044" y="245681"/>
                </a:lnTo>
                <a:lnTo>
                  <a:pt x="1023581" y="214071"/>
                </a:lnTo>
                <a:lnTo>
                  <a:pt x="1060881" y="183603"/>
                </a:lnTo>
                <a:lnTo>
                  <a:pt x="5845213" y="183603"/>
                </a:lnTo>
                <a:lnTo>
                  <a:pt x="5845213" y="168389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" name="Google Shape;61;p7"/>
          <p:cNvSpPr/>
          <p:nvPr/>
        </p:nvSpPr>
        <p:spPr>
          <a:xfrm>
            <a:off x="1511" y="3117875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27"/>
                </a:lnTo>
                <a:lnTo>
                  <a:pt x="5845213" y="15227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4169604" y="1793252"/>
            <a:ext cx="1677670" cy="1494790"/>
          </a:xfrm>
          <a:custGeom>
            <a:rect b="b" l="l" r="r" t="t"/>
            <a:pathLst>
              <a:path extrusionOk="0" h="1494789" w="1677670">
                <a:moveTo>
                  <a:pt x="1677123" y="0"/>
                </a:moveTo>
                <a:lnTo>
                  <a:pt x="1619084" y="7252"/>
                </a:lnTo>
                <a:lnTo>
                  <a:pt x="1569586" y="16499"/>
                </a:lnTo>
                <a:lnTo>
                  <a:pt x="1521749" y="28170"/>
                </a:lnTo>
                <a:lnTo>
                  <a:pt x="1475504" y="42169"/>
                </a:lnTo>
                <a:lnTo>
                  <a:pt x="1430787" y="58398"/>
                </a:lnTo>
                <a:lnTo>
                  <a:pt x="1387530" y="76762"/>
                </a:lnTo>
                <a:lnTo>
                  <a:pt x="1345667" y="97162"/>
                </a:lnTo>
                <a:lnTo>
                  <a:pt x="1305132" y="119502"/>
                </a:lnTo>
                <a:lnTo>
                  <a:pt x="1265858" y="143685"/>
                </a:lnTo>
                <a:lnTo>
                  <a:pt x="1227779" y="169614"/>
                </a:lnTo>
                <a:lnTo>
                  <a:pt x="1190829" y="197191"/>
                </a:lnTo>
                <a:lnTo>
                  <a:pt x="1154941" y="226320"/>
                </a:lnTo>
                <a:lnTo>
                  <a:pt x="1120049" y="256904"/>
                </a:lnTo>
                <a:lnTo>
                  <a:pt x="1086087" y="288846"/>
                </a:lnTo>
                <a:lnTo>
                  <a:pt x="1052987" y="322049"/>
                </a:lnTo>
                <a:lnTo>
                  <a:pt x="1020685" y="356416"/>
                </a:lnTo>
                <a:lnTo>
                  <a:pt x="989112" y="391849"/>
                </a:lnTo>
                <a:lnTo>
                  <a:pt x="958204" y="428252"/>
                </a:lnTo>
                <a:lnTo>
                  <a:pt x="927893" y="465529"/>
                </a:lnTo>
                <a:lnTo>
                  <a:pt x="898114" y="503581"/>
                </a:lnTo>
                <a:lnTo>
                  <a:pt x="868799" y="542311"/>
                </a:lnTo>
                <a:lnTo>
                  <a:pt x="839883" y="581624"/>
                </a:lnTo>
                <a:lnTo>
                  <a:pt x="811299" y="621422"/>
                </a:lnTo>
                <a:lnTo>
                  <a:pt x="782980" y="661607"/>
                </a:lnTo>
                <a:lnTo>
                  <a:pt x="754861" y="702084"/>
                </a:lnTo>
                <a:lnTo>
                  <a:pt x="726875" y="742754"/>
                </a:lnTo>
                <a:lnTo>
                  <a:pt x="698956" y="783521"/>
                </a:lnTo>
                <a:lnTo>
                  <a:pt x="671034" y="824290"/>
                </a:lnTo>
                <a:lnTo>
                  <a:pt x="643045" y="864961"/>
                </a:lnTo>
                <a:lnTo>
                  <a:pt x="614923" y="905438"/>
                </a:lnTo>
                <a:lnTo>
                  <a:pt x="586602" y="945625"/>
                </a:lnTo>
                <a:lnTo>
                  <a:pt x="558016" y="985424"/>
                </a:lnTo>
                <a:lnTo>
                  <a:pt x="529098" y="1024737"/>
                </a:lnTo>
                <a:lnTo>
                  <a:pt x="499782" y="1063469"/>
                </a:lnTo>
                <a:lnTo>
                  <a:pt x="470001" y="1101522"/>
                </a:lnTo>
                <a:lnTo>
                  <a:pt x="439689" y="1138798"/>
                </a:lnTo>
                <a:lnTo>
                  <a:pt x="408779" y="1175202"/>
                </a:lnTo>
                <a:lnTo>
                  <a:pt x="377206" y="1210636"/>
                </a:lnTo>
                <a:lnTo>
                  <a:pt x="344903" y="1245003"/>
                </a:lnTo>
                <a:lnTo>
                  <a:pt x="311803" y="1278207"/>
                </a:lnTo>
                <a:lnTo>
                  <a:pt x="277840" y="1310149"/>
                </a:lnTo>
                <a:lnTo>
                  <a:pt x="242948" y="1340733"/>
                </a:lnTo>
                <a:lnTo>
                  <a:pt x="207060" y="1369863"/>
                </a:lnTo>
                <a:lnTo>
                  <a:pt x="170111" y="1397441"/>
                </a:lnTo>
                <a:lnTo>
                  <a:pt x="132033" y="1423370"/>
                </a:lnTo>
                <a:lnTo>
                  <a:pt x="92760" y="1447553"/>
                </a:lnTo>
                <a:lnTo>
                  <a:pt x="52226" y="1469893"/>
                </a:lnTo>
                <a:lnTo>
                  <a:pt x="10364" y="1490293"/>
                </a:lnTo>
                <a:lnTo>
                  <a:pt x="0" y="1494693"/>
                </a:lnTo>
              </a:path>
            </a:pathLst>
          </a:custGeom>
          <a:noFill/>
          <a:ln cap="flat" cmpd="sng" w="9525">
            <a:solidFill>
              <a:srgbClr val="32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" name="Google Shape;67;p8"/>
          <p:cNvSpPr/>
          <p:nvPr/>
        </p:nvSpPr>
        <p:spPr>
          <a:xfrm>
            <a:off x="1511" y="175221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27"/>
                </a:lnTo>
                <a:lnTo>
                  <a:pt x="5845213" y="15227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" name="Google Shape;68;p8"/>
          <p:cNvSpPr/>
          <p:nvPr/>
        </p:nvSpPr>
        <p:spPr>
          <a:xfrm>
            <a:off x="1511" y="3117888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14"/>
                </a:lnTo>
                <a:lnTo>
                  <a:pt x="5845213" y="15214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" name="Google Shape;69;p8"/>
          <p:cNvSpPr/>
          <p:nvPr/>
        </p:nvSpPr>
        <p:spPr>
          <a:xfrm>
            <a:off x="3689388" y="1395361"/>
            <a:ext cx="107314" cy="83185"/>
          </a:xfrm>
          <a:custGeom>
            <a:rect b="b" l="l" r="r" t="t"/>
            <a:pathLst>
              <a:path extrusionOk="0" h="83184" w="107314">
                <a:moveTo>
                  <a:pt x="86956" y="82931"/>
                </a:moveTo>
                <a:lnTo>
                  <a:pt x="77393" y="62014"/>
                </a:lnTo>
                <a:lnTo>
                  <a:pt x="72199" y="50660"/>
                </a:lnTo>
                <a:lnTo>
                  <a:pt x="58610" y="20955"/>
                </a:lnTo>
                <a:lnTo>
                  <a:pt x="58610" y="50660"/>
                </a:lnTo>
                <a:lnTo>
                  <a:pt x="28194" y="50660"/>
                </a:lnTo>
                <a:lnTo>
                  <a:pt x="43395" y="16611"/>
                </a:lnTo>
                <a:lnTo>
                  <a:pt x="58610" y="50660"/>
                </a:lnTo>
                <a:lnTo>
                  <a:pt x="58610" y="20955"/>
                </a:lnTo>
                <a:lnTo>
                  <a:pt x="56629" y="16611"/>
                </a:lnTo>
                <a:lnTo>
                  <a:pt x="49034" y="0"/>
                </a:lnTo>
                <a:lnTo>
                  <a:pt x="37884" y="0"/>
                </a:lnTo>
                <a:lnTo>
                  <a:pt x="0" y="82931"/>
                </a:lnTo>
                <a:lnTo>
                  <a:pt x="13716" y="82931"/>
                </a:lnTo>
                <a:lnTo>
                  <a:pt x="23101" y="62014"/>
                </a:lnTo>
                <a:lnTo>
                  <a:pt x="63728" y="62014"/>
                </a:lnTo>
                <a:lnTo>
                  <a:pt x="73113" y="82931"/>
                </a:lnTo>
                <a:lnTo>
                  <a:pt x="86956" y="82931"/>
                </a:lnTo>
                <a:close/>
              </a:path>
              <a:path extrusionOk="0" h="83184" w="107314">
                <a:moveTo>
                  <a:pt x="106895" y="0"/>
                </a:moveTo>
                <a:lnTo>
                  <a:pt x="93992" y="0"/>
                </a:lnTo>
                <a:lnTo>
                  <a:pt x="93992" y="82931"/>
                </a:lnTo>
                <a:lnTo>
                  <a:pt x="106895" y="82931"/>
                </a:lnTo>
                <a:lnTo>
                  <a:pt x="106895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" name="Google Shape;70;p8"/>
          <p:cNvSpPr txBox="1"/>
          <p:nvPr/>
        </p:nvSpPr>
        <p:spPr>
          <a:xfrm>
            <a:off x="2679373" y="1079347"/>
            <a:ext cx="239268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Get ready to dive into the world of </a:t>
            </a:r>
            <a:r>
              <a:rPr i="1" lang="en-US" sz="90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smart machines </a:t>
            </a:r>
            <a:r>
              <a:rPr lang="en-US" sz="85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and their incredible capabilities. Let's explore how	is reshaping our world.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500760" y="453053"/>
            <a:ext cx="4853179" cy="318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21824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Welcome to AI Intelligence</a:t>
            </a:r>
            <a:endParaRPr sz="1700"/>
          </a:p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91" y="502862"/>
            <a:ext cx="2118896" cy="225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9"/>
          <p:cNvGrpSpPr/>
          <p:nvPr/>
        </p:nvGrpSpPr>
        <p:grpSpPr>
          <a:xfrm>
            <a:off x="1511" y="1258"/>
            <a:ext cx="5845810" cy="3287143"/>
            <a:chOff x="1511" y="1258"/>
            <a:chExt cx="5845810" cy="3287143"/>
          </a:xfrm>
        </p:grpSpPr>
        <p:sp>
          <p:nvSpPr>
            <p:cNvPr id="78" name="Google Shape;78;p9"/>
            <p:cNvSpPr/>
            <p:nvPr/>
          </p:nvSpPr>
          <p:spPr>
            <a:xfrm>
              <a:off x="1512" y="1547231"/>
              <a:ext cx="1655445" cy="1741170"/>
            </a:xfrm>
            <a:custGeom>
              <a:rect b="b" l="l" r="r" t="t"/>
              <a:pathLst>
                <a:path extrusionOk="0" h="1741170" w="1655445">
                  <a:moveTo>
                    <a:pt x="0" y="0"/>
                  </a:moveTo>
                  <a:lnTo>
                    <a:pt x="54148" y="11248"/>
                  </a:lnTo>
                  <a:lnTo>
                    <a:pt x="97413" y="23620"/>
                  </a:lnTo>
                  <a:lnTo>
                    <a:pt x="139282" y="38470"/>
                  </a:lnTo>
                  <a:lnTo>
                    <a:pt x="179812" y="55699"/>
                  </a:lnTo>
                  <a:lnTo>
                    <a:pt x="219059" y="75207"/>
                  </a:lnTo>
                  <a:lnTo>
                    <a:pt x="257077" y="96896"/>
                  </a:lnTo>
                  <a:lnTo>
                    <a:pt x="293924" y="120666"/>
                  </a:lnTo>
                  <a:lnTo>
                    <a:pt x="329654" y="146418"/>
                  </a:lnTo>
                  <a:lnTo>
                    <a:pt x="364324" y="174053"/>
                  </a:lnTo>
                  <a:lnTo>
                    <a:pt x="397989" y="203473"/>
                  </a:lnTo>
                  <a:lnTo>
                    <a:pt x="430705" y="234577"/>
                  </a:lnTo>
                  <a:lnTo>
                    <a:pt x="462528" y="267267"/>
                  </a:lnTo>
                  <a:lnTo>
                    <a:pt x="493514" y="301444"/>
                  </a:lnTo>
                  <a:lnTo>
                    <a:pt x="523719" y="337009"/>
                  </a:lnTo>
                  <a:lnTo>
                    <a:pt x="553198" y="373861"/>
                  </a:lnTo>
                  <a:lnTo>
                    <a:pt x="582007" y="411904"/>
                  </a:lnTo>
                  <a:lnTo>
                    <a:pt x="610202" y="451036"/>
                  </a:lnTo>
                  <a:lnTo>
                    <a:pt x="637840" y="491160"/>
                  </a:lnTo>
                  <a:lnTo>
                    <a:pt x="664974" y="532176"/>
                  </a:lnTo>
                  <a:lnTo>
                    <a:pt x="691663" y="573984"/>
                  </a:lnTo>
                  <a:lnTo>
                    <a:pt x="717961" y="616487"/>
                  </a:lnTo>
                  <a:lnTo>
                    <a:pt x="743923" y="659584"/>
                  </a:lnTo>
                  <a:lnTo>
                    <a:pt x="769607" y="703177"/>
                  </a:lnTo>
                  <a:lnTo>
                    <a:pt x="795068" y="747166"/>
                  </a:lnTo>
                  <a:lnTo>
                    <a:pt x="820361" y="791453"/>
                  </a:lnTo>
                  <a:lnTo>
                    <a:pt x="845542" y="835938"/>
                  </a:lnTo>
                  <a:lnTo>
                    <a:pt x="870668" y="880522"/>
                  </a:lnTo>
                  <a:lnTo>
                    <a:pt x="895793" y="925107"/>
                  </a:lnTo>
                  <a:lnTo>
                    <a:pt x="920975" y="969592"/>
                  </a:lnTo>
                  <a:lnTo>
                    <a:pt x="946268" y="1013879"/>
                  </a:lnTo>
                  <a:lnTo>
                    <a:pt x="971728" y="1057868"/>
                  </a:lnTo>
                  <a:lnTo>
                    <a:pt x="997412" y="1101461"/>
                  </a:lnTo>
                  <a:lnTo>
                    <a:pt x="1023374" y="1144558"/>
                  </a:lnTo>
                  <a:lnTo>
                    <a:pt x="1049672" y="1187061"/>
                  </a:lnTo>
                  <a:lnTo>
                    <a:pt x="1076360" y="1228870"/>
                  </a:lnTo>
                  <a:lnTo>
                    <a:pt x="1103495" y="1269885"/>
                  </a:lnTo>
                  <a:lnTo>
                    <a:pt x="1131132" y="1310009"/>
                  </a:lnTo>
                  <a:lnTo>
                    <a:pt x="1159327" y="1349142"/>
                  </a:lnTo>
                  <a:lnTo>
                    <a:pt x="1188137" y="1387184"/>
                  </a:lnTo>
                  <a:lnTo>
                    <a:pt x="1217616" y="1424037"/>
                  </a:lnTo>
                  <a:lnTo>
                    <a:pt x="1247820" y="1459602"/>
                  </a:lnTo>
                  <a:lnTo>
                    <a:pt x="1278806" y="1493779"/>
                  </a:lnTo>
                  <a:lnTo>
                    <a:pt x="1310629" y="1526469"/>
                  </a:lnTo>
                  <a:lnTo>
                    <a:pt x="1343345" y="1557573"/>
                  </a:lnTo>
                  <a:lnTo>
                    <a:pt x="1377010" y="1586993"/>
                  </a:lnTo>
                  <a:lnTo>
                    <a:pt x="1411680" y="1614628"/>
                  </a:lnTo>
                  <a:lnTo>
                    <a:pt x="1447410" y="1640381"/>
                  </a:lnTo>
                  <a:lnTo>
                    <a:pt x="1484257" y="1664151"/>
                  </a:lnTo>
                  <a:lnTo>
                    <a:pt x="1522275" y="1685840"/>
                  </a:lnTo>
                  <a:lnTo>
                    <a:pt x="1561522" y="1705348"/>
                  </a:lnTo>
                  <a:lnTo>
                    <a:pt x="1602052" y="1722577"/>
                  </a:lnTo>
                  <a:lnTo>
                    <a:pt x="1643921" y="1737427"/>
                  </a:lnTo>
                  <a:lnTo>
                    <a:pt x="1655420" y="1740715"/>
                  </a:lnTo>
                </a:path>
              </a:pathLst>
            </a:custGeom>
            <a:noFill/>
            <a:ln cap="flat" cmpd="sng" w="9525">
              <a:solidFill>
                <a:srgbClr val="322C2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9" name="Google Shape;7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12" y="1258"/>
              <a:ext cx="2554796" cy="3284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9"/>
            <p:cNvSpPr/>
            <p:nvPr/>
          </p:nvSpPr>
          <p:spPr>
            <a:xfrm>
              <a:off x="1511" y="175425"/>
              <a:ext cx="5845810" cy="2957195"/>
            </a:xfrm>
            <a:custGeom>
              <a:rect b="b" l="l" r="r" t="t"/>
              <a:pathLst>
                <a:path extrusionOk="0" h="2957195" w="5845810">
                  <a:moveTo>
                    <a:pt x="5845213" y="2941739"/>
                  </a:moveTo>
                  <a:lnTo>
                    <a:pt x="0" y="2941739"/>
                  </a:lnTo>
                  <a:lnTo>
                    <a:pt x="0" y="2956966"/>
                  </a:lnTo>
                  <a:lnTo>
                    <a:pt x="5845213" y="2956966"/>
                  </a:lnTo>
                  <a:lnTo>
                    <a:pt x="5845213" y="2941739"/>
                  </a:lnTo>
                  <a:close/>
                </a:path>
                <a:path extrusionOk="0" h="2957195" w="5845810">
                  <a:moveTo>
                    <a:pt x="584521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845213" y="15240"/>
                  </a:lnTo>
                  <a:lnTo>
                    <a:pt x="5845213" y="0"/>
                  </a:lnTo>
                  <a:close/>
                </a:path>
              </a:pathLst>
            </a:custGeom>
            <a:solidFill>
              <a:srgbClr val="322C2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1" name="Google Shape;81;p9"/>
          <p:cNvSpPr txBox="1"/>
          <p:nvPr>
            <p:ph type="title"/>
          </p:nvPr>
        </p:nvSpPr>
        <p:spPr>
          <a:xfrm>
            <a:off x="500760" y="453053"/>
            <a:ext cx="4853179" cy="318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25774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Understanding AI</a:t>
            </a:r>
            <a:endParaRPr sz="1900"/>
          </a:p>
        </p:txBody>
      </p:sp>
      <p:pic>
        <p:nvPicPr>
          <p:cNvPr id="82" name="Google Shape;8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7258" y="1392375"/>
            <a:ext cx="972220" cy="10988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 txBox="1"/>
          <p:nvPr/>
        </p:nvSpPr>
        <p:spPr>
          <a:xfrm>
            <a:off x="3066760" y="1081050"/>
            <a:ext cx="225552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AI, or </a:t>
            </a:r>
            <a:r>
              <a:rPr i="1" lang="en-US" sz="90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Artificial Intelligence</a:t>
            </a:r>
            <a:r>
              <a:rPr lang="en-US" sz="85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, refers to the simulation of human intelligence in machines. It involves	, natural language processing, and more.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/>
        </p:nvSpPr>
        <p:spPr>
          <a:xfrm>
            <a:off x="508342" y="1087576"/>
            <a:ext cx="2298700" cy="567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From virtual assistants like	and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l">
              <a:lnSpc>
                <a:spcPct val="1046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to personalized recommendations on streaming platforms, AI is already deeply integrated into our daily routines.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10"/>
          <p:cNvSpPr txBox="1"/>
          <p:nvPr>
            <p:ph type="title"/>
          </p:nvPr>
        </p:nvSpPr>
        <p:spPr>
          <a:xfrm>
            <a:off x="500760" y="453053"/>
            <a:ext cx="4853179" cy="318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AI in Everyday Life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1"/>
          <p:cNvGrpSpPr/>
          <p:nvPr/>
        </p:nvGrpSpPr>
        <p:grpSpPr>
          <a:xfrm>
            <a:off x="1512" y="1266336"/>
            <a:ext cx="5845752" cy="2022063"/>
            <a:chOff x="1512" y="1266336"/>
            <a:chExt cx="5845752" cy="2022063"/>
          </a:xfrm>
        </p:grpSpPr>
        <p:pic>
          <p:nvPicPr>
            <p:cNvPr id="95" name="Google Shape;95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12" y="1266336"/>
              <a:ext cx="5845240" cy="20214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1"/>
            <p:cNvSpPr/>
            <p:nvPr/>
          </p:nvSpPr>
          <p:spPr>
            <a:xfrm>
              <a:off x="4351204" y="1987284"/>
              <a:ext cx="1496060" cy="1301115"/>
            </a:xfrm>
            <a:custGeom>
              <a:rect b="b" l="l" r="r" t="t"/>
              <a:pathLst>
                <a:path extrusionOk="0" h="1301114" w="1496060">
                  <a:moveTo>
                    <a:pt x="0" y="1300662"/>
                  </a:moveTo>
                  <a:lnTo>
                    <a:pt x="42454" y="1276420"/>
                  </a:lnTo>
                  <a:lnTo>
                    <a:pt x="80495" y="1251945"/>
                  </a:lnTo>
                  <a:lnTo>
                    <a:pt x="117320" y="1225756"/>
                  </a:lnTo>
                  <a:lnTo>
                    <a:pt x="153005" y="1197959"/>
                  </a:lnTo>
                  <a:lnTo>
                    <a:pt x="187627" y="1168661"/>
                  </a:lnTo>
                  <a:lnTo>
                    <a:pt x="221260" y="1137970"/>
                  </a:lnTo>
                  <a:lnTo>
                    <a:pt x="253983" y="1105992"/>
                  </a:lnTo>
                  <a:lnTo>
                    <a:pt x="285869" y="1072836"/>
                  </a:lnTo>
                  <a:lnTo>
                    <a:pt x="316996" y="1038608"/>
                  </a:lnTo>
                  <a:lnTo>
                    <a:pt x="347439" y="1003415"/>
                  </a:lnTo>
                  <a:lnTo>
                    <a:pt x="377275" y="967364"/>
                  </a:lnTo>
                  <a:lnTo>
                    <a:pt x="406578" y="930563"/>
                  </a:lnTo>
                  <a:lnTo>
                    <a:pt x="435426" y="893119"/>
                  </a:lnTo>
                  <a:lnTo>
                    <a:pt x="463895" y="855139"/>
                  </a:lnTo>
                  <a:lnTo>
                    <a:pt x="492059" y="816731"/>
                  </a:lnTo>
                  <a:lnTo>
                    <a:pt x="519996" y="778001"/>
                  </a:lnTo>
                  <a:lnTo>
                    <a:pt x="547781" y="739056"/>
                  </a:lnTo>
                  <a:lnTo>
                    <a:pt x="575491" y="700004"/>
                  </a:lnTo>
                  <a:lnTo>
                    <a:pt x="603200" y="660952"/>
                  </a:lnTo>
                  <a:lnTo>
                    <a:pt x="630985" y="622008"/>
                  </a:lnTo>
                  <a:lnTo>
                    <a:pt x="658923" y="583277"/>
                  </a:lnTo>
                  <a:lnTo>
                    <a:pt x="687088" y="544869"/>
                  </a:lnTo>
                  <a:lnTo>
                    <a:pt x="715557" y="506889"/>
                  </a:lnTo>
                  <a:lnTo>
                    <a:pt x="744406" y="469444"/>
                  </a:lnTo>
                  <a:lnTo>
                    <a:pt x="773711" y="432644"/>
                  </a:lnTo>
                  <a:lnTo>
                    <a:pt x="803548" y="396593"/>
                  </a:lnTo>
                  <a:lnTo>
                    <a:pt x="833993" y="361400"/>
                  </a:lnTo>
                  <a:lnTo>
                    <a:pt x="865121" y="327171"/>
                  </a:lnTo>
                  <a:lnTo>
                    <a:pt x="897009" y="294015"/>
                  </a:lnTo>
                  <a:lnTo>
                    <a:pt x="929733" y="262037"/>
                  </a:lnTo>
                  <a:lnTo>
                    <a:pt x="963369" y="231346"/>
                  </a:lnTo>
                  <a:lnTo>
                    <a:pt x="997992" y="202048"/>
                  </a:lnTo>
                  <a:lnTo>
                    <a:pt x="1033679" y="174251"/>
                  </a:lnTo>
                  <a:lnTo>
                    <a:pt x="1070506" y="148061"/>
                  </a:lnTo>
                  <a:lnTo>
                    <a:pt x="1108548" y="123587"/>
                  </a:lnTo>
                  <a:lnTo>
                    <a:pt x="1147882" y="100935"/>
                  </a:lnTo>
                  <a:lnTo>
                    <a:pt x="1188583" y="80212"/>
                  </a:lnTo>
                  <a:lnTo>
                    <a:pt x="1230728" y="61525"/>
                  </a:lnTo>
                  <a:lnTo>
                    <a:pt x="1274393" y="44983"/>
                  </a:lnTo>
                  <a:lnTo>
                    <a:pt x="1319653" y="30691"/>
                  </a:lnTo>
                  <a:lnTo>
                    <a:pt x="1366584" y="18758"/>
                  </a:lnTo>
                  <a:lnTo>
                    <a:pt x="1415263" y="9290"/>
                  </a:lnTo>
                  <a:lnTo>
                    <a:pt x="1465766" y="2394"/>
                  </a:lnTo>
                  <a:lnTo>
                    <a:pt x="1495526" y="0"/>
                  </a:lnTo>
                </a:path>
              </a:pathLst>
            </a:custGeom>
            <a:noFill/>
            <a:ln cap="flat" cmpd="sng" w="9525">
              <a:solidFill>
                <a:srgbClr val="322C2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7" name="Google Shape;97;p11"/>
          <p:cNvSpPr/>
          <p:nvPr/>
        </p:nvSpPr>
        <p:spPr>
          <a:xfrm>
            <a:off x="1511" y="175437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27"/>
                </a:lnTo>
                <a:lnTo>
                  <a:pt x="5845213" y="15227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" name="Google Shape;98;p11"/>
          <p:cNvSpPr/>
          <p:nvPr/>
        </p:nvSpPr>
        <p:spPr>
          <a:xfrm>
            <a:off x="1511" y="3117405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27"/>
                </a:lnTo>
                <a:lnTo>
                  <a:pt x="5845213" y="15227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99" name="Google Shape;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2034" y="519897"/>
            <a:ext cx="481940" cy="101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/>
          <p:nvPr/>
        </p:nvSpPr>
        <p:spPr>
          <a:xfrm>
            <a:off x="270561" y="340134"/>
            <a:ext cx="5162550" cy="319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As AI continues to advance, it holds the potential to revolutionize industries such as healthcare, transportation, and	. The possibilities are endless.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2"/>
          <p:cNvGrpSpPr/>
          <p:nvPr/>
        </p:nvGrpSpPr>
        <p:grpSpPr>
          <a:xfrm>
            <a:off x="1512" y="1266336"/>
            <a:ext cx="5845752" cy="2022063"/>
            <a:chOff x="1512" y="1266336"/>
            <a:chExt cx="5845752" cy="2022063"/>
          </a:xfrm>
        </p:grpSpPr>
        <p:pic>
          <p:nvPicPr>
            <p:cNvPr id="106" name="Google Shape;10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12" y="1266336"/>
              <a:ext cx="5845240" cy="20214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2"/>
            <p:cNvSpPr/>
            <p:nvPr/>
          </p:nvSpPr>
          <p:spPr>
            <a:xfrm>
              <a:off x="4351204" y="1987284"/>
              <a:ext cx="1496060" cy="1301115"/>
            </a:xfrm>
            <a:custGeom>
              <a:rect b="b" l="l" r="r" t="t"/>
              <a:pathLst>
                <a:path extrusionOk="0" h="1301114" w="1496060">
                  <a:moveTo>
                    <a:pt x="0" y="1300662"/>
                  </a:moveTo>
                  <a:lnTo>
                    <a:pt x="42454" y="1276420"/>
                  </a:lnTo>
                  <a:lnTo>
                    <a:pt x="80495" y="1251945"/>
                  </a:lnTo>
                  <a:lnTo>
                    <a:pt x="117320" y="1225756"/>
                  </a:lnTo>
                  <a:lnTo>
                    <a:pt x="153005" y="1197959"/>
                  </a:lnTo>
                  <a:lnTo>
                    <a:pt x="187627" y="1168661"/>
                  </a:lnTo>
                  <a:lnTo>
                    <a:pt x="221260" y="1137970"/>
                  </a:lnTo>
                  <a:lnTo>
                    <a:pt x="253983" y="1105992"/>
                  </a:lnTo>
                  <a:lnTo>
                    <a:pt x="285869" y="1072836"/>
                  </a:lnTo>
                  <a:lnTo>
                    <a:pt x="316996" y="1038608"/>
                  </a:lnTo>
                  <a:lnTo>
                    <a:pt x="347439" y="1003415"/>
                  </a:lnTo>
                  <a:lnTo>
                    <a:pt x="377275" y="967364"/>
                  </a:lnTo>
                  <a:lnTo>
                    <a:pt x="406578" y="930563"/>
                  </a:lnTo>
                  <a:lnTo>
                    <a:pt x="435426" y="893119"/>
                  </a:lnTo>
                  <a:lnTo>
                    <a:pt x="463895" y="855139"/>
                  </a:lnTo>
                  <a:lnTo>
                    <a:pt x="492059" y="816731"/>
                  </a:lnTo>
                  <a:lnTo>
                    <a:pt x="519996" y="778001"/>
                  </a:lnTo>
                  <a:lnTo>
                    <a:pt x="547781" y="739056"/>
                  </a:lnTo>
                  <a:lnTo>
                    <a:pt x="575491" y="700004"/>
                  </a:lnTo>
                  <a:lnTo>
                    <a:pt x="603200" y="660952"/>
                  </a:lnTo>
                  <a:lnTo>
                    <a:pt x="630985" y="622008"/>
                  </a:lnTo>
                  <a:lnTo>
                    <a:pt x="658923" y="583277"/>
                  </a:lnTo>
                  <a:lnTo>
                    <a:pt x="687088" y="544869"/>
                  </a:lnTo>
                  <a:lnTo>
                    <a:pt x="715557" y="506889"/>
                  </a:lnTo>
                  <a:lnTo>
                    <a:pt x="744406" y="469444"/>
                  </a:lnTo>
                  <a:lnTo>
                    <a:pt x="773711" y="432644"/>
                  </a:lnTo>
                  <a:lnTo>
                    <a:pt x="803548" y="396593"/>
                  </a:lnTo>
                  <a:lnTo>
                    <a:pt x="833993" y="361400"/>
                  </a:lnTo>
                  <a:lnTo>
                    <a:pt x="865121" y="327171"/>
                  </a:lnTo>
                  <a:lnTo>
                    <a:pt x="897009" y="294015"/>
                  </a:lnTo>
                  <a:lnTo>
                    <a:pt x="929733" y="262037"/>
                  </a:lnTo>
                  <a:lnTo>
                    <a:pt x="963369" y="231346"/>
                  </a:lnTo>
                  <a:lnTo>
                    <a:pt x="997992" y="202048"/>
                  </a:lnTo>
                  <a:lnTo>
                    <a:pt x="1033679" y="174251"/>
                  </a:lnTo>
                  <a:lnTo>
                    <a:pt x="1070506" y="148061"/>
                  </a:lnTo>
                  <a:lnTo>
                    <a:pt x="1108548" y="123587"/>
                  </a:lnTo>
                  <a:lnTo>
                    <a:pt x="1147882" y="100935"/>
                  </a:lnTo>
                  <a:lnTo>
                    <a:pt x="1188583" y="80212"/>
                  </a:lnTo>
                  <a:lnTo>
                    <a:pt x="1230728" y="61525"/>
                  </a:lnTo>
                  <a:lnTo>
                    <a:pt x="1274393" y="44983"/>
                  </a:lnTo>
                  <a:lnTo>
                    <a:pt x="1319653" y="30691"/>
                  </a:lnTo>
                  <a:lnTo>
                    <a:pt x="1366584" y="18758"/>
                  </a:lnTo>
                  <a:lnTo>
                    <a:pt x="1415263" y="9290"/>
                  </a:lnTo>
                  <a:lnTo>
                    <a:pt x="1465766" y="2394"/>
                  </a:lnTo>
                  <a:lnTo>
                    <a:pt x="1495526" y="0"/>
                  </a:lnTo>
                </a:path>
              </a:pathLst>
            </a:custGeom>
            <a:noFill/>
            <a:ln cap="flat" cmpd="sng" w="9525">
              <a:solidFill>
                <a:srgbClr val="322C2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8" name="Google Shape;108;p12"/>
          <p:cNvSpPr/>
          <p:nvPr/>
        </p:nvSpPr>
        <p:spPr>
          <a:xfrm>
            <a:off x="1511" y="175437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27"/>
                </a:lnTo>
                <a:lnTo>
                  <a:pt x="5845213" y="15227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" name="Google Shape;109;p12"/>
          <p:cNvSpPr/>
          <p:nvPr/>
        </p:nvSpPr>
        <p:spPr>
          <a:xfrm>
            <a:off x="1511" y="3117405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27"/>
                </a:lnTo>
                <a:lnTo>
                  <a:pt x="5845213" y="15227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0" name="Google Shape;1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131" y="520552"/>
            <a:ext cx="1248858" cy="12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2"/>
          <p:cNvSpPr txBox="1"/>
          <p:nvPr/>
        </p:nvSpPr>
        <p:spPr>
          <a:xfrm>
            <a:off x="270563" y="340134"/>
            <a:ext cx="4910455" cy="319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-1287145" lvl="0" marL="129921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With great power comes great responsibility. We must carefully consider the of AI, including privacy, bias, and job displacement.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/>
          <p:nvPr/>
        </p:nvSpPr>
        <p:spPr>
          <a:xfrm>
            <a:off x="508342" y="1087579"/>
            <a:ext cx="2368550" cy="567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12700" marR="508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Rather than replacing humans, AI can enhance our capabilities and free us from mundane tasks, allowing for more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  <a:p>
            <a:pPr indent="0" lvl="0" marL="779145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pursuits.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13"/>
          <p:cNvSpPr txBox="1"/>
          <p:nvPr>
            <p:ph type="ctrTitle"/>
          </p:nvPr>
        </p:nvSpPr>
        <p:spPr>
          <a:xfrm>
            <a:off x="500904" y="462173"/>
            <a:ext cx="24098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/>
              <a:t>AI and Human Collaboration</a:t>
            </a:r>
            <a:endParaRPr sz="15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1512" y="1947327"/>
            <a:ext cx="936625" cy="1341120"/>
          </a:xfrm>
          <a:custGeom>
            <a:rect b="b" l="l" r="r" t="t"/>
            <a:pathLst>
              <a:path extrusionOk="0" h="1341120" w="936625">
                <a:moveTo>
                  <a:pt x="0" y="0"/>
                </a:moveTo>
                <a:lnTo>
                  <a:pt x="40790" y="35099"/>
                </a:lnTo>
                <a:lnTo>
                  <a:pt x="73506" y="66204"/>
                </a:lnTo>
                <a:lnTo>
                  <a:pt x="105329" y="98894"/>
                </a:lnTo>
                <a:lnTo>
                  <a:pt x="136315" y="133072"/>
                </a:lnTo>
                <a:lnTo>
                  <a:pt x="166520" y="168636"/>
                </a:lnTo>
                <a:lnTo>
                  <a:pt x="195999" y="205489"/>
                </a:lnTo>
                <a:lnTo>
                  <a:pt x="224808" y="243532"/>
                </a:lnTo>
                <a:lnTo>
                  <a:pt x="253003" y="282665"/>
                </a:lnTo>
                <a:lnTo>
                  <a:pt x="280640" y="322788"/>
                </a:lnTo>
                <a:lnTo>
                  <a:pt x="307775" y="363804"/>
                </a:lnTo>
                <a:lnTo>
                  <a:pt x="334463" y="405613"/>
                </a:lnTo>
                <a:lnTo>
                  <a:pt x="360761" y="448115"/>
                </a:lnTo>
                <a:lnTo>
                  <a:pt x="386724" y="491212"/>
                </a:lnTo>
                <a:lnTo>
                  <a:pt x="412407" y="534805"/>
                </a:lnTo>
                <a:lnTo>
                  <a:pt x="437868" y="578794"/>
                </a:lnTo>
                <a:lnTo>
                  <a:pt x="463161" y="623080"/>
                </a:lnTo>
                <a:lnTo>
                  <a:pt x="488342" y="667564"/>
                </a:lnTo>
                <a:lnTo>
                  <a:pt x="513467" y="712147"/>
                </a:lnTo>
                <a:lnTo>
                  <a:pt x="538593" y="756732"/>
                </a:lnTo>
                <a:lnTo>
                  <a:pt x="563774" y="801217"/>
                </a:lnTo>
                <a:lnTo>
                  <a:pt x="589067" y="845504"/>
                </a:lnTo>
                <a:lnTo>
                  <a:pt x="614528" y="889493"/>
                </a:lnTo>
                <a:lnTo>
                  <a:pt x="640212" y="933087"/>
                </a:lnTo>
                <a:lnTo>
                  <a:pt x="666174" y="976184"/>
                </a:lnTo>
                <a:lnTo>
                  <a:pt x="692472" y="1018687"/>
                </a:lnTo>
                <a:lnTo>
                  <a:pt x="719160" y="1060496"/>
                </a:lnTo>
                <a:lnTo>
                  <a:pt x="746295" y="1101513"/>
                </a:lnTo>
                <a:lnTo>
                  <a:pt x="773933" y="1141637"/>
                </a:lnTo>
                <a:lnTo>
                  <a:pt x="802128" y="1180770"/>
                </a:lnTo>
                <a:lnTo>
                  <a:pt x="830937" y="1218813"/>
                </a:lnTo>
                <a:lnTo>
                  <a:pt x="860416" y="1255666"/>
                </a:lnTo>
                <a:lnTo>
                  <a:pt x="890621" y="1291231"/>
                </a:lnTo>
                <a:lnTo>
                  <a:pt x="921607" y="1325409"/>
                </a:lnTo>
                <a:lnTo>
                  <a:pt x="936413" y="1340619"/>
                </a:lnTo>
              </a:path>
            </a:pathLst>
          </a:custGeom>
          <a:noFill/>
          <a:ln cap="flat" cmpd="sng" w="9525">
            <a:solidFill>
              <a:srgbClr val="32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23" name="Google Shape;123;p14"/>
          <p:cNvGrpSpPr/>
          <p:nvPr/>
        </p:nvGrpSpPr>
        <p:grpSpPr>
          <a:xfrm>
            <a:off x="1511" y="3204"/>
            <a:ext cx="5845810" cy="3284741"/>
            <a:chOff x="1511" y="3204"/>
            <a:chExt cx="5845810" cy="3284741"/>
          </a:xfrm>
        </p:grpSpPr>
        <p:pic>
          <p:nvPicPr>
            <p:cNvPr id="124" name="Google Shape;12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83214" y="3204"/>
              <a:ext cx="2563523" cy="3284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1511" y="175425"/>
              <a:ext cx="5845810" cy="2957195"/>
            </a:xfrm>
            <a:custGeom>
              <a:rect b="b" l="l" r="r" t="t"/>
              <a:pathLst>
                <a:path extrusionOk="0" h="2957195" w="5845810">
                  <a:moveTo>
                    <a:pt x="5845213" y="2941739"/>
                  </a:moveTo>
                  <a:lnTo>
                    <a:pt x="0" y="2941739"/>
                  </a:lnTo>
                  <a:lnTo>
                    <a:pt x="0" y="2956966"/>
                  </a:lnTo>
                  <a:lnTo>
                    <a:pt x="5845213" y="2956966"/>
                  </a:lnTo>
                  <a:lnTo>
                    <a:pt x="5845213" y="2941739"/>
                  </a:lnTo>
                  <a:close/>
                </a:path>
                <a:path extrusionOk="0" h="2957195" w="5845810">
                  <a:moveTo>
                    <a:pt x="584521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845213" y="15240"/>
                  </a:lnTo>
                  <a:lnTo>
                    <a:pt x="5845213" y="0"/>
                  </a:lnTo>
                  <a:close/>
                </a:path>
              </a:pathLst>
            </a:custGeom>
            <a:solidFill>
              <a:srgbClr val="322C2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6" name="Google Shape;126;p14"/>
          <p:cNvSpPr txBox="1"/>
          <p:nvPr/>
        </p:nvSpPr>
        <p:spPr>
          <a:xfrm>
            <a:off x="509139" y="1082811"/>
            <a:ext cx="2382520" cy="567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12700" marR="508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322C2C"/>
                </a:solidFill>
                <a:latin typeface="Verdana"/>
                <a:ea typeface="Verdana"/>
                <a:cs typeface="Verdana"/>
                <a:sym typeface="Verdana"/>
              </a:rPr>
              <a:t>The AI revolution is already underway, and it's essential to embrace it with an open mind. Let's harness the power of AI to create a brighter future for all.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14"/>
          <p:cNvSpPr txBox="1"/>
          <p:nvPr>
            <p:ph type="title"/>
          </p:nvPr>
        </p:nvSpPr>
        <p:spPr>
          <a:xfrm>
            <a:off x="500760" y="453053"/>
            <a:ext cx="4853179" cy="318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33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Embracing the AI Revolution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/>
          <p:nvPr/>
        </p:nvSpPr>
        <p:spPr>
          <a:xfrm>
            <a:off x="4904095" y="2534759"/>
            <a:ext cx="942975" cy="753745"/>
          </a:xfrm>
          <a:custGeom>
            <a:rect b="b" l="l" r="r" t="t"/>
            <a:pathLst>
              <a:path extrusionOk="0" h="753745" w="942975">
                <a:moveTo>
                  <a:pt x="942650" y="0"/>
                </a:moveTo>
                <a:lnTo>
                  <a:pt x="864401" y="21530"/>
                </a:lnTo>
                <a:lnTo>
                  <a:pt x="820088" y="38361"/>
                </a:lnTo>
                <a:lnTo>
                  <a:pt x="777896" y="57642"/>
                </a:lnTo>
                <a:lnTo>
                  <a:pt x="737661" y="79183"/>
                </a:lnTo>
                <a:lnTo>
                  <a:pt x="699221" y="102798"/>
                </a:lnTo>
                <a:lnTo>
                  <a:pt x="662411" y="128296"/>
                </a:lnTo>
                <a:lnTo>
                  <a:pt x="627070" y="155491"/>
                </a:lnTo>
                <a:lnTo>
                  <a:pt x="593033" y="184192"/>
                </a:lnTo>
                <a:lnTo>
                  <a:pt x="560137" y="214213"/>
                </a:lnTo>
                <a:lnTo>
                  <a:pt x="528220" y="245365"/>
                </a:lnTo>
                <a:lnTo>
                  <a:pt x="497119" y="277458"/>
                </a:lnTo>
                <a:lnTo>
                  <a:pt x="466669" y="310306"/>
                </a:lnTo>
                <a:lnTo>
                  <a:pt x="436709" y="343719"/>
                </a:lnTo>
                <a:lnTo>
                  <a:pt x="407074" y="377509"/>
                </a:lnTo>
                <a:lnTo>
                  <a:pt x="377602" y="411487"/>
                </a:lnTo>
                <a:lnTo>
                  <a:pt x="348134" y="445464"/>
                </a:lnTo>
                <a:lnTo>
                  <a:pt x="318503" y="479253"/>
                </a:lnTo>
                <a:lnTo>
                  <a:pt x="288545" y="512665"/>
                </a:lnTo>
                <a:lnTo>
                  <a:pt x="258097" y="545512"/>
                </a:lnTo>
                <a:lnTo>
                  <a:pt x="226997" y="577605"/>
                </a:lnTo>
                <a:lnTo>
                  <a:pt x="195080" y="608757"/>
                </a:lnTo>
                <a:lnTo>
                  <a:pt x="162185" y="638778"/>
                </a:lnTo>
                <a:lnTo>
                  <a:pt x="128148" y="667480"/>
                </a:lnTo>
                <a:lnTo>
                  <a:pt x="92805" y="694675"/>
                </a:lnTo>
                <a:lnTo>
                  <a:pt x="55994" y="720174"/>
                </a:lnTo>
                <a:lnTo>
                  <a:pt x="17552" y="743789"/>
                </a:lnTo>
                <a:lnTo>
                  <a:pt x="0" y="753187"/>
                </a:lnTo>
              </a:path>
            </a:pathLst>
          </a:custGeom>
          <a:noFill/>
          <a:ln cap="flat" cmpd="sng" w="9525">
            <a:solidFill>
              <a:srgbClr val="32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33" name="Google Shape;133;p15"/>
          <p:cNvGrpSpPr/>
          <p:nvPr/>
        </p:nvGrpSpPr>
        <p:grpSpPr>
          <a:xfrm>
            <a:off x="1511" y="0"/>
            <a:ext cx="5845810" cy="739775"/>
            <a:chOff x="1511" y="0"/>
            <a:chExt cx="5845810" cy="739775"/>
          </a:xfrm>
        </p:grpSpPr>
        <p:sp>
          <p:nvSpPr>
            <p:cNvPr id="134" name="Google Shape;134;p15"/>
            <p:cNvSpPr/>
            <p:nvPr/>
          </p:nvSpPr>
          <p:spPr>
            <a:xfrm>
              <a:off x="1512" y="0"/>
              <a:ext cx="876300" cy="739775"/>
            </a:xfrm>
            <a:custGeom>
              <a:rect b="b" l="l" r="r" t="t"/>
              <a:pathLst>
                <a:path extrusionOk="0" h="739775" w="876300">
                  <a:moveTo>
                    <a:pt x="875858" y="0"/>
                  </a:moveTo>
                  <a:lnTo>
                    <a:pt x="837161" y="20718"/>
                  </a:lnTo>
                  <a:lnTo>
                    <a:pt x="798720" y="44334"/>
                  </a:lnTo>
                  <a:lnTo>
                    <a:pt x="761910" y="69834"/>
                  </a:lnTo>
                  <a:lnTo>
                    <a:pt x="726568" y="97029"/>
                  </a:lnTo>
                  <a:lnTo>
                    <a:pt x="692531" y="125732"/>
                  </a:lnTo>
                  <a:lnTo>
                    <a:pt x="659636" y="155753"/>
                  </a:lnTo>
                  <a:lnTo>
                    <a:pt x="627719" y="186906"/>
                  </a:lnTo>
                  <a:lnTo>
                    <a:pt x="596618" y="219000"/>
                  </a:lnTo>
                  <a:lnTo>
                    <a:pt x="566169" y="251848"/>
                  </a:lnTo>
                  <a:lnTo>
                    <a:pt x="536209" y="285261"/>
                  </a:lnTo>
                  <a:lnTo>
                    <a:pt x="506576" y="319051"/>
                  </a:lnTo>
                  <a:lnTo>
                    <a:pt x="477105" y="353029"/>
                  </a:lnTo>
                  <a:lnTo>
                    <a:pt x="447636" y="387008"/>
                  </a:lnTo>
                  <a:lnTo>
                    <a:pt x="418004" y="420798"/>
                  </a:lnTo>
                  <a:lnTo>
                    <a:pt x="388046" y="454211"/>
                  </a:lnTo>
                  <a:lnTo>
                    <a:pt x="357598" y="487060"/>
                  </a:lnTo>
                  <a:lnTo>
                    <a:pt x="326497" y="519154"/>
                  </a:lnTo>
                  <a:lnTo>
                    <a:pt x="294581" y="550307"/>
                  </a:lnTo>
                  <a:lnTo>
                    <a:pt x="261686" y="580328"/>
                  </a:lnTo>
                  <a:lnTo>
                    <a:pt x="227649" y="609031"/>
                  </a:lnTo>
                  <a:lnTo>
                    <a:pt x="192307" y="636227"/>
                  </a:lnTo>
                  <a:lnTo>
                    <a:pt x="155497" y="661727"/>
                  </a:lnTo>
                  <a:lnTo>
                    <a:pt x="117055" y="685342"/>
                  </a:lnTo>
                  <a:lnTo>
                    <a:pt x="76819" y="706885"/>
                  </a:lnTo>
                  <a:lnTo>
                    <a:pt x="34626" y="726167"/>
                  </a:lnTo>
                  <a:lnTo>
                    <a:pt x="0" y="739320"/>
                  </a:lnTo>
                </a:path>
              </a:pathLst>
            </a:custGeom>
            <a:noFill/>
            <a:ln cap="flat" cmpd="sng" w="9525">
              <a:solidFill>
                <a:srgbClr val="322C2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1511" y="171424"/>
              <a:ext cx="5845810" cy="15240"/>
            </a:xfrm>
            <a:custGeom>
              <a:rect b="b" l="l" r="r" t="t"/>
              <a:pathLst>
                <a:path extrusionOk="0" h="15239" w="5845810">
                  <a:moveTo>
                    <a:pt x="5845213" y="0"/>
                  </a:moveTo>
                  <a:lnTo>
                    <a:pt x="0" y="0"/>
                  </a:lnTo>
                  <a:lnTo>
                    <a:pt x="0" y="15214"/>
                  </a:lnTo>
                  <a:lnTo>
                    <a:pt x="5845213" y="15214"/>
                  </a:lnTo>
                  <a:lnTo>
                    <a:pt x="5845213" y="0"/>
                  </a:lnTo>
                  <a:close/>
                </a:path>
              </a:pathLst>
            </a:custGeom>
            <a:solidFill>
              <a:srgbClr val="322C2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6" name="Google Shape;136;p15"/>
          <p:cNvSpPr/>
          <p:nvPr/>
        </p:nvSpPr>
        <p:spPr>
          <a:xfrm>
            <a:off x="1511" y="3117748"/>
            <a:ext cx="5845810" cy="15240"/>
          </a:xfrm>
          <a:custGeom>
            <a:rect b="b" l="l" r="r" t="t"/>
            <a:pathLst>
              <a:path extrusionOk="0" h="15239" w="5845810">
                <a:moveTo>
                  <a:pt x="5845213" y="0"/>
                </a:moveTo>
                <a:lnTo>
                  <a:pt x="0" y="0"/>
                </a:lnTo>
                <a:lnTo>
                  <a:pt x="0" y="15227"/>
                </a:lnTo>
                <a:lnTo>
                  <a:pt x="5845213" y="15227"/>
                </a:lnTo>
                <a:lnTo>
                  <a:pt x="5845213" y="0"/>
                </a:lnTo>
                <a:close/>
              </a:path>
            </a:pathLst>
          </a:custGeom>
          <a:solidFill>
            <a:srgbClr val="322C2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37" name="Google Shape;137;p15"/>
          <p:cNvGrpSpPr/>
          <p:nvPr/>
        </p:nvGrpSpPr>
        <p:grpSpPr>
          <a:xfrm>
            <a:off x="1835944" y="1016096"/>
            <a:ext cx="2093567" cy="977128"/>
            <a:chOff x="1835944" y="1016096"/>
            <a:chExt cx="2093567" cy="977128"/>
          </a:xfrm>
        </p:grpSpPr>
        <p:pic>
          <p:nvPicPr>
            <p:cNvPr id="138" name="Google Shape;13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35944" y="1016096"/>
              <a:ext cx="2093567" cy="977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35944" y="1020967"/>
              <a:ext cx="2050703" cy="9722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