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Introduction to Minecraft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is a sandbox video game that allows players to build and explore virtual worlds made up of blocks. It offers endless creative possibilities and has gained immense popularity worldwide.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299686" y="5578197"/>
            <a:ext cx="24079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</a:t>
            </a:r>
            <a:r>
              <a:rPr lang="en-US" sz="2187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Denil</a:t>
            </a:r>
            <a:r>
              <a:rPr lang="en-US" sz="2187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187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garach</a:t>
            </a:r>
            <a:r>
              <a:rPr lang="en-US" sz="2187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&amp; Het </a:t>
            </a:r>
            <a:r>
              <a:rPr lang="en-US" sz="2187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bandhiya</a:t>
            </a:r>
            <a:endParaRPr lang="en-US" sz="21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515666"/>
            <a:ext cx="9083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Conclusion and future of Minecraft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91182" y="2758559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2793206"/>
            <a:ext cx="2659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Endless Possibilities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3273623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continues to expand with limitless possibilities, and its active community ensures a vibrant future.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7368" y="2758559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2793206"/>
            <a:ext cx="2773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Continual Innovation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327362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game's legacy of innovation and creativity sets a solid foundation for its evolution and continued success in the gaming industry.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5462" y="548806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5227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Global Impact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00313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Minecraft's influence extends beyond the gaming world, reaching into education, architecture, and various creative industries.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81683"/>
            <a:ext cx="5303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History of Minecraft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220397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534972"/>
            <a:ext cx="2461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Early Development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01538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was created by Markus Persson and released to the public in 2009. It initially had a small but dedicated fanbase and steadily grew in popularity.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220397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5350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Official Release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 2011, Minecraft had its official full release. It has since become one of the best-selling video games of all time, with millions of active players.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220397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535091"/>
            <a:ext cx="2895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Dedicated Community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has a dedicated community that has contributed to its success through mods, server hosting, and community events.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293614"/>
            <a:ext cx="5570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Gameplay mechanics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321243"/>
            <a:ext cx="4542115" cy="2729389"/>
          </a:xfrm>
          <a:prstGeom prst="roundRect">
            <a:avLst>
              <a:gd name="adj" fmla="val 3663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9181" y="2557224"/>
            <a:ext cx="3695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Survival and Creative Modes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69181" y="3037642"/>
            <a:ext cx="407015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offers both survival mode, where players must acquire resources and maintain their health, and creative mode, where players have unlimited resources to build with.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2321243"/>
            <a:ext cx="4542115" cy="2729389"/>
          </a:xfrm>
          <a:prstGeom prst="roundRect">
            <a:avLst>
              <a:gd name="adj" fmla="val 3663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33467" y="2557224"/>
            <a:ext cx="2857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Crafting and Smelting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33467" y="3037642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Players can craft a variety of items using the game's crafting system, and smelt raw materials to create useful tools and items.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5272802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69181" y="5508784"/>
            <a:ext cx="2842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Combat and Monsters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069181" y="5989201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Players can engage in combat with various hostile creatures such as zombies, skeletons, and creepers, adding an element of challenge to the game.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925473"/>
            <a:ext cx="5547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Building and crafting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9103" y="1953101"/>
            <a:ext cx="44410" cy="5351026"/>
          </a:xfrm>
          <a:prstGeom prst="roundRect">
            <a:avLst>
              <a:gd name="adj" fmla="val 225151"/>
            </a:avLst>
          </a:prstGeom>
          <a:solidFill>
            <a:srgbClr val="A5B3F3"/>
          </a:solidFill>
          <a:ln/>
        </p:spPr>
      </p:sp>
      <p:sp>
        <p:nvSpPr>
          <p:cNvPr id="8" name="Shape 4"/>
          <p:cNvSpPr/>
          <p:nvPr/>
        </p:nvSpPr>
        <p:spPr>
          <a:xfrm>
            <a:off x="2621220" y="235440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A5B3F3"/>
          </a:solidFill>
          <a:ln/>
        </p:spPr>
      </p:sp>
      <p:sp>
        <p:nvSpPr>
          <p:cNvPr id="9" name="Shape 5"/>
          <p:cNvSpPr/>
          <p:nvPr/>
        </p:nvSpPr>
        <p:spPr>
          <a:xfrm>
            <a:off x="2121277" y="21266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321659" y="2168366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3593306" y="2175272"/>
            <a:ext cx="2682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Gathering Resources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3593306" y="2655689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Players gather resources by mining blocks and can then use these resources to craft tools, build structures, and create elaborate designs.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2621220" y="421213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A5B3F3"/>
          </a:solidFill>
          <a:ln/>
        </p:spPr>
      </p:sp>
      <p:sp>
        <p:nvSpPr>
          <p:cNvPr id="14" name="Shape 10"/>
          <p:cNvSpPr/>
          <p:nvPr/>
        </p:nvSpPr>
        <p:spPr>
          <a:xfrm>
            <a:off x="2121277" y="39844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283559" y="4026098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3593306" y="4033004"/>
            <a:ext cx="3025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Architectural Creations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3593306" y="4513421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allows players to construct intricate buildings, monuments, and entire cities using their creativity and imagination.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2621220" y="606986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A5B3F3"/>
          </a:solidFill>
          <a:ln/>
        </p:spPr>
      </p:sp>
      <p:sp>
        <p:nvSpPr>
          <p:cNvPr id="19" name="Shape 15"/>
          <p:cNvSpPr/>
          <p:nvPr/>
        </p:nvSpPr>
        <p:spPr>
          <a:xfrm>
            <a:off x="2121277" y="584215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2275939" y="5883831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7"/>
          <p:cNvSpPr/>
          <p:nvPr/>
        </p:nvSpPr>
        <p:spPr>
          <a:xfrm>
            <a:off x="3593306" y="5890736"/>
            <a:ext cx="2834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Redstone Engineering</a:t>
            </a:r>
            <a:endParaRPr lang="en-US" sz="2187" dirty="0"/>
          </a:p>
        </p:txBody>
      </p:sp>
      <p:sp>
        <p:nvSpPr>
          <p:cNvPr id="22" name="Text 18"/>
          <p:cNvSpPr/>
          <p:nvPr/>
        </p:nvSpPr>
        <p:spPr>
          <a:xfrm>
            <a:off x="3593306" y="6371153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Redstone, a material in the game, can be used to create complex automated structures, machinery, and circuitry, emphasizing the game's engineering aspects.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2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47756" y="3382089"/>
            <a:ext cx="6469380" cy="693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57"/>
              </a:lnSpc>
              <a:buNone/>
            </a:pPr>
            <a:r>
              <a:rPr lang="en-US" sz="4366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Exploration and survival</a:t>
            </a:r>
            <a:endParaRPr lang="en-US" sz="4366" dirty="0"/>
          </a:p>
        </p:txBody>
      </p:sp>
      <p:sp>
        <p:nvSpPr>
          <p:cNvPr id="6" name="Shape 2"/>
          <p:cNvSpPr/>
          <p:nvPr/>
        </p:nvSpPr>
        <p:spPr>
          <a:xfrm>
            <a:off x="2047756" y="4581049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247662" y="4622602"/>
            <a:ext cx="9906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0" dirty="0"/>
          </a:p>
        </p:txBody>
      </p:sp>
      <p:sp>
        <p:nvSpPr>
          <p:cNvPr id="8" name="Text 4"/>
          <p:cNvSpPr/>
          <p:nvPr/>
        </p:nvSpPr>
        <p:spPr>
          <a:xfrm>
            <a:off x="2768441" y="4657249"/>
            <a:ext cx="2430780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9"/>
              </a:lnSpc>
              <a:buNone/>
            </a:pPr>
            <a:r>
              <a:rPr lang="en-US" sz="218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World Exploration</a:t>
            </a:r>
            <a:endParaRPr lang="en-US" sz="2183" dirty="0"/>
          </a:p>
        </p:txBody>
      </p:sp>
      <p:sp>
        <p:nvSpPr>
          <p:cNvPr id="9" name="Text 5"/>
          <p:cNvSpPr/>
          <p:nvPr/>
        </p:nvSpPr>
        <p:spPr>
          <a:xfrm>
            <a:off x="2768441" y="5136713"/>
            <a:ext cx="2643188" cy="2128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4"/>
              </a:lnSpc>
              <a:buNone/>
            </a:pPr>
            <a:r>
              <a:rPr lang="en-US" sz="1746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Players can explore vast, procedurally generated worlds filled with diverse biomes, caves, and hidden structures to discover.</a:t>
            </a:r>
            <a:endParaRPr lang="en-US" sz="1746" dirty="0"/>
          </a:p>
        </p:txBody>
      </p:sp>
      <p:sp>
        <p:nvSpPr>
          <p:cNvPr id="10" name="Shape 6"/>
          <p:cNvSpPr/>
          <p:nvPr/>
        </p:nvSpPr>
        <p:spPr>
          <a:xfrm>
            <a:off x="5633323" y="4581049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95129" y="4622602"/>
            <a:ext cx="17526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0" dirty="0"/>
          </a:p>
        </p:txBody>
      </p:sp>
      <p:sp>
        <p:nvSpPr>
          <p:cNvPr id="12" name="Text 8"/>
          <p:cNvSpPr/>
          <p:nvPr/>
        </p:nvSpPr>
        <p:spPr>
          <a:xfrm>
            <a:off x="6354008" y="4657249"/>
            <a:ext cx="2217777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9"/>
              </a:lnSpc>
              <a:buNone/>
            </a:pPr>
            <a:r>
              <a:rPr lang="en-US" sz="218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Day-Night Cycle</a:t>
            </a:r>
            <a:endParaRPr lang="en-US" sz="2183" dirty="0"/>
          </a:p>
        </p:txBody>
      </p:sp>
      <p:sp>
        <p:nvSpPr>
          <p:cNvPr id="13" name="Text 9"/>
          <p:cNvSpPr/>
          <p:nvPr/>
        </p:nvSpPr>
        <p:spPr>
          <a:xfrm>
            <a:off x="6354008" y="5136713"/>
            <a:ext cx="2643188" cy="24836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4"/>
              </a:lnSpc>
              <a:buNone/>
            </a:pPr>
            <a:r>
              <a:rPr lang="en-US" sz="1746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game features a day-night cycle, with survival challenges escalating during the night due to the emergence of hostile mobs.</a:t>
            </a:r>
            <a:endParaRPr lang="en-US" sz="1746" dirty="0"/>
          </a:p>
        </p:txBody>
      </p:sp>
      <p:sp>
        <p:nvSpPr>
          <p:cNvPr id="14" name="Shape 10"/>
          <p:cNvSpPr/>
          <p:nvPr/>
        </p:nvSpPr>
        <p:spPr>
          <a:xfrm>
            <a:off x="9218890" y="4581049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373076" y="4622602"/>
            <a:ext cx="19050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0" dirty="0"/>
          </a:p>
        </p:txBody>
      </p:sp>
      <p:sp>
        <p:nvSpPr>
          <p:cNvPr id="16" name="Text 12"/>
          <p:cNvSpPr/>
          <p:nvPr/>
        </p:nvSpPr>
        <p:spPr>
          <a:xfrm>
            <a:off x="9939576" y="4657249"/>
            <a:ext cx="2362200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9"/>
              </a:lnSpc>
              <a:buNone/>
            </a:pPr>
            <a:r>
              <a:rPr lang="en-US" sz="218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Food and Farming</a:t>
            </a:r>
            <a:endParaRPr lang="en-US" sz="2183" dirty="0"/>
          </a:p>
        </p:txBody>
      </p:sp>
      <p:sp>
        <p:nvSpPr>
          <p:cNvPr id="17" name="Text 13"/>
          <p:cNvSpPr/>
          <p:nvPr/>
        </p:nvSpPr>
        <p:spPr>
          <a:xfrm>
            <a:off x="9939576" y="5136713"/>
            <a:ext cx="2643188" cy="2128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4"/>
              </a:lnSpc>
              <a:buNone/>
            </a:pPr>
            <a:r>
              <a:rPr lang="en-US" sz="1746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Survival is maintained through food acquisition and farming, adding a crucial element of sustainability and self-sufficiency to the game.</a:t>
            </a:r>
            <a:endParaRPr lang="en-US" sz="17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705445"/>
            <a:ext cx="72771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Multiplayer and community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1955244"/>
            <a:ext cx="2461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Online Multiplayer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2524601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provides extensive multiplayer options, allowing players to collaborate, compete, and interact with others in shared virtual worlds.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4906923"/>
            <a:ext cx="3156347" cy="191845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43932" y="1955244"/>
            <a:ext cx="2583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Community Servers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743932" y="2524601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diverse community of server hosts and modders offer a multitude of player-run servers, custom game modes, and social experiences.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932" y="4906923"/>
            <a:ext cx="3156347" cy="236720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449872" y="1955244"/>
            <a:ext cx="2910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Creative Collaboration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9449872" y="2524601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Communities come together to work on ambitious construction projects, mini-games, and creative endeavors within the game.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872" y="4551521"/>
            <a:ext cx="3156347" cy="2367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34760"/>
            <a:ext cx="63703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Updates and expansions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21845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Regular Updates</a:t>
            </a:r>
            <a:endParaRPr lang="en-US" sz="2187" dirty="0"/>
          </a:p>
        </p:txBody>
      </p:sp>
      <p:sp>
        <p:nvSpPr>
          <p:cNvPr id="8" name="Text 3"/>
          <p:cNvSpPr/>
          <p:nvPr/>
        </p:nvSpPr>
        <p:spPr>
          <a:xfrm>
            <a:off x="2277428" y="2664976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receives frequent updates, introducing new features, blocks, creatures, and mechanics, keeping the gameplay fresh and exciting.</a:t>
            </a:r>
            <a:endParaRPr lang="en-US" sz="17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77428" y="3962043"/>
            <a:ext cx="2255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Expansion Packs</a:t>
            </a:r>
            <a:endParaRPr lang="en-US" sz="2187" dirty="0"/>
          </a:p>
        </p:txBody>
      </p:sp>
      <p:sp>
        <p:nvSpPr>
          <p:cNvPr id="11" name="Text 5"/>
          <p:cNvSpPr/>
          <p:nvPr/>
        </p:nvSpPr>
        <p:spPr>
          <a:xfrm>
            <a:off x="2277428" y="4442460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Expansion packs add significant content updates, enhancing gameplay with new adventures, challenges, and storytelling elements.</a:t>
            </a:r>
            <a:endParaRPr lang="en-US" sz="17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77428" y="5739527"/>
            <a:ext cx="2834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Community Feedback</a:t>
            </a:r>
            <a:endParaRPr lang="en-US" sz="2187" dirty="0"/>
          </a:p>
        </p:txBody>
      </p:sp>
      <p:sp>
        <p:nvSpPr>
          <p:cNvPr id="14" name="Text 7"/>
          <p:cNvSpPr/>
          <p:nvPr/>
        </p:nvSpPr>
        <p:spPr>
          <a:xfrm>
            <a:off x="2277428" y="6219944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development team actively listens to the community's feedback, often incorporating player suggestions and ideas into the game's updates.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1880830"/>
            <a:ext cx="8641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Educational benefits of Minecraft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2908459"/>
            <a:ext cx="3370064" cy="3440192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73975" y="3144441"/>
            <a:ext cx="2598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Creative Expression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273975" y="3624858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fosters creativity, problem-solving, and spatial awareness, making it a valuable tool for educational settings and child development.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630228" y="2908459"/>
            <a:ext cx="3370064" cy="3440192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66209" y="31444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STEM Learning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866209" y="3624858"/>
            <a:ext cx="28981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game encourages learning in science, technology, engineering, and mathematics through its architectural, redstone, and world-building mechanics.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222462" y="2908459"/>
            <a:ext cx="3370064" cy="3440192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458444" y="3144441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Team Collaboration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458444" y="3624858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 promotes teamwork, collaboration, and communication skills as students work together on complex projects and challenges.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81683"/>
            <a:ext cx="8694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Popular mods and resource packs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220397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534972"/>
            <a:ext cx="2773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Modding Community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01538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Minecraft has a prolific modding community that has created countless modifications, expanding the game with new content and features.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220397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535091"/>
            <a:ext cx="3025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Customization Options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Players can enrich their gameplay experience by using resource packs, which modify the game's textures, sounds, and visual elements.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220397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535091"/>
            <a:ext cx="2529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Enhanced Graphics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Shader packs enhance the game's visuals, creating stunning visual effects and immersive atmospheres for players.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754</Words>
  <Application>Microsoft Office PowerPoint</Application>
  <PresentationFormat>Custom</PresentationFormat>
  <Paragraphs>85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E-Library</cp:lastModifiedBy>
  <cp:revision>2</cp:revision>
  <dcterms:created xsi:type="dcterms:W3CDTF">2024-01-10T13:22:05Z</dcterms:created>
  <dcterms:modified xsi:type="dcterms:W3CDTF">2024-01-17T04:14:07Z</dcterms:modified>
</cp:coreProperties>
</file>