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59" r:id="rId3"/>
    <p:sldId id="265" r:id="rId4"/>
    <p:sldId id="271" r:id="rId5"/>
    <p:sldId id="272" r:id="rId6"/>
    <p:sldId id="273" r:id="rId7"/>
    <p:sldId id="274" r:id="rId8"/>
    <p:sldId id="309" r:id="rId9"/>
    <p:sldId id="298" r:id="rId10"/>
    <p:sldId id="295" r:id="rId11"/>
    <p:sldId id="336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C11D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89EEC-E63F-47BE-9273-930AF3F22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630D7-5439-4198-AD8F-34A9B917A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C83A7-395E-49AE-92B3-008EC383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F7316-765C-4B0B-B220-D1BC7C0F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C184-8D5F-4923-B14E-2A7893341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6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9646-C728-4F5D-82B6-12AFE404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43588-E4A1-411F-A995-CA89C99E4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40DE1-E7DF-4438-9CEE-F2E1D82A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8862D-7B50-4E1D-8E38-1FCD1B07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8D96B-7350-4DE5-9F14-0C30CCFA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4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7E922-1571-43A0-A7DB-B164513D4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2DBD3-5C19-4AE5-8290-114ADDF92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E850A-8071-4227-994A-A5D56896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4881-23B3-4743-8471-D6B3E387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BD78A-77AB-4964-98DB-E3DD7252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2A89-0238-4C9C-8362-70590EBC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BE119-5DD7-4C87-A5F1-4E964D770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1AF83-2F29-4966-8DDA-9EC11CE41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C26F7-4C37-4946-BAF9-BD547784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722B-ED8D-418D-B4B3-1942F7DA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D845C-2109-4B26-AA2D-39A74324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862A4-DB73-4576-B40F-A3D1FCF45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F0566-CAF8-4DAC-AFD1-0D5E9B14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5D2D-66F3-4F2F-AEAD-FB221817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121A3-EF47-4E80-93D8-BCFCED4A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B206-B27E-4298-87AD-FA0A8D9B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6DE52-8B70-43A0-AF63-DE2A2E70B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F2332-10F3-4173-B550-203141355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C1BD1-95CC-4223-966A-3DD2FB68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0239A-776B-4890-B93B-BEE701FD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666D9-5E98-4EC0-8230-0A483DBC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9589-D7BF-4A54-A970-C1DED5F1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7AB28-7084-4A1E-B4CF-D9E35714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4D26F-E01A-4D58-8ABF-36AE6ECE7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E59F2-EBFE-4CAC-897E-1F2D39015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AE6B9-D565-4029-A002-FF0972FAB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B97D6-B790-49F2-83C8-FD196259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36B83-D378-4F6B-B063-D5196F4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92867-406B-4D47-8F2F-4E40B79A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4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BE6D-9B3E-4D6D-8CAC-BF2D6B67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0A489-F834-433F-836F-650692DC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BBEB1-9719-4558-9392-0F7E14E0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DE706-9059-47D0-907D-69099F9C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9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B8DE4-EEBB-4823-8E01-B351D124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56823-45AA-4782-85F0-39A902C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C7540-19D6-4EC7-B678-56641675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6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AF3C-26A9-4852-85E2-17C90042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66ED-B61B-4CEA-A85F-3FFA19AD2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E5353-958C-44D0-9530-CB13F6869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65AD6-D13F-40FE-B8C9-70634D59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2F1B1-7355-42CD-9F32-30C1AF9B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0E5FD-5EE3-4A82-A7BC-E1E26796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AF69-A2C4-4F4E-A3B1-DD060D92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686BD-2970-49CA-8158-74E1A869B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F1DD2-0BC7-4CD9-8F59-653BFCEAE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8D5E0-5534-414A-B2CF-C42A7E23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EFC73-0715-4DBB-B71B-2EF14132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8DA72-C449-48BA-9307-6411FB20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4CEFFD-A36D-4A38-8C78-3C3C6044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738CF-AC12-4B3F-960C-4649F7094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5D518-010D-4A88-8542-C0655AE12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8033-DF4F-4750-89A6-09C2C504E809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7360-123E-4F43-BA5D-E50E4543C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17E2A-3232-4599-980E-7C162A645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A0B48-6CC9-48F2-B4A8-A7473BC09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0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mboyforlife.wordpress.com/2015/08/20/travel-is-a-far-fetched-dream/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uturism.com/scientists-made-new-metal-makes-nuclear-reactors-even-stronge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012books.lardbucket.org/books/principles-of-general-chemistry-v1.0/s24-nuclear-chemistry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ctricity_generation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Physical_Chemistry/Atomic_Theory/The_Atom/Sub-Atomic_Particle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ame, soccer, ball, clock&#10;&#10;Description automatically generated">
            <a:extLst>
              <a:ext uri="{FF2B5EF4-FFF2-40B4-BE49-F238E27FC236}">
                <a16:creationId xmlns:a16="http://schemas.microsoft.com/office/drawing/2014/main" id="{34043E58-AA59-4F9D-A087-19B976AE2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0" b="11507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30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F5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7CCEA-7012-4B75-9981-75B85E25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lvl="0" algn="r" defTabSz="457200">
              <a:defRPr/>
            </a:pP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Focuses on ……..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245D330B-CCEE-4CC7-8AC6-AC8FC149D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233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09932-11C7-44E3-96DF-16EA5235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AD97EE-8B66-4EFD-AA0B-42ED9BAD560F}"/>
              </a:ext>
            </a:extLst>
          </p:cNvPr>
          <p:cNvSpPr txBox="1">
            <a:spLocks/>
          </p:cNvSpPr>
          <p:nvPr/>
        </p:nvSpPr>
        <p:spPr>
          <a:xfrm>
            <a:off x="4583422" y="2374400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00">
              <a:defRPr/>
            </a:pPr>
            <a:r>
              <a:rPr lang="en-US" b="1" dirty="0">
                <a:solidFill>
                  <a:srgbClr val="FFFFFF"/>
                </a:solidFill>
                <a:latin typeface="Trebuchet MS" panose="020B0603020202020204"/>
              </a:rPr>
              <a:t>Global Ideas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88756-45A1-478F-84C8-1E9C86DE3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86" y="4572001"/>
            <a:ext cx="2584928" cy="19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5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ame, soccer, ball, clock&#10;&#10;Description automatically generated">
            <a:extLst>
              <a:ext uri="{FF2B5EF4-FFF2-40B4-BE49-F238E27FC236}">
                <a16:creationId xmlns:a16="http://schemas.microsoft.com/office/drawing/2014/main" id="{34043E58-AA59-4F9D-A087-19B976AE2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0" b="11507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5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65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A4CBF-8466-455D-BF38-F07D8BDE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Focuses on ……..</a:t>
            </a:r>
          </a:p>
        </p:txBody>
      </p:sp>
      <p:pic>
        <p:nvPicPr>
          <p:cNvPr id="5" name="Picture 4" descr="A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AE3FA2C8-8168-446B-B596-B1C16DA70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57" r="377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12A66-1FAC-4EA9-928B-6A5DDA7F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                      </a:t>
            </a:r>
            <a:r>
              <a:rPr lang="en-US" sz="2000" dirty="0">
                <a:solidFill>
                  <a:srgbClr val="FFFFFF"/>
                </a:solidFill>
                <a:latin typeface="Rockwell" panose="02060603020205020403" pitchFamily="18" charset="0"/>
              </a:rPr>
              <a:t>GLOBAL  NUCLEAR RECYCLING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84E40E-B6F2-4855-96DB-0B9DEBDA1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42" y="4572000"/>
            <a:ext cx="2584928" cy="19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4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1F3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768D0-D715-46D8-A8DC-EF88333C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Nuclear Fission -  what is it ? </a:t>
            </a:r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CB355BDE-1875-4C63-A50D-4713F667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921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2C13A-FA25-4691-A5EF-3D1F2795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>
                <a:solidFill>
                  <a:srgbClr val="FFFFFF"/>
                </a:solidFill>
              </a:rPr>
              <a:t>   Fission is a form of nuclear transmutation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308FE-F939-443B-9BF5-1DD572C4A43E}"/>
              </a:ext>
            </a:extLst>
          </p:cNvPr>
          <p:cNvSpPr txBox="1"/>
          <p:nvPr/>
        </p:nvSpPr>
        <p:spPr>
          <a:xfrm>
            <a:off x="4945762" y="4229070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2012books.lardbucket.org/books/principles-of-general-chemistry-v1.0/s24-nuclear-chemistr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6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F09AE-1868-4733-A70F-97AE3251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81" y="802637"/>
            <a:ext cx="3826039" cy="3713091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rgbClr val="262626"/>
                </a:solidFill>
              </a:rPr>
              <a:t>Economic Viability </a:t>
            </a:r>
            <a:endParaRPr lang="en-US" sz="3600" u="sng" dirty="0">
              <a:solidFill>
                <a:srgbClr val="262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A5E09-202C-440D-AB61-72B5A934D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Introduction into Recycling : </a:t>
            </a:r>
          </a:p>
          <a:p>
            <a:pPr marL="0" indent="0">
              <a:buNone/>
            </a:pPr>
            <a:endParaRPr lang="en-US" sz="240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    High Level Waste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    Intermediate Level Waste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     Low Level Waste 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 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34385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F09AE-1868-4733-A70F-97AE3251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22" y="802637"/>
            <a:ext cx="3698803" cy="3272651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262626"/>
                </a:solidFill>
              </a:rPr>
              <a:t>High Level Waste  </a:t>
            </a:r>
            <a:endParaRPr lang="en-US" sz="3200" u="sng" dirty="0">
              <a:solidFill>
                <a:srgbClr val="262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A5E09-202C-440D-AB61-72B5A934D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   The IEA estimates that 370,000 Metric Tons of Heavy Metal has been produced since the advent of civil nuclear power production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   120,000 Metric Tons of Heavy Metal have been reprocessed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799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F09AE-1868-4733-A70F-97AE3251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90" y="1727200"/>
            <a:ext cx="3698803" cy="3206044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262626"/>
                </a:solidFill>
              </a:rPr>
              <a:t>Fission will be over by 2065 </a:t>
            </a:r>
            <a:endParaRPr lang="en-US" sz="3200">
              <a:solidFill>
                <a:srgbClr val="262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A5E09-202C-440D-AB61-72B5A934D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    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 </a:t>
            </a: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42" name="Picture 41" descr="A picture containing cake, indoor&#10;&#10;Description automatically generated">
            <a:extLst>
              <a:ext uri="{FF2B5EF4-FFF2-40B4-BE49-F238E27FC236}">
                <a16:creationId xmlns:a16="http://schemas.microsoft.com/office/drawing/2014/main" id="{EA346C10-E2EB-48BD-9B0B-AE96C7357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34" y="4112264"/>
            <a:ext cx="4000500" cy="2000250"/>
          </a:xfrm>
          <a:prstGeom prst="rect">
            <a:avLst/>
          </a:prstGeom>
        </p:spPr>
      </p:pic>
      <p:pic>
        <p:nvPicPr>
          <p:cNvPr id="44" name="Picture 43" descr="A picture containing outdoor, person, animal&#10;&#10;Description automatically generated">
            <a:extLst>
              <a:ext uri="{FF2B5EF4-FFF2-40B4-BE49-F238E27FC236}">
                <a16:creationId xmlns:a16="http://schemas.microsoft.com/office/drawing/2014/main" id="{1D486A8F-44A9-45F7-93CC-2DDF02947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13" y="434732"/>
            <a:ext cx="5323142" cy="29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1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09AE-1868-4733-A70F-97AE3251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70248"/>
            <a:ext cx="6766078" cy="49276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857250" indent="-857250" algn="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Globally …. We will be left with 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stockpiles of high-level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waste and the 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decay chains</a:t>
            </a: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34C558-4C09-47BC-AC2A-097E65206204}"/>
              </a:ext>
            </a:extLst>
          </p:cNvPr>
          <p:cNvSpPr/>
          <p:nvPr/>
        </p:nvSpPr>
        <p:spPr>
          <a:xfrm>
            <a:off x="8324850" y="965198"/>
            <a:ext cx="6096000" cy="410881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29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</a:br>
            <a:endParaRPr lang="en-US" sz="2900" b="1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en-US" sz="2900" b="1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en-US" sz="2900" b="1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en-US" sz="28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Between 2010 and 2030 </a:t>
            </a:r>
          </a:p>
          <a:p>
            <a:r>
              <a:rPr lang="en-US" sz="28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some 400,000</a:t>
            </a:r>
          </a:p>
          <a:p>
            <a:r>
              <a:rPr lang="en-US" sz="28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 metric tons of used </a:t>
            </a:r>
          </a:p>
          <a:p>
            <a:r>
              <a:rPr lang="en-US" sz="28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fuel is expected to be </a:t>
            </a:r>
          </a:p>
          <a:p>
            <a:r>
              <a:rPr lang="en-US" sz="2800" b="1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generated world -wide</a:t>
            </a:r>
            <a:endParaRPr lang="en-US" sz="2800" dirty="0"/>
          </a:p>
        </p:txBody>
      </p:sp>
      <p:pic>
        <p:nvPicPr>
          <p:cNvPr id="5" name="Picture 4" descr="A picture containing game, soccer, ball, clock&#10;&#10;Description automatically generated">
            <a:extLst>
              <a:ext uri="{FF2B5EF4-FFF2-40B4-BE49-F238E27FC236}">
                <a16:creationId xmlns:a16="http://schemas.microsoft.com/office/drawing/2014/main" id="{8BBDEC77-E985-4666-A423-DCF193818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64" y="372767"/>
            <a:ext cx="4072131" cy="305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5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65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A4CBF-8466-455D-BF38-F07D8BDE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Focuses on ……..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12A66-1FAC-4EA9-928B-6A5DDA7F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5400" dirty="0">
                <a:solidFill>
                  <a:srgbClr val="FFFFFF"/>
                </a:solidFill>
              </a:rPr>
              <a:t>Build the MACHINE ! </a:t>
            </a:r>
            <a:endParaRPr lang="en-US" sz="5400" dirty="0">
              <a:solidFill>
                <a:srgbClr val="FFFFFF"/>
              </a:solidFill>
              <a:latin typeface="Rockwell" panose="02060603020205020403" pitchFamily="18" charset="0"/>
            </a:endParaRPr>
          </a:p>
        </p:txBody>
      </p:sp>
      <p:pic>
        <p:nvPicPr>
          <p:cNvPr id="7" name="Picture 6" descr="A picture containing snow, building&#10;&#10;Description automatically generated">
            <a:extLst>
              <a:ext uri="{FF2B5EF4-FFF2-40B4-BE49-F238E27FC236}">
                <a16:creationId xmlns:a16="http://schemas.microsoft.com/office/drawing/2014/main" id="{694A896D-628E-4A72-A18E-F61D08FAC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7774" y="97536"/>
            <a:ext cx="6587604" cy="4474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D8A67F-600F-456E-AE9F-45042C8E26D1}"/>
              </a:ext>
            </a:extLst>
          </p:cNvPr>
          <p:cNvSpPr txBox="1"/>
          <p:nvPr/>
        </p:nvSpPr>
        <p:spPr>
          <a:xfrm>
            <a:off x="656576" y="3579624"/>
            <a:ext cx="65876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hlinkClick r:id="rId3" tooltip="https://en.wikipedia.org/wiki/Electricity_generation"/>
              </a:rPr>
              <a:t>This Photo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hlinkClick r:id="rId4" tooltip="https://creativecommons.org/licenses/by-sa/3.0/"/>
              </a:rPr>
              <a:t>CC BY-SA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8E834-AE9A-4727-BD22-708EE7C87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58" y="4570078"/>
            <a:ext cx="2687842" cy="20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8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69DCC-9DB7-46DD-AEA4-A014CEF00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ALPHA DECAY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EB39E-BB17-4C7F-8A14-27FAA0F1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2236949"/>
            <a:ext cx="6553545" cy="2392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83C0EE-0C18-4F64-837F-82640BA31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765" y="4848612"/>
            <a:ext cx="1274993" cy="96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35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118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Trebuchet MS</vt:lpstr>
      <vt:lpstr>Wingdings</vt:lpstr>
      <vt:lpstr>Office Theme</vt:lpstr>
      <vt:lpstr>PowerPoint Presentation</vt:lpstr>
      <vt:lpstr> Focuses on ……..</vt:lpstr>
      <vt:lpstr>Nuclear Fission -  what is it ? </vt:lpstr>
      <vt:lpstr>Economic Viability </vt:lpstr>
      <vt:lpstr>High Level Waste  </vt:lpstr>
      <vt:lpstr>Fission will be over by 2065 </vt:lpstr>
      <vt:lpstr>Globally …. We will be left with  stockpiles of high-level waste and the   decay chains     </vt:lpstr>
      <vt:lpstr> Focuses on ……..</vt:lpstr>
      <vt:lpstr>ALPHA DECAY </vt:lpstr>
      <vt:lpstr> Focuses on ……..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debeaux</dc:creator>
  <cp:lastModifiedBy>bill debeaux</cp:lastModifiedBy>
  <cp:revision>3</cp:revision>
  <dcterms:created xsi:type="dcterms:W3CDTF">2020-01-03T02:39:38Z</dcterms:created>
  <dcterms:modified xsi:type="dcterms:W3CDTF">2020-01-03T03:24:37Z</dcterms:modified>
</cp:coreProperties>
</file>