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39" r:id="rId3"/>
    <p:sldId id="340" r:id="rId4"/>
    <p:sldId id="342" r:id="rId5"/>
    <p:sldId id="343" r:id="rId6"/>
    <p:sldId id="344" r:id="rId7"/>
    <p:sldId id="345" r:id="rId8"/>
    <p:sldId id="346" r:id="rId9"/>
    <p:sldId id="265" r:id="rId10"/>
    <p:sldId id="347" r:id="rId11"/>
    <p:sldId id="348" r:id="rId12"/>
    <p:sldId id="309" r:id="rId13"/>
    <p:sldId id="349" r:id="rId14"/>
    <p:sldId id="336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11D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9EEC-E63F-47BE-9273-930AF3F22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630D7-5439-4198-AD8F-34A9B917A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83A7-395E-49AE-92B3-008EC383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F7316-765C-4B0B-B220-D1BC7C0F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5C184-8D5F-4923-B14E-2A789334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9646-C728-4F5D-82B6-12AFE404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43588-E4A1-411F-A995-CA89C99E4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0DE1-E7DF-4438-9CEE-F2E1D82A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8862D-7B50-4E1D-8E38-1FCD1B07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8D96B-7350-4DE5-9F14-0C30CCFA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4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A7E922-1571-43A0-A7DB-B164513D4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2DBD3-5C19-4AE5-8290-114ADDF92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E850A-8071-4227-994A-A5D56896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84881-23B3-4743-8471-D6B3E387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BD78A-77AB-4964-98DB-E3DD7252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2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2A89-0238-4C9C-8362-70590EBC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E119-5DD7-4C87-A5F1-4E964D770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AF83-2F29-4966-8DDA-9EC11CE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C26F7-4C37-4946-BAF9-BD547784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C722B-ED8D-418D-B4B3-1942F7DA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1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845C-2109-4B26-AA2D-39A74324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862A4-DB73-4576-B40F-A3D1FCF4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F0566-CAF8-4DAC-AFD1-0D5E9B14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F5D2D-66F3-4F2F-AEAD-FB221817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121A3-EF47-4E80-93D8-BCFCED4A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4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B206-B27E-4298-87AD-FA0A8D9B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DE52-8B70-43A0-AF63-DE2A2E70B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F2332-10F3-4173-B550-203141355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C1BD1-95CC-4223-966A-3DD2FB68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0239A-776B-4890-B93B-BEE701FD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66D9-5E98-4EC0-8230-0A483DBC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9589-D7BF-4A54-A970-C1DED5F1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7AB28-7084-4A1E-B4CF-D9E35714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4D26F-E01A-4D58-8ABF-36AE6ECE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E59F2-EBFE-4CAC-897E-1F2D39015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DAE6B9-D565-4029-A002-FF0972FAB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B97D6-B790-49F2-83C8-FD196259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36B83-D378-4F6B-B063-D5196F4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92867-406B-4D47-8F2F-4E40B79A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BE6D-9B3E-4D6D-8CAC-BF2D6B67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0A489-F834-433F-836F-650692DC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BBEB1-9719-4558-9392-0F7E14E0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DE706-9059-47D0-907D-69099F9C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9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B8DE4-EEBB-4823-8E01-B351D124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6823-45AA-4782-85F0-39A902C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C7540-19D6-4EC7-B678-56641675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6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AF3C-26A9-4852-85E2-17C90042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66ED-B61B-4CEA-A85F-3FFA19AD2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E5353-958C-44D0-9530-CB13F6869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65AD6-D13F-40FE-B8C9-70634D59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2F1B1-7355-42CD-9F32-30C1AF9B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0E5FD-5EE3-4A82-A7BC-E1E267967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AF69-A2C4-4F4E-A3B1-DD060D92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7686BD-2970-49CA-8158-74E1A869B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F1DD2-0BC7-4CD9-8F59-653BFCEAE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8D5E0-5534-414A-B2CF-C42A7E23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EFC73-0715-4DBB-B71B-2EF14132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8DA72-C449-48BA-9307-6411FB20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CEFFD-A36D-4A38-8C78-3C3C6044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738CF-AC12-4B3F-960C-4649F709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5D518-010D-4A88-8542-C0655AE12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78033-DF4F-4750-89A6-09C2C504E809}" type="datetimeFigureOut">
              <a:rPr lang="en-US" smtClean="0"/>
              <a:t>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E7360-123E-4F43-BA5D-E50E4543C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17E2A-3232-4599-980E-7C162A645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0B48-6CC9-48F2-B4A8-A7473BC09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2012books.lardbucket.org/books/principles-of-general-chemistry-v1.0/s09-05-energy-sources-and-the-environ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mp_Arifja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icity_generation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paceX_factory.jpg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www.arch2o.com/small-school-in-grand-paris-hubert-roy-architectes-et-associe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ajmexico/809399759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en/photo/625127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en.wikipedia.org/wiki/Truc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res-easy.com/blog/the-wheel-truth-about-tire-recycling-fe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pularmechanics.com/cars/how-to/a3254/how-long-can-you-really-use-your-spare-tire-7710515/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cycles.stackexchange.com/questions/31477/group-of-bikes-is-3x1-an-option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publicdomainpictures.net/view-image.php?image=225133&amp;picture=motorcycle-tir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48257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ubber_mulch_playground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Rubber_mulch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, soccer, ball, clock&#10;&#10;Description automatically generated">
            <a:extLst>
              <a:ext uri="{FF2B5EF4-FFF2-40B4-BE49-F238E27FC236}">
                <a16:creationId xmlns:a16="http://schemas.microsoft.com/office/drawing/2014/main" id="{34043E58-AA59-4F9D-A087-19B976AE2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 b="1150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32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1F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768D0-D715-46D8-A8DC-EF88333C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Current Organic Recycling-  what is it ?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2C13A-FA25-4691-A5EF-3D1F2795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FFFFFF"/>
                </a:solidFill>
              </a:rPr>
              <a:t>   Current Organic Recycling is the process of recycling waste tires and railroad ties that are no longer suitable for use on vehicles due to wear or irreparable damage .  This product is a challenging source of waste, due to the large volume produced, the durability of the tires and ties, and the components that are ecologically problematic.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67A0CCDB-E2A5-419E-9209-E1A06EEE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664" y="652765"/>
            <a:ext cx="7058307" cy="3821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E17D98-8886-4E7F-B8A3-B34763446A81}"/>
              </a:ext>
            </a:extLst>
          </p:cNvPr>
          <p:cNvSpPr txBox="1"/>
          <p:nvPr/>
        </p:nvSpPr>
        <p:spPr>
          <a:xfrm>
            <a:off x="-817838" y="13303470"/>
            <a:ext cx="7058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2012books.lardbucket.org/books/principles-of-general-chemistry-v1.0/s09-05-energy-sources-and-the-enviro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2950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1F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768D0-D715-46D8-A8DC-EF88333C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Current Organic Recycling-  what is it ?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2C13A-FA25-4691-A5EF-3D1F2795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FFFFFF"/>
                </a:solidFill>
              </a:rPr>
              <a:t>   Current Organic Recycling is the process of recycling waste tires and railroad ties that are no longer suitable for use on vehicles due to wear or irreparable damage .  This product is a challenging source of waste, due to the large volume produced, the durability of the tires and ties, and the components that are ecologically problematic.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beach&#10;&#10;Description automatically generated">
            <a:extLst>
              <a:ext uri="{FF2B5EF4-FFF2-40B4-BE49-F238E27FC236}">
                <a16:creationId xmlns:a16="http://schemas.microsoft.com/office/drawing/2014/main" id="{D6CD8CC4-DA5C-49E5-8F7A-F3FF6C494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3627" y="89856"/>
            <a:ext cx="5846144" cy="43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Build the MACHINE ! </a:t>
            </a:r>
            <a:endParaRPr lang="en-US" sz="5400" dirty="0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7" name="Picture 6" descr="A picture containing snow, building&#10;&#10;Description automatically generated">
            <a:extLst>
              <a:ext uri="{FF2B5EF4-FFF2-40B4-BE49-F238E27FC236}">
                <a16:creationId xmlns:a16="http://schemas.microsoft.com/office/drawing/2014/main" id="{694A896D-628E-4A72-A18E-F61D08FA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7774" y="97536"/>
            <a:ext cx="6587604" cy="4474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8A67F-600F-456E-AE9F-45042C8E26D1}"/>
              </a:ext>
            </a:extLst>
          </p:cNvPr>
          <p:cNvSpPr txBox="1"/>
          <p:nvPr/>
        </p:nvSpPr>
        <p:spPr>
          <a:xfrm>
            <a:off x="656576" y="3579624"/>
            <a:ext cx="6587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hlinkClick r:id="rId3" tooltip="https://en.wikipedia.org/wiki/Electricity_generation"/>
              </a:rPr>
              <a:t>This Photo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by Unknown Author is licensed under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hlinkClick r:id="rId4" tooltip="https://creativecommons.org/licenses/by-sa/3.0/"/>
              </a:rPr>
              <a:t>CC BY-SA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8E834-AE9A-4727-BD22-708EE7C87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58" y="4570078"/>
            <a:ext cx="2687842" cy="20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</a:rPr>
              <a:t>Build the FACTORY ! </a:t>
            </a:r>
            <a:endParaRPr lang="en-US" sz="5400" dirty="0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8E834-AE9A-4727-BD22-708EE7C8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48" y="4623384"/>
            <a:ext cx="2687842" cy="2019198"/>
          </a:xfrm>
          <a:prstGeom prst="rect">
            <a:avLst/>
          </a:prstGeom>
        </p:spPr>
      </p:pic>
      <p:pic>
        <p:nvPicPr>
          <p:cNvPr id="6" name="Picture 5" descr="A large empty room&#10;&#10;Description automatically generated">
            <a:extLst>
              <a:ext uri="{FF2B5EF4-FFF2-40B4-BE49-F238E27FC236}">
                <a16:creationId xmlns:a16="http://schemas.microsoft.com/office/drawing/2014/main" id="{1A72022E-BC58-4D59-B434-8CE1B500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3851" y="1322410"/>
            <a:ext cx="3329975" cy="2388382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E84BE7E0-81C7-4E19-BC98-BA03108AC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20311" y="1322410"/>
            <a:ext cx="3582573" cy="238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6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, soccer, ball, clock&#10;&#10;Description automatically generated">
            <a:extLst>
              <a:ext uri="{FF2B5EF4-FFF2-40B4-BE49-F238E27FC236}">
                <a16:creationId xmlns:a16="http://schemas.microsoft.com/office/drawing/2014/main" id="{34043E58-AA59-4F9D-A087-19B976AE2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 b="1150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4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7" name="Picture 6" descr="A truck that is driving down the road&#10;&#10;Description automatically generated">
            <a:extLst>
              <a:ext uri="{FF2B5EF4-FFF2-40B4-BE49-F238E27FC236}">
                <a16:creationId xmlns:a16="http://schemas.microsoft.com/office/drawing/2014/main" id="{78F069CA-537B-4CF3-9A59-08D3CC5C1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4733" y="68114"/>
            <a:ext cx="6005182" cy="4503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0BEC7-E97E-422F-8993-405FF8EA8E01}"/>
              </a:ext>
            </a:extLst>
          </p:cNvPr>
          <p:cNvSpPr txBox="1"/>
          <p:nvPr/>
        </p:nvSpPr>
        <p:spPr>
          <a:xfrm>
            <a:off x="737942" y="4919784"/>
            <a:ext cx="6073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lickr.com/photos/ajmexico/809399759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5915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7" name="Picture 6" descr="A picture containing indoor, chair, sitting, rack&#10;&#10;Description automatically generated">
            <a:extLst>
              <a:ext uri="{FF2B5EF4-FFF2-40B4-BE49-F238E27FC236}">
                <a16:creationId xmlns:a16="http://schemas.microsoft.com/office/drawing/2014/main" id="{C5BA3E57-803A-439D-B135-203A2611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99205" y="105406"/>
            <a:ext cx="2388118" cy="3678803"/>
          </a:xfrm>
          <a:prstGeom prst="rect">
            <a:avLst/>
          </a:prstGeom>
        </p:spPr>
      </p:pic>
      <p:pic>
        <p:nvPicPr>
          <p:cNvPr id="11" name="Picture 10" descr="A truck is parked in front of a red car&#10;&#10;Description automatically generated">
            <a:extLst>
              <a:ext uri="{FF2B5EF4-FFF2-40B4-BE49-F238E27FC236}">
                <a16:creationId xmlns:a16="http://schemas.microsoft.com/office/drawing/2014/main" id="{70EEFD76-7CD8-4CF9-9908-3DB7601D2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4014" y="465718"/>
            <a:ext cx="45815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B6CCED-C699-4899-BA78-79D651DEA8E2}"/>
              </a:ext>
            </a:extLst>
          </p:cNvPr>
          <p:cNvSpPr txBox="1"/>
          <p:nvPr/>
        </p:nvSpPr>
        <p:spPr>
          <a:xfrm>
            <a:off x="3934460" y="5049520"/>
            <a:ext cx="4323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tires-easy.com/blog/the-wheel-truth-about-tire-recycling-fe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8" name="Picture 17" descr="A car parked in a parking lot&#10;&#10;Description automatically generated">
            <a:extLst>
              <a:ext uri="{FF2B5EF4-FFF2-40B4-BE49-F238E27FC236}">
                <a16:creationId xmlns:a16="http://schemas.microsoft.com/office/drawing/2014/main" id="{E55791F3-CE11-4FFC-A052-D049431BE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91176" y="194525"/>
            <a:ext cx="4754880" cy="43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4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5" name="Picture 4" descr="A motorcycle parked on the side of a road&#10;&#10;Description automatically generated">
            <a:extLst>
              <a:ext uri="{FF2B5EF4-FFF2-40B4-BE49-F238E27FC236}">
                <a16:creationId xmlns:a16="http://schemas.microsoft.com/office/drawing/2014/main" id="{A3812EB7-5623-4DF9-898C-DFB3C7E2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4989" y="1377115"/>
            <a:ext cx="3197881" cy="2529990"/>
          </a:xfrm>
          <a:prstGeom prst="rect">
            <a:avLst/>
          </a:prstGeom>
        </p:spPr>
      </p:pic>
      <p:pic>
        <p:nvPicPr>
          <p:cNvPr id="14" name="Picture 13" descr="A bicycle parked on the side of a road&#10;&#10;Description automatically generated">
            <a:extLst>
              <a:ext uri="{FF2B5EF4-FFF2-40B4-BE49-F238E27FC236}">
                <a16:creationId xmlns:a16="http://schemas.microsoft.com/office/drawing/2014/main" id="{97BD6BC2-010B-4E67-BC1C-32449B69C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22870" y="1072587"/>
            <a:ext cx="4184792" cy="31390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B6DA12-717B-4E3B-81A1-DACAE23E899D}"/>
              </a:ext>
            </a:extLst>
          </p:cNvPr>
          <p:cNvSpPr txBox="1"/>
          <p:nvPr/>
        </p:nvSpPr>
        <p:spPr>
          <a:xfrm>
            <a:off x="1524658" y="7018454"/>
            <a:ext cx="4171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bicycles.stackexchange.com/questions/31477/group-of-bikes-is-3x1-an-optio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5045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CA0A5-1039-437F-AA1F-8C31A58F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39" y="0"/>
            <a:ext cx="5912589" cy="47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7" name="Picture 6" descr="A train on a steel track&#10;&#10;Description automatically generated">
            <a:extLst>
              <a:ext uri="{FF2B5EF4-FFF2-40B4-BE49-F238E27FC236}">
                <a16:creationId xmlns:a16="http://schemas.microsoft.com/office/drawing/2014/main" id="{EF7C4E48-88B4-4B66-9303-9C7ADA8F9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0413" y="179809"/>
            <a:ext cx="6292571" cy="42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65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A4CBF-8466-455D-BF38-F07D8BDE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Focuses on ……..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2A66-1FAC-4EA9-928B-6A5DDA7F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              </a:t>
            </a:r>
            <a:r>
              <a:rPr lang="en-US" sz="2000" dirty="0">
                <a:solidFill>
                  <a:srgbClr val="FFFFFF"/>
                </a:solidFill>
                <a:latin typeface="Rockwell" panose="02060603020205020403" pitchFamily="18" charset="0"/>
              </a:rPr>
              <a:t>GLOBAL  ORGANIC  RECYCLING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4E40E-B6F2-4855-96DB-0B9DEBDA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2" y="4572000"/>
            <a:ext cx="2584928" cy="1964266"/>
          </a:xfrm>
          <a:prstGeom prst="rect">
            <a:avLst/>
          </a:prstGeom>
        </p:spPr>
      </p:pic>
      <p:pic>
        <p:nvPicPr>
          <p:cNvPr id="7" name="Picture 6" descr="A pile of wood&#10;&#10;Description automatically generated">
            <a:extLst>
              <a:ext uri="{FF2B5EF4-FFF2-40B4-BE49-F238E27FC236}">
                <a16:creationId xmlns:a16="http://schemas.microsoft.com/office/drawing/2014/main" id="{CBC1C036-9323-4789-8059-298B90D16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45" y="131814"/>
            <a:ext cx="5758108" cy="43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8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1F3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768D0-D715-46D8-A8DC-EF88333C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Current Organic Recycling-  what is it ?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2C13A-FA25-4691-A5EF-3D1F2795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FFFFFF"/>
                </a:solidFill>
              </a:rPr>
              <a:t>   Current Organic Recycling is the process of recycling waste tires and railroad ties that are no longer suitable for use on vehicles due to wear or irreparable damage .  This product is a challenging source of waste, due to the large volume produced, the durability of the tires and ties, and the components that are ecologically problematic.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 descr="A picture containing sitting, table, chair, blue&#10;&#10;Description automatically generated">
            <a:extLst>
              <a:ext uri="{FF2B5EF4-FFF2-40B4-BE49-F238E27FC236}">
                <a16:creationId xmlns:a16="http://schemas.microsoft.com/office/drawing/2014/main" id="{9E84B654-2D41-46ED-9ECA-106F5333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81300" y="1509386"/>
            <a:ext cx="4604553" cy="306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B54778-F629-43C5-B847-3C8052429025}"/>
              </a:ext>
            </a:extLst>
          </p:cNvPr>
          <p:cNvSpPr txBox="1"/>
          <p:nvPr/>
        </p:nvSpPr>
        <p:spPr>
          <a:xfrm>
            <a:off x="1014096" y="7956446"/>
            <a:ext cx="9867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Rubber_mulch_playground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Picture 9" descr="A hand holding a frog&#10;&#10;Description automatically generated">
            <a:extLst>
              <a:ext uri="{FF2B5EF4-FFF2-40B4-BE49-F238E27FC236}">
                <a16:creationId xmlns:a16="http://schemas.microsoft.com/office/drawing/2014/main" id="{F179577C-2929-428C-8D12-D170C6012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7194" y="110354"/>
            <a:ext cx="2728507" cy="1814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9CB27F-5A59-42F8-9183-20740F242B5E}"/>
              </a:ext>
            </a:extLst>
          </p:cNvPr>
          <p:cNvSpPr txBox="1"/>
          <p:nvPr/>
        </p:nvSpPr>
        <p:spPr>
          <a:xfrm>
            <a:off x="1164096" y="8106446"/>
            <a:ext cx="9867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Rubber_mulch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1886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313</Words>
  <Application>Microsoft Office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Rockwell</vt:lpstr>
      <vt:lpstr>Wingdings</vt:lpstr>
      <vt:lpstr>Office Theme</vt:lpstr>
      <vt:lpstr>PowerPoint Presentation</vt:lpstr>
      <vt:lpstr> Focuses on ……..</vt:lpstr>
      <vt:lpstr> Focuses on ……..</vt:lpstr>
      <vt:lpstr> Focuses on ……..</vt:lpstr>
      <vt:lpstr> Focuses on ……..</vt:lpstr>
      <vt:lpstr> Focuses on ……..</vt:lpstr>
      <vt:lpstr> Focuses on ……..</vt:lpstr>
      <vt:lpstr> Focuses on ……..</vt:lpstr>
      <vt:lpstr>Current Organic Recycling-  what is it ? </vt:lpstr>
      <vt:lpstr>Current Organic Recycling-  what is it ? </vt:lpstr>
      <vt:lpstr>Current Organic Recycling-  what is it ? </vt:lpstr>
      <vt:lpstr> Focuses on ……..</vt:lpstr>
      <vt:lpstr> Focuses on ……..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debeaux</dc:creator>
  <cp:lastModifiedBy>bill debeaux</cp:lastModifiedBy>
  <cp:revision>16</cp:revision>
  <dcterms:created xsi:type="dcterms:W3CDTF">2020-01-03T02:39:38Z</dcterms:created>
  <dcterms:modified xsi:type="dcterms:W3CDTF">2020-01-05T21:10:40Z</dcterms:modified>
</cp:coreProperties>
</file>