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  <p:sldMasterId id="2147483773" r:id="rId5"/>
    <p:sldMasterId id="2147483790" r:id="rId6"/>
    <p:sldMasterId id="2147483867" r:id="rId7"/>
  </p:sldMasterIdLst>
  <p:notesMasterIdLst>
    <p:notesMasterId r:id="rId15"/>
  </p:notesMasterIdLst>
  <p:handoutMasterIdLst>
    <p:handoutMasterId r:id="rId16"/>
  </p:handoutMasterIdLst>
  <p:sldIdLst>
    <p:sldId id="257" r:id="rId8"/>
    <p:sldId id="466" r:id="rId9"/>
    <p:sldId id="469" r:id="rId10"/>
    <p:sldId id="467" r:id="rId11"/>
    <p:sldId id="256" r:id="rId12"/>
    <p:sldId id="468" r:id="rId13"/>
    <p:sldId id="262" r:id="rId14"/>
  </p:sldIdLst>
  <p:sldSz cx="12192000" cy="6858000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2D8465-6ACF-4511-87F4-448B4DBF5AFD}">
          <p14:sldIdLst>
            <p14:sldId id="257"/>
            <p14:sldId id="466"/>
            <p14:sldId id="469"/>
            <p14:sldId id="467"/>
            <p14:sldId id="256"/>
            <p14:sldId id="468"/>
          </p14:sldIdLst>
        </p14:section>
        <p14:section name="Untitled Section" id="{862C4680-B6ED-49B8-8793-4B6BF751F3F9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5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017"/>
    <a:srgbClr val="A7B8C0"/>
    <a:srgbClr val="1E5579"/>
    <a:srgbClr val="CCD3DB"/>
    <a:srgbClr val="989898"/>
    <a:srgbClr val="333333"/>
    <a:srgbClr val="B3B3B3"/>
    <a:srgbClr val="31AFE4"/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2F7B9-ACFA-4455-BCAF-DD6B6B7724A2}" v="101" dt="2022-11-03T11:47:09.649"/>
  </p1510:revLst>
</p1510:revInfo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1" autoAdjust="0"/>
    <p:restoredTop sz="96081" autoAdjust="0"/>
  </p:normalViewPr>
  <p:slideViewPr>
    <p:cSldViewPr showGuides="1">
      <p:cViewPr>
        <p:scale>
          <a:sx n="100" d="100"/>
          <a:sy n="100" d="100"/>
        </p:scale>
        <p:origin x="72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263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Hamer" userId="65686994-b19e-492c-a4c3-6739d1519569" providerId="ADAL" clId="{0A82F7B9-ACFA-4455-BCAF-DD6B6B7724A2}"/>
    <pc:docChg chg="undo custSel addSld delSld modSld sldOrd addMainMaster delMainMaster modMainMaster addSection modSection modNotesMaster modHandout">
      <pc:chgData name="Robert Hamer" userId="65686994-b19e-492c-a4c3-6739d1519569" providerId="ADAL" clId="{0A82F7B9-ACFA-4455-BCAF-DD6B6B7724A2}" dt="2022-11-03T14:14:01.396" v="2132" actId="20577"/>
      <pc:docMkLst>
        <pc:docMk/>
      </pc:docMkLst>
      <pc:sldChg chg="ord">
        <pc:chgData name="Robert Hamer" userId="65686994-b19e-492c-a4c3-6739d1519569" providerId="ADAL" clId="{0A82F7B9-ACFA-4455-BCAF-DD6B6B7724A2}" dt="2022-10-31T16:13:06.262" v="1498"/>
        <pc:sldMkLst>
          <pc:docMk/>
          <pc:sldMk cId="1276603173" sldId="256"/>
        </pc:sldMkLst>
      </pc:sldChg>
      <pc:sldChg chg="addSp delSp modSp add mod">
        <pc:chgData name="Robert Hamer" userId="65686994-b19e-492c-a4c3-6739d1519569" providerId="ADAL" clId="{0A82F7B9-ACFA-4455-BCAF-DD6B6B7724A2}" dt="2022-11-01T09:51:03.081" v="2068" actId="20577"/>
        <pc:sldMkLst>
          <pc:docMk/>
          <pc:sldMk cId="3860260315" sldId="257"/>
        </pc:sldMkLst>
        <pc:spChg chg="mod">
          <ac:chgData name="Robert Hamer" userId="65686994-b19e-492c-a4c3-6739d1519569" providerId="ADAL" clId="{0A82F7B9-ACFA-4455-BCAF-DD6B6B7724A2}" dt="2022-11-01T09:51:03.081" v="2068" actId="20577"/>
          <ac:spMkLst>
            <pc:docMk/>
            <pc:sldMk cId="3860260315" sldId="257"/>
            <ac:spMk id="2" creationId="{C7E37893-101D-4A1B-AD0E-3887814FD9AB}"/>
          </ac:spMkLst>
        </pc:spChg>
        <pc:spChg chg="mod">
          <ac:chgData name="Robert Hamer" userId="65686994-b19e-492c-a4c3-6739d1519569" providerId="ADAL" clId="{0A82F7B9-ACFA-4455-BCAF-DD6B6B7724A2}" dt="2022-11-01T09:50:22.901" v="2060" actId="1076"/>
          <ac:spMkLst>
            <pc:docMk/>
            <pc:sldMk cId="3860260315" sldId="257"/>
            <ac:spMk id="3" creationId="{ADFBE262-E69A-48E3-8116-79A34AAC6BA4}"/>
          </ac:spMkLst>
        </pc:spChg>
        <pc:spChg chg="add del mod">
          <ac:chgData name="Robert Hamer" userId="65686994-b19e-492c-a4c3-6739d1519569" providerId="ADAL" clId="{0A82F7B9-ACFA-4455-BCAF-DD6B6B7724A2}" dt="2022-10-31T10:44:37.794" v="117" actId="767"/>
          <ac:spMkLst>
            <pc:docMk/>
            <pc:sldMk cId="3860260315" sldId="257"/>
            <ac:spMk id="4" creationId="{15B5FDB2-E5A1-9892-F48B-CE95DD684DA2}"/>
          </ac:spMkLst>
        </pc:sp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3860260315" sldId="257"/>
            <ac:picMk id="6" creationId="{87CB25B4-A9B6-4F38-8FA5-0F4FDA1CC428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3860260315" sldId="257"/>
            <ac:picMk id="8" creationId="{2382A3B1-38F8-4C7A-AB97-3655A7070512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3860260315" sldId="257"/>
            <ac:picMk id="9" creationId="{70702699-D556-4A53-B8F3-154E98CF85FA}"/>
          </ac:picMkLst>
        </pc:picChg>
      </pc:sldChg>
      <pc:sldChg chg="modSp del">
        <pc:chgData name="Robert Hamer" userId="65686994-b19e-492c-a4c3-6739d1519569" providerId="ADAL" clId="{0A82F7B9-ACFA-4455-BCAF-DD6B6B7724A2}" dt="2022-10-31T16:12:13.187" v="1488" actId="2696"/>
        <pc:sldMkLst>
          <pc:docMk/>
          <pc:sldMk cId="924876216" sldId="355"/>
        </pc:sldMkLst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k cId="924876216" sldId="355"/>
            <ac:spMk id="4" creationId="{470A1D4D-E155-4510-87CF-3BD41D5DA04D}"/>
          </ac:spMkLst>
        </pc:sp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924876216" sldId="355"/>
            <ac:picMk id="3" creationId="{39E79B6F-75E1-4F2D-A50A-8745CAD4C501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924876216" sldId="355"/>
            <ac:picMk id="5" creationId="{756A4683-E663-4D50-A9D3-41E4CD27E994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924876216" sldId="355"/>
            <ac:picMk id="6" creationId="{B4FB443E-EC10-4ECE-A0E3-A2328EDE1913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924876216" sldId="355"/>
            <ac:picMk id="7" creationId="{1B45C8C2-0208-463D-8D78-0400DBF54C48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924876216" sldId="355"/>
            <ac:picMk id="9" creationId="{F3D6DAB3-54C2-4E97-98F8-B1794FC066E2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924876216" sldId="355"/>
            <ac:picMk id="11" creationId="{7B85C20C-F79B-4E78-B589-08B262386A64}"/>
          </ac:picMkLst>
        </pc:picChg>
      </pc:sldChg>
      <pc:sldChg chg="modSp del ord">
        <pc:chgData name="Robert Hamer" userId="65686994-b19e-492c-a4c3-6739d1519569" providerId="ADAL" clId="{0A82F7B9-ACFA-4455-BCAF-DD6B6B7724A2}" dt="2022-11-01T08:42:32.912" v="1815" actId="2696"/>
        <pc:sldMkLst>
          <pc:docMk/>
          <pc:sldMk cId="1996163106" sldId="463"/>
        </pc:sldMkLst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k cId="1996163106" sldId="463"/>
            <ac:spMk id="2" creationId="{8FD3F843-39A5-496F-A557-4C1BFC737CBF}"/>
          </ac:spMkLst>
        </pc:sp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1996163106" sldId="463"/>
            <ac:picMk id="5" creationId="{022F8E70-81E3-4E3E-9D1E-DFB641EDE990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1996163106" sldId="463"/>
            <ac:picMk id="7" creationId="{E54ACB48-B852-497F-858A-50CA89AE086C}"/>
          </ac:picMkLst>
        </pc:picChg>
      </pc:sldChg>
      <pc:sldChg chg="new del ord">
        <pc:chgData name="Robert Hamer" userId="65686994-b19e-492c-a4c3-6739d1519569" providerId="ADAL" clId="{0A82F7B9-ACFA-4455-BCAF-DD6B6B7724A2}" dt="2022-10-31T10:23:52.014" v="4" actId="2696"/>
        <pc:sldMkLst>
          <pc:docMk/>
          <pc:sldMk cId="86335151" sldId="464"/>
        </pc:sldMkLst>
      </pc:sldChg>
      <pc:sldChg chg="modSp ord">
        <pc:chgData name="Robert Hamer" userId="65686994-b19e-492c-a4c3-6739d1519569" providerId="ADAL" clId="{0A82F7B9-ACFA-4455-BCAF-DD6B6B7724A2}" dt="2022-10-31T12:43:14.464" v="608"/>
        <pc:sldMkLst>
          <pc:docMk/>
          <pc:sldMk cId="4767501" sldId="466"/>
        </pc:sldMkLst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k cId="4767501" sldId="466"/>
            <ac:spMk id="11" creationId="{24A342CC-E909-4693-AC3E-08C43C9BF0ED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k cId="4767501" sldId="466"/>
            <ac:spMk id="12" creationId="{580761A9-1175-409C-9AC6-830C30CED735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k cId="4767501" sldId="466"/>
            <ac:spMk id="16" creationId="{25813108-3272-4D65-9537-92216FF381E0}"/>
          </ac:spMkLst>
        </pc:spChg>
        <pc:grpChg chg="mod">
          <ac:chgData name="Robert Hamer" userId="65686994-b19e-492c-a4c3-6739d1519569" providerId="ADAL" clId="{0A82F7B9-ACFA-4455-BCAF-DD6B6B7724A2}" dt="2022-10-31T12:43:14.464" v="608"/>
          <ac:grpSpMkLst>
            <pc:docMk/>
            <pc:sldMk cId="4767501" sldId="466"/>
            <ac:grpSpMk id="13" creationId="{9CCCBFDE-37A6-46B2-ACE9-005A42C62212}"/>
          </ac:grpSpMkLst>
        </pc:grp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4767501" sldId="466"/>
            <ac:picMk id="14" creationId="{1020A8AE-94B3-4802-A5A1-29AB64914D5C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k cId="4767501" sldId="466"/>
            <ac:picMk id="15" creationId="{E6C6CBC5-5B6B-4CAD-BD7E-31179DAEF18D}"/>
          </ac:picMkLst>
        </pc:picChg>
      </pc:sldChg>
      <pc:sldChg chg="addSp delSp modSp mod ord setBg">
        <pc:chgData name="Robert Hamer" userId="65686994-b19e-492c-a4c3-6739d1519569" providerId="ADAL" clId="{0A82F7B9-ACFA-4455-BCAF-DD6B6B7724A2}" dt="2022-11-01T10:01:37.319" v="2127" actId="20577"/>
        <pc:sldMkLst>
          <pc:docMk/>
          <pc:sldMk cId="1318762269" sldId="467"/>
        </pc:sldMkLst>
        <pc:spChg chg="mod">
          <ac:chgData name="Robert Hamer" userId="65686994-b19e-492c-a4c3-6739d1519569" providerId="ADAL" clId="{0A82F7B9-ACFA-4455-BCAF-DD6B6B7724A2}" dt="2022-11-01T08:57:48.722" v="2021" actId="26606"/>
          <ac:spMkLst>
            <pc:docMk/>
            <pc:sldMk cId="1318762269" sldId="467"/>
            <ac:spMk id="2" creationId="{8FD3F843-39A5-496F-A557-4C1BFC737CBF}"/>
          </ac:spMkLst>
        </pc:spChg>
        <pc:spChg chg="add mod">
          <ac:chgData name="Robert Hamer" userId="65686994-b19e-492c-a4c3-6739d1519569" providerId="ADAL" clId="{0A82F7B9-ACFA-4455-BCAF-DD6B6B7724A2}" dt="2022-11-01T10:01:37.319" v="2127" actId="20577"/>
          <ac:spMkLst>
            <pc:docMk/>
            <pc:sldMk cId="1318762269" sldId="467"/>
            <ac:spMk id="3" creationId="{EC2E2393-CB0F-6E84-A4B9-BB985F27815F}"/>
          </ac:spMkLst>
        </pc:spChg>
        <pc:picChg chg="add mod">
          <ac:chgData name="Robert Hamer" userId="65686994-b19e-492c-a4c3-6739d1519569" providerId="ADAL" clId="{0A82F7B9-ACFA-4455-BCAF-DD6B6B7724A2}" dt="2022-11-01T09:58:50.476" v="2124" actId="1076"/>
          <ac:picMkLst>
            <pc:docMk/>
            <pc:sldMk cId="1318762269" sldId="467"/>
            <ac:picMk id="4" creationId="{6ECA62C5-350E-2930-C782-CBE438E2A028}"/>
          </ac:picMkLst>
        </pc:picChg>
        <pc:picChg chg="add del mod">
          <ac:chgData name="Robert Hamer" userId="65686994-b19e-492c-a4c3-6739d1519569" providerId="ADAL" clId="{0A82F7B9-ACFA-4455-BCAF-DD6B6B7724A2}" dt="2022-10-31T12:17:21.655" v="489"/>
          <ac:picMkLst>
            <pc:docMk/>
            <pc:sldMk cId="1318762269" sldId="467"/>
            <ac:picMk id="4" creationId="{AD87930C-1BCD-8BF5-9985-2AE6986E1F40}"/>
          </ac:picMkLst>
        </pc:picChg>
        <pc:picChg chg="del mod">
          <ac:chgData name="Robert Hamer" userId="65686994-b19e-492c-a4c3-6739d1519569" providerId="ADAL" clId="{0A82F7B9-ACFA-4455-BCAF-DD6B6B7724A2}" dt="2022-10-31T11:48:46.871" v="205" actId="21"/>
          <ac:picMkLst>
            <pc:docMk/>
            <pc:sldMk cId="1318762269" sldId="467"/>
            <ac:picMk id="5" creationId="{022F8E70-81E3-4E3E-9D1E-DFB641EDE990}"/>
          </ac:picMkLst>
        </pc:picChg>
        <pc:picChg chg="add del mod">
          <ac:chgData name="Robert Hamer" userId="65686994-b19e-492c-a4c3-6739d1519569" providerId="ADAL" clId="{0A82F7B9-ACFA-4455-BCAF-DD6B6B7724A2}" dt="2022-10-31T12:18:56.104" v="496" actId="21"/>
          <ac:picMkLst>
            <pc:docMk/>
            <pc:sldMk cId="1318762269" sldId="467"/>
            <ac:picMk id="6" creationId="{E73DE922-3342-0F29-77A4-40EAE7519223}"/>
          </ac:picMkLst>
        </pc:picChg>
        <pc:picChg chg="del">
          <ac:chgData name="Robert Hamer" userId="65686994-b19e-492c-a4c3-6739d1519569" providerId="ADAL" clId="{0A82F7B9-ACFA-4455-BCAF-DD6B6B7724A2}" dt="2022-10-31T11:48:51.053" v="206" actId="21"/>
          <ac:picMkLst>
            <pc:docMk/>
            <pc:sldMk cId="1318762269" sldId="467"/>
            <ac:picMk id="7" creationId="{E54ACB48-B852-497F-858A-50CA89AE086C}"/>
          </ac:picMkLst>
        </pc:picChg>
        <pc:picChg chg="add del mod">
          <ac:chgData name="Robert Hamer" userId="65686994-b19e-492c-a4c3-6739d1519569" providerId="ADAL" clId="{0A82F7B9-ACFA-4455-BCAF-DD6B6B7724A2}" dt="2022-11-01T08:55:18.107" v="1912" actId="21"/>
          <ac:picMkLst>
            <pc:docMk/>
            <pc:sldMk cId="1318762269" sldId="467"/>
            <ac:picMk id="8" creationId="{FDB7DD64-C3CA-2355-2FB0-39E0029C94A5}"/>
          </ac:picMkLst>
        </pc:picChg>
        <pc:picChg chg="add del mod">
          <ac:chgData name="Robert Hamer" userId="65686994-b19e-492c-a4c3-6739d1519569" providerId="ADAL" clId="{0A82F7B9-ACFA-4455-BCAF-DD6B6B7724A2}" dt="2022-10-31T12:29:12.169" v="514" actId="21"/>
          <ac:picMkLst>
            <pc:docMk/>
            <pc:sldMk cId="1318762269" sldId="467"/>
            <ac:picMk id="9" creationId="{37747497-E2D5-DCC5-36CA-76C09A2C5D7A}"/>
          </ac:picMkLst>
        </pc:picChg>
        <pc:cxnChg chg="add del">
          <ac:chgData name="Robert Hamer" userId="65686994-b19e-492c-a4c3-6739d1519569" providerId="ADAL" clId="{0A82F7B9-ACFA-4455-BCAF-DD6B6B7724A2}" dt="2022-11-01T08:57:48.722" v="2021" actId="26606"/>
          <ac:cxnSpMkLst>
            <pc:docMk/>
            <pc:sldMk cId="1318762269" sldId="467"/>
            <ac:cxnSpMk id="10" creationId="{A7F400EE-A8A5-48AF-B4D6-291B52C6F0B0}"/>
          </ac:cxnSpMkLst>
        </pc:cxnChg>
      </pc:sldChg>
      <pc:sldChg chg="addSp delSp modSp mod ord modTransition setBg modClrScheme addAnim delAnim setClrOvrMap delDesignElem chgLayout">
        <pc:chgData name="Robert Hamer" userId="65686994-b19e-492c-a4c3-6739d1519569" providerId="ADAL" clId="{0A82F7B9-ACFA-4455-BCAF-DD6B6B7724A2}" dt="2022-11-03T14:14:01.396" v="2132" actId="20577"/>
        <pc:sldMkLst>
          <pc:docMk/>
          <pc:sldMk cId="94097910" sldId="468"/>
        </pc:sldMkLst>
        <pc:spChg chg="mod ord">
          <ac:chgData name="Robert Hamer" userId="65686994-b19e-492c-a4c3-6739d1519569" providerId="ADAL" clId="{0A82F7B9-ACFA-4455-BCAF-DD6B6B7724A2}" dt="2022-10-31T13:12:27.411" v="1181"/>
          <ac:spMkLst>
            <pc:docMk/>
            <pc:sldMk cId="94097910" sldId="468"/>
            <ac:spMk id="2" creationId="{8FD3F843-39A5-496F-A557-4C1BFC737CBF}"/>
          </ac:spMkLst>
        </pc:spChg>
        <pc:spChg chg="del">
          <ac:chgData name="Robert Hamer" userId="65686994-b19e-492c-a4c3-6739d1519569" providerId="ADAL" clId="{0A82F7B9-ACFA-4455-BCAF-DD6B6B7724A2}" dt="2022-10-31T12:30:56.442" v="531" actId="21"/>
          <ac:spMkLst>
            <pc:docMk/>
            <pc:sldMk cId="94097910" sldId="468"/>
            <ac:spMk id="3" creationId="{EC2E2393-CB0F-6E84-A4B9-BB985F27815F}"/>
          </ac:spMkLst>
        </pc:spChg>
        <pc:spChg chg="add del mod ord">
          <ac:chgData name="Robert Hamer" userId="65686994-b19e-492c-a4c3-6739d1519569" providerId="ADAL" clId="{0A82F7B9-ACFA-4455-BCAF-DD6B6B7724A2}" dt="2022-10-31T12:37:24.115" v="544" actId="700"/>
          <ac:spMkLst>
            <pc:docMk/>
            <pc:sldMk cId="94097910" sldId="468"/>
            <ac:spMk id="4" creationId="{0F63AB94-2AA1-FD05-3281-3797BDF59F2E}"/>
          </ac:spMkLst>
        </pc:spChg>
        <pc:spChg chg="add del">
          <ac:chgData name="Robert Hamer" userId="65686994-b19e-492c-a4c3-6739d1519569" providerId="ADAL" clId="{0A82F7B9-ACFA-4455-BCAF-DD6B6B7724A2}" dt="2022-10-31T12:37:51.723" v="551" actId="26606"/>
          <ac:spMkLst>
            <pc:docMk/>
            <pc:sldMk cId="94097910" sldId="468"/>
            <ac:spMk id="5" creationId="{A3363022-C969-41E9-8EB2-E4C94908C1FA}"/>
          </ac:spMkLst>
        </pc:spChg>
        <pc:spChg chg="add del">
          <ac:chgData name="Robert Hamer" userId="65686994-b19e-492c-a4c3-6739d1519569" providerId="ADAL" clId="{0A82F7B9-ACFA-4455-BCAF-DD6B6B7724A2}" dt="2022-10-31T12:37:42.708" v="547" actId="26606"/>
          <ac:spMkLst>
            <pc:docMk/>
            <pc:sldMk cId="94097910" sldId="468"/>
            <ac:spMk id="7" creationId="{66B332A4-D438-4773-A77F-5ED49A448D9D}"/>
          </ac:spMkLst>
        </pc:spChg>
        <pc:spChg chg="add del">
          <ac:chgData name="Robert Hamer" userId="65686994-b19e-492c-a4c3-6739d1519569" providerId="ADAL" clId="{0A82F7B9-ACFA-4455-BCAF-DD6B6B7724A2}" dt="2022-10-31T12:37:42.708" v="547" actId="26606"/>
          <ac:spMkLst>
            <pc:docMk/>
            <pc:sldMk cId="94097910" sldId="468"/>
            <ac:spMk id="9" creationId="{DF9AD32D-FF05-44F4-BD4D-9CEE89B71EB9}"/>
          </ac:spMkLst>
        </pc:spChg>
        <pc:spChg chg="add del">
          <ac:chgData name="Robert Hamer" userId="65686994-b19e-492c-a4c3-6739d1519569" providerId="ADAL" clId="{0A82F7B9-ACFA-4455-BCAF-DD6B6B7724A2}" dt="2022-10-31T12:37:55.580" v="553" actId="26606"/>
          <ac:spMkLst>
            <pc:docMk/>
            <pc:sldMk cId="94097910" sldId="468"/>
            <ac:spMk id="10" creationId="{65219498-D544-41AC-98FE-8F956EF66A62}"/>
          </ac:spMkLst>
        </pc:spChg>
        <pc:spChg chg="add del">
          <ac:chgData name="Robert Hamer" userId="65686994-b19e-492c-a4c3-6739d1519569" providerId="ADAL" clId="{0A82F7B9-ACFA-4455-BCAF-DD6B6B7724A2}" dt="2022-10-31T12:37:51.723" v="551" actId="26606"/>
          <ac:spMkLst>
            <pc:docMk/>
            <pc:sldMk cId="94097910" sldId="468"/>
            <ac:spMk id="11" creationId="{8D1AD6B3-BE88-4CEB-BA17-790657CC4729}"/>
          </ac:spMkLst>
        </pc:spChg>
        <pc:spChg chg="add del">
          <ac:chgData name="Robert Hamer" userId="65686994-b19e-492c-a4c3-6739d1519569" providerId="ADAL" clId="{0A82F7B9-ACFA-4455-BCAF-DD6B6B7724A2}" dt="2022-10-31T12:37:55.580" v="553" actId="26606"/>
          <ac:spMkLst>
            <pc:docMk/>
            <pc:sldMk cId="94097910" sldId="468"/>
            <ac:spMk id="12" creationId="{F500DBFC-17A9-4E0A-AEE2-A49F9AEEF0FD}"/>
          </ac:spMkLst>
        </pc:spChg>
        <pc:spChg chg="add del">
          <ac:chgData name="Robert Hamer" userId="65686994-b19e-492c-a4c3-6739d1519569" providerId="ADAL" clId="{0A82F7B9-ACFA-4455-BCAF-DD6B6B7724A2}" dt="2022-10-31T12:39:21.392" v="565" actId="26606"/>
          <ac:spMkLst>
            <pc:docMk/>
            <pc:sldMk cId="94097910" sldId="468"/>
            <ac:spMk id="14" creationId="{66B332A4-D438-4773-A77F-5ED49A448D9D}"/>
          </ac:spMkLst>
        </pc:spChg>
        <pc:spChg chg="add del">
          <ac:chgData name="Robert Hamer" userId="65686994-b19e-492c-a4c3-6739d1519569" providerId="ADAL" clId="{0A82F7B9-ACFA-4455-BCAF-DD6B6B7724A2}" dt="2022-10-31T12:39:21.392" v="565" actId="26606"/>
          <ac:spMkLst>
            <pc:docMk/>
            <pc:sldMk cId="94097910" sldId="468"/>
            <ac:spMk id="15" creationId="{DF9AD32D-FF05-44F4-BD4D-9CEE89B71EB9}"/>
          </ac:spMkLst>
        </pc:spChg>
        <pc:spChg chg="add del mod">
          <ac:chgData name="Robert Hamer" userId="65686994-b19e-492c-a4c3-6739d1519569" providerId="ADAL" clId="{0A82F7B9-ACFA-4455-BCAF-DD6B6B7724A2}" dt="2022-10-31T12:40:16.501" v="571" actId="26606"/>
          <ac:spMkLst>
            <pc:docMk/>
            <pc:sldMk cId="94097910" sldId="468"/>
            <ac:spMk id="16" creationId="{B84A9AF4-753F-E433-E4B0-1212C628C2F0}"/>
          </ac:spMkLst>
        </pc:spChg>
        <pc:spChg chg="add del mod">
          <ac:chgData name="Robert Hamer" userId="65686994-b19e-492c-a4c3-6739d1519569" providerId="ADAL" clId="{0A82F7B9-ACFA-4455-BCAF-DD6B6B7724A2}" dt="2022-10-31T12:40:16.501" v="571" actId="26606"/>
          <ac:spMkLst>
            <pc:docMk/>
            <pc:sldMk cId="94097910" sldId="468"/>
            <ac:spMk id="17" creationId="{94E817D9-47D5-5A58-2D4D-6C9A33F1F330}"/>
          </ac:spMkLst>
        </pc:spChg>
        <pc:spChg chg="add del mod">
          <ac:chgData name="Robert Hamer" userId="65686994-b19e-492c-a4c3-6739d1519569" providerId="ADAL" clId="{0A82F7B9-ACFA-4455-BCAF-DD6B6B7724A2}" dt="2022-10-31T12:40:16.501" v="571" actId="26606"/>
          <ac:spMkLst>
            <pc:docMk/>
            <pc:sldMk cId="94097910" sldId="468"/>
            <ac:spMk id="19" creationId="{87F0CBC2-3AFA-36D8-E3E1-677AE172FFC8}"/>
          </ac:spMkLst>
        </pc:spChg>
        <pc:spChg chg="add del mod">
          <ac:chgData name="Robert Hamer" userId="65686994-b19e-492c-a4c3-6739d1519569" providerId="ADAL" clId="{0A82F7B9-ACFA-4455-BCAF-DD6B6B7724A2}" dt="2022-10-31T12:40:16.501" v="571" actId="26606"/>
          <ac:spMkLst>
            <pc:docMk/>
            <pc:sldMk cId="94097910" sldId="468"/>
            <ac:spMk id="20" creationId="{46828379-9CF0-F883-8BC7-55B0B035B5B4}"/>
          </ac:spMkLst>
        </pc:spChg>
        <pc:spChg chg="add del mod">
          <ac:chgData name="Robert Hamer" userId="65686994-b19e-492c-a4c3-6739d1519569" providerId="ADAL" clId="{0A82F7B9-ACFA-4455-BCAF-DD6B6B7724A2}" dt="2022-10-31T12:40:26.830" v="573" actId="26606"/>
          <ac:spMkLst>
            <pc:docMk/>
            <pc:sldMk cId="94097910" sldId="468"/>
            <ac:spMk id="21" creationId="{9A4F9B18-D4A6-4322-8A22-9BD32AD2AF25}"/>
          </ac:spMkLst>
        </pc:spChg>
        <pc:spChg chg="add del mod">
          <ac:chgData name="Robert Hamer" userId="65686994-b19e-492c-a4c3-6739d1519569" providerId="ADAL" clId="{0A82F7B9-ACFA-4455-BCAF-DD6B6B7724A2}" dt="2022-10-31T12:40:26.830" v="573" actId="26606"/>
          <ac:spMkLst>
            <pc:docMk/>
            <pc:sldMk cId="94097910" sldId="468"/>
            <ac:spMk id="23" creationId="{B466ABA2-0456-4E3C-C218-88FD67350972}"/>
          </ac:spMkLst>
        </pc:spChg>
        <pc:spChg chg="add del mod">
          <ac:chgData name="Robert Hamer" userId="65686994-b19e-492c-a4c3-6739d1519569" providerId="ADAL" clId="{0A82F7B9-ACFA-4455-BCAF-DD6B6B7724A2}" dt="2022-10-31T12:40:26.830" v="573" actId="26606"/>
          <ac:spMkLst>
            <pc:docMk/>
            <pc:sldMk cId="94097910" sldId="468"/>
            <ac:spMk id="24" creationId="{0BD1F190-45AE-BD1A-11A7-B9C6949C372F}"/>
          </ac:spMkLst>
        </pc:spChg>
        <pc:spChg chg="add del mod">
          <ac:chgData name="Robert Hamer" userId="65686994-b19e-492c-a4c3-6739d1519569" providerId="ADAL" clId="{0A82F7B9-ACFA-4455-BCAF-DD6B6B7724A2}" dt="2022-10-31T12:40:26.830" v="573" actId="26606"/>
          <ac:spMkLst>
            <pc:docMk/>
            <pc:sldMk cId="94097910" sldId="468"/>
            <ac:spMk id="25" creationId="{F441A02C-2E3C-E0B1-14EC-6FB320FA76CD}"/>
          </ac:spMkLst>
        </pc:spChg>
        <pc:spChg chg="add del mod">
          <ac:chgData name="Robert Hamer" userId="65686994-b19e-492c-a4c3-6739d1519569" providerId="ADAL" clId="{0A82F7B9-ACFA-4455-BCAF-DD6B6B7724A2}" dt="2022-10-31T12:40:26.830" v="573" actId="26606"/>
          <ac:spMkLst>
            <pc:docMk/>
            <pc:sldMk cId="94097910" sldId="468"/>
            <ac:spMk id="26" creationId="{F79DA9A9-27AE-5C4F-2F63-3C80CADEBB4C}"/>
          </ac:spMkLst>
        </pc:spChg>
        <pc:spChg chg="add del mod">
          <ac:chgData name="Robert Hamer" userId="65686994-b19e-492c-a4c3-6739d1519569" providerId="ADAL" clId="{0A82F7B9-ACFA-4455-BCAF-DD6B6B7724A2}" dt="2022-10-31T12:40:26.830" v="573" actId="26606"/>
          <ac:spMkLst>
            <pc:docMk/>
            <pc:sldMk cId="94097910" sldId="468"/>
            <ac:spMk id="27" creationId="{77379D72-C9D5-5D9A-38BF-2493BF6A2E03}"/>
          </ac:spMkLst>
        </pc:spChg>
        <pc:spChg chg="add del mod">
          <ac:chgData name="Robert Hamer" userId="65686994-b19e-492c-a4c3-6739d1519569" providerId="ADAL" clId="{0A82F7B9-ACFA-4455-BCAF-DD6B6B7724A2}" dt="2022-10-31T12:40:40.088" v="575" actId="26606"/>
          <ac:spMkLst>
            <pc:docMk/>
            <pc:sldMk cId="94097910" sldId="468"/>
            <ac:spMk id="28" creationId="{2CC51928-7BC7-1830-CCD5-B38C18F13CAF}"/>
          </ac:spMkLst>
        </pc:spChg>
        <pc:spChg chg="add del mod">
          <ac:chgData name="Robert Hamer" userId="65686994-b19e-492c-a4c3-6739d1519569" providerId="ADAL" clId="{0A82F7B9-ACFA-4455-BCAF-DD6B6B7724A2}" dt="2022-10-31T12:40:40.088" v="575" actId="26606"/>
          <ac:spMkLst>
            <pc:docMk/>
            <pc:sldMk cId="94097910" sldId="468"/>
            <ac:spMk id="29" creationId="{0EBC27DC-EFE1-AA9B-62C0-11553D0A8A19}"/>
          </ac:spMkLst>
        </pc:spChg>
        <pc:spChg chg="add del mod">
          <ac:chgData name="Robert Hamer" userId="65686994-b19e-492c-a4c3-6739d1519569" providerId="ADAL" clId="{0A82F7B9-ACFA-4455-BCAF-DD6B6B7724A2}" dt="2022-10-31T12:40:40.088" v="575" actId="26606"/>
          <ac:spMkLst>
            <pc:docMk/>
            <pc:sldMk cId="94097910" sldId="468"/>
            <ac:spMk id="30" creationId="{25F86D4B-527A-0ABD-BF1A-630205C27099}"/>
          </ac:spMkLst>
        </pc:spChg>
        <pc:spChg chg="add del mod ord">
          <ac:chgData name="Robert Hamer" userId="65686994-b19e-492c-a4c3-6739d1519569" providerId="ADAL" clId="{0A82F7B9-ACFA-4455-BCAF-DD6B6B7724A2}" dt="2022-10-31T12:45:28.895" v="614" actId="700"/>
          <ac:spMkLst>
            <pc:docMk/>
            <pc:sldMk cId="94097910" sldId="468"/>
            <ac:spMk id="31" creationId="{02EA5953-F15D-1593-150E-ACABDD55B19B}"/>
          </ac:spMkLst>
        </pc:spChg>
        <pc:spChg chg="add del mod ord">
          <ac:chgData name="Robert Hamer" userId="65686994-b19e-492c-a4c3-6739d1519569" providerId="ADAL" clId="{0A82F7B9-ACFA-4455-BCAF-DD6B6B7724A2}" dt="2022-10-31T12:46:10.187" v="616" actId="700"/>
          <ac:spMkLst>
            <pc:docMk/>
            <pc:sldMk cId="94097910" sldId="468"/>
            <ac:spMk id="32" creationId="{5FD49F1E-D76B-7DD8-053A-89EB0F8EB03C}"/>
          </ac:spMkLst>
        </pc:spChg>
        <pc:spChg chg="add del mod ord">
          <ac:chgData name="Robert Hamer" userId="65686994-b19e-492c-a4c3-6739d1519569" providerId="ADAL" clId="{0A82F7B9-ACFA-4455-BCAF-DD6B6B7724A2}" dt="2022-10-31T12:46:10.187" v="616" actId="700"/>
          <ac:spMkLst>
            <pc:docMk/>
            <pc:sldMk cId="94097910" sldId="468"/>
            <ac:spMk id="33" creationId="{350CB6FB-18C8-E0D8-7CC6-D5737F8521BC}"/>
          </ac:spMkLst>
        </pc:spChg>
        <pc:spChg chg="add mod ord">
          <ac:chgData name="Robert Hamer" userId="65686994-b19e-492c-a4c3-6739d1519569" providerId="ADAL" clId="{0A82F7B9-ACFA-4455-BCAF-DD6B6B7724A2}" dt="2022-11-03T14:14:01.396" v="2132" actId="20577"/>
          <ac:spMkLst>
            <pc:docMk/>
            <pc:sldMk cId="94097910" sldId="468"/>
            <ac:spMk id="34" creationId="{759F4C8A-8DB1-25F9-111F-B4BC08115C73}"/>
          </ac:spMkLst>
        </pc:spChg>
        <pc:spChg chg="add mod ord">
          <ac:chgData name="Robert Hamer" userId="65686994-b19e-492c-a4c3-6739d1519569" providerId="ADAL" clId="{0A82F7B9-ACFA-4455-BCAF-DD6B6B7724A2}" dt="2022-10-31T13:12:27.411" v="1181"/>
          <ac:spMkLst>
            <pc:docMk/>
            <pc:sldMk cId="94097910" sldId="468"/>
            <ac:spMk id="35" creationId="{B8CDC4C9-BF05-21DE-E5A0-51E6CE233067}"/>
          </ac:spMkLst>
        </pc:spChg>
        <pc:grpChg chg="add del">
          <ac:chgData name="Robert Hamer" userId="65686994-b19e-492c-a4c3-6739d1519569" providerId="ADAL" clId="{0A82F7B9-ACFA-4455-BCAF-DD6B6B7724A2}" dt="2022-10-31T12:37:51.723" v="551" actId="26606"/>
          <ac:grpSpMkLst>
            <pc:docMk/>
            <pc:sldMk cId="94097910" sldId="468"/>
            <ac:grpSpMk id="13" creationId="{89D1390B-7E13-4B4F-9CB2-391063412E54}"/>
          </ac:grpSpMkLst>
        </pc:grpChg>
        <pc:grpChg chg="add del">
          <ac:chgData name="Robert Hamer" userId="65686994-b19e-492c-a4c3-6739d1519569" providerId="ADAL" clId="{0A82F7B9-ACFA-4455-BCAF-DD6B6B7724A2}" dt="2022-10-31T12:37:55.580" v="553" actId="26606"/>
          <ac:grpSpMkLst>
            <pc:docMk/>
            <pc:sldMk cId="94097910" sldId="468"/>
            <ac:grpSpMk id="18" creationId="{D74613BB-817C-4C4F-8A24-4936F2F064C0}"/>
          </ac:grpSpMkLst>
        </pc:grpChg>
        <pc:picChg chg="add del">
          <ac:chgData name="Robert Hamer" userId="65686994-b19e-492c-a4c3-6739d1519569" providerId="ADAL" clId="{0A82F7B9-ACFA-4455-BCAF-DD6B6B7724A2}" dt="2022-10-31T12:37:51.723" v="551" actId="26606"/>
          <ac:picMkLst>
            <pc:docMk/>
            <pc:sldMk cId="94097910" sldId="468"/>
            <ac:picMk id="6" creationId="{45AC2BCD-3BAD-30FE-B9A8-26AFAA6AEEA2}"/>
          </ac:picMkLst>
        </pc:picChg>
        <pc:picChg chg="del">
          <ac:chgData name="Robert Hamer" userId="65686994-b19e-492c-a4c3-6739d1519569" providerId="ADAL" clId="{0A82F7B9-ACFA-4455-BCAF-DD6B6B7724A2}" dt="2022-10-31T12:30:58.915" v="532" actId="21"/>
          <ac:picMkLst>
            <pc:docMk/>
            <pc:sldMk cId="94097910" sldId="468"/>
            <ac:picMk id="8" creationId="{FDB7DD64-C3CA-2355-2FB0-39E0029C94A5}"/>
          </ac:picMkLst>
        </pc:picChg>
        <pc:picChg chg="add del">
          <ac:chgData name="Robert Hamer" userId="65686994-b19e-492c-a4c3-6739d1519569" providerId="ADAL" clId="{0A82F7B9-ACFA-4455-BCAF-DD6B6B7724A2}" dt="2022-10-31T12:37:55.580" v="553" actId="26606"/>
          <ac:picMkLst>
            <pc:docMk/>
            <pc:sldMk cId="94097910" sldId="468"/>
            <ac:picMk id="22" creationId="{F6844C5A-BF24-AFFD-0C09-17D8C9ED13DC}"/>
          </ac:picMkLst>
        </pc:picChg>
      </pc:sldChg>
      <pc:sldChg chg="addSp modSp new add del mod ord">
        <pc:chgData name="Robert Hamer" userId="65686994-b19e-492c-a4c3-6739d1519569" providerId="ADAL" clId="{0A82F7B9-ACFA-4455-BCAF-DD6B6B7724A2}" dt="2022-11-01T09:42:25.185" v="2052" actId="255"/>
        <pc:sldMkLst>
          <pc:docMk/>
          <pc:sldMk cId="230244503" sldId="469"/>
        </pc:sldMkLst>
        <pc:spChg chg="add mod">
          <ac:chgData name="Robert Hamer" userId="65686994-b19e-492c-a4c3-6739d1519569" providerId="ADAL" clId="{0A82F7B9-ACFA-4455-BCAF-DD6B6B7724A2}" dt="2022-11-01T09:42:25.185" v="2052" actId="255"/>
          <ac:spMkLst>
            <pc:docMk/>
            <pc:sldMk cId="230244503" sldId="469"/>
            <ac:spMk id="2" creationId="{55AD4511-387B-EBD7-7DB8-61A2A14972DF}"/>
          </ac:spMkLst>
        </pc:spChg>
        <pc:picChg chg="add mod">
          <ac:chgData name="Robert Hamer" userId="65686994-b19e-492c-a4c3-6739d1519569" providerId="ADAL" clId="{0A82F7B9-ACFA-4455-BCAF-DD6B6B7724A2}" dt="2022-10-31T16:09:10.227" v="1476" actId="14100"/>
          <ac:picMkLst>
            <pc:docMk/>
            <pc:sldMk cId="230244503" sldId="469"/>
            <ac:picMk id="3" creationId="{6C283D94-3916-CCD0-D347-946DFAD12DE0}"/>
          </ac:picMkLst>
        </pc:picChg>
      </pc:sldChg>
      <pc:sldChg chg="add del">
        <pc:chgData name="Robert Hamer" userId="65686994-b19e-492c-a4c3-6739d1519569" providerId="ADAL" clId="{0A82F7B9-ACFA-4455-BCAF-DD6B6B7724A2}" dt="2022-10-31T12:32:52.640" v="535" actId="27028"/>
        <pc:sldMkLst>
          <pc:docMk/>
          <pc:sldMk cId="1114618484" sldId="469"/>
        </pc:sldMkLst>
      </pc:sldChg>
      <pc:sldChg chg="new del ord">
        <pc:chgData name="Robert Hamer" userId="65686994-b19e-492c-a4c3-6739d1519569" providerId="ADAL" clId="{0A82F7B9-ACFA-4455-BCAF-DD6B6B7724A2}" dt="2022-10-31T16:11:23.793" v="1486" actId="680"/>
        <pc:sldMkLst>
          <pc:docMk/>
          <pc:sldMk cId="1584250165" sldId="469"/>
        </pc:sldMkLst>
      </pc:sldChg>
      <pc:sldChg chg="add del ord">
        <pc:chgData name="Robert Hamer" userId="65686994-b19e-492c-a4c3-6739d1519569" providerId="ADAL" clId="{0A82F7B9-ACFA-4455-BCAF-DD6B6B7724A2}" dt="2022-10-31T12:38:40.988" v="555" actId="2696"/>
        <pc:sldMkLst>
          <pc:docMk/>
          <pc:sldMk cId="2191416587" sldId="469"/>
        </pc:sldMkLst>
      </pc:sldChg>
      <pc:sldChg chg="add del">
        <pc:chgData name="Robert Hamer" userId="65686994-b19e-492c-a4c3-6739d1519569" providerId="ADAL" clId="{0A82F7B9-ACFA-4455-BCAF-DD6B6B7724A2}" dt="2022-10-31T16:10:06.462" v="1480" actId="2890"/>
        <pc:sldMkLst>
          <pc:docMk/>
          <pc:sldMk cId="144873381" sldId="470"/>
        </pc:sldMkLst>
      </pc:sldChg>
      <pc:sldMasterChg chg="add del addSldLayout delSldLayout">
        <pc:chgData name="Robert Hamer" userId="65686994-b19e-492c-a4c3-6739d1519569" providerId="ADAL" clId="{0A82F7B9-ACFA-4455-BCAF-DD6B6B7724A2}" dt="2022-10-31T12:38:40.988" v="555" actId="2696"/>
        <pc:sldMasterMkLst>
          <pc:docMk/>
          <pc:sldMasterMk cId="0" sldId="2147483648"/>
        </pc:sldMasterMkLst>
        <pc:sldLayoutChg chg="add del">
          <pc:chgData name="Robert Hamer" userId="65686994-b19e-492c-a4c3-6739d1519569" providerId="ADAL" clId="{0A82F7B9-ACFA-4455-BCAF-DD6B6B7724A2}" dt="2022-10-31T12:38:40.988" v="555" actId="2696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Robert Hamer" userId="65686994-b19e-492c-a4c3-6739d1519569" providerId="ADAL" clId="{0A82F7B9-ACFA-4455-BCAF-DD6B6B7724A2}" dt="2022-10-31T12:32:52.640" v="535" actId="27028"/>
          <pc:sldLayoutMkLst>
            <pc:docMk/>
            <pc:sldMasterMk cId="0" sldId="2147483648"/>
            <pc:sldLayoutMk cId="1004089687" sldId="2147483693"/>
          </pc:sldLayoutMkLst>
        </pc:sldLayoutChg>
      </pc:sldMasterChg>
      <pc:sldMasterChg chg="modSp modSldLayout">
        <pc:chgData name="Robert Hamer" userId="65686994-b19e-492c-a4c3-6739d1519569" providerId="ADAL" clId="{0A82F7B9-ACFA-4455-BCAF-DD6B6B7724A2}" dt="2022-10-31T12:43:14.464" v="608"/>
        <pc:sldMasterMkLst>
          <pc:docMk/>
          <pc:sldMasterMk cId="2029599068" sldId="2147483704"/>
        </pc:sldMasterMkLst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2029599068" sldId="2147483704"/>
            <ac:spMk id="2" creationId="{7DAE4D0B-F42D-4127-B06D-B026224DABDB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2029599068" sldId="2147483704"/>
            <ac:spMk id="3" creationId="{E8618ADC-8708-496E-BF6D-7698F5D34347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2029599068" sldId="2147483704"/>
            <ac:spMk id="5" creationId="{E5577750-4BD0-42F7-A569-61FEECABB7B7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2029599068" sldId="2147483704"/>
            <ac:spMk id="6" creationId="{2ED8F702-B36B-437A-928D-C1652700A5B3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2029599068" sldId="2147483704"/>
            <ac:spMk id="7" creationId="{8939FCD4-3FE0-4FF6-8FF3-38B83880A349}"/>
          </ac:spMkLst>
        </pc:sp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asterMk cId="2029599068" sldId="2147483704"/>
            <ac:picMk id="9" creationId="{18F88DC4-06F7-4EED-925D-2B176C972383}"/>
          </ac:picMkLst>
        </pc:pic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836228727" sldId="214748370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36228727" sldId="2147483708"/>
              <ac:spMk id="6" creationId="{D9B388DF-FAD3-498C-AD1F-0122D2349EAF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950003899" sldId="2147483710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50003899" sldId="2147483710"/>
              <ac:spMk id="3" creationId="{E8FC4CC2-CD7D-41D5-AF37-909A67D6F2A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50003899" sldId="2147483710"/>
              <ac:spMk id="4" creationId="{8DC08DF1-87C1-46C8-96BF-6168201BCBF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50003899" sldId="2147483710"/>
              <ac:spMk id="7" creationId="{1937BEEC-2AD7-4D45-8FA6-281C7B9402D9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1060743613" sldId="214748371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060743613" sldId="2147483711"/>
              <ac:spMk id="5" creationId="{D38A3E0C-4A27-46E9-9196-0D4649F2A929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080163049" sldId="214748371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80163049" sldId="2147483714"/>
              <ac:spMk id="2" creationId="{9C4D0FAB-4734-42CD-9661-871A5BD52A2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80163049" sldId="2147483714"/>
              <ac:spMk id="3" creationId="{4792B18B-4DA9-421A-9AEE-50AB34A9BF6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80163049" sldId="2147483714"/>
              <ac:spMk id="10" creationId="{B7DE60A5-B714-44F5-B330-D1273B4BC75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80163049" sldId="2147483714"/>
              <ac:spMk id="15" creationId="{97B18BF2-F47C-4B44-A849-23D9FDA39A5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80163049" sldId="2147483714"/>
              <ac:spMk id="16" creationId="{D3D0FE69-E164-4759-8E61-366F1602BD0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80163049" sldId="2147483714"/>
              <ac:spMk id="27" creationId="{85E5CC17-8551-4A09-8024-012A3AD1BFD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80163049" sldId="2147483714"/>
              <ac:spMk id="29" creationId="{E1B8B153-2B50-4041-B377-702B180B5EDE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3080163049" sldId="2147483714"/>
              <ac:grpSpMk id="28" creationId="{D796FC22-C446-49FA-91C0-6EF529EAE808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080163049" sldId="2147483714"/>
              <ac:picMk id="30" creationId="{F6D349CE-9679-4B87-9B18-EAF7593C6DF1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080163049" sldId="2147483714"/>
              <ac:picMk id="41" creationId="{DA1FD8A2-776A-425C-B736-6841850E7E08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994345220" sldId="2147483715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94345220" sldId="2147483715"/>
              <ac:spMk id="2" creationId="{9C4D0FAB-4734-42CD-9661-871A5BD52A2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94345220" sldId="2147483715"/>
              <ac:spMk id="3" creationId="{4792B18B-4DA9-421A-9AEE-50AB34A9BF6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94345220" sldId="2147483715"/>
              <ac:spMk id="10" creationId="{B7DE60A5-B714-44F5-B330-D1273B4BC75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94345220" sldId="2147483715"/>
              <ac:spMk id="15" creationId="{97B18BF2-F47C-4B44-A849-23D9FDA39A5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94345220" sldId="2147483715"/>
              <ac:spMk id="16" creationId="{D3D0FE69-E164-4759-8E61-366F1602BD0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94345220" sldId="2147483715"/>
              <ac:spMk id="26" creationId="{43161CD6-D690-4F40-9AB4-ADF9C7CA659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94345220" sldId="2147483715"/>
              <ac:spMk id="27" creationId="{BC2DEF02-B4FC-40E4-9E6F-4CC35A97A762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994345220" sldId="2147483715"/>
              <ac:grpSpMk id="28" creationId="{D796FC22-C446-49FA-91C0-6EF529EAE808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994345220" sldId="2147483715"/>
              <ac:picMk id="29" creationId="{532BD7DA-2E26-4B44-9F5D-AEDCE37047CC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994345220" sldId="2147483715"/>
              <ac:picMk id="41" creationId="{DA1FD8A2-776A-425C-B736-6841850E7E08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434982207" sldId="2147483719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434982207" sldId="2147483719"/>
              <ac:spMk id="2" creationId="{9C4D0FAB-4734-42CD-9661-871A5BD52A2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434982207" sldId="2147483719"/>
              <ac:spMk id="3" creationId="{4792B18B-4DA9-421A-9AEE-50AB34A9BF6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434982207" sldId="2147483719"/>
              <ac:spMk id="10" creationId="{B7DE60A5-B714-44F5-B330-D1273B4BC75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434982207" sldId="2147483719"/>
              <ac:spMk id="15" creationId="{97B18BF2-F47C-4B44-A849-23D9FDA39A5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434982207" sldId="2147483719"/>
              <ac:spMk id="16" creationId="{D3D0FE69-E164-4759-8E61-366F1602BD0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434982207" sldId="2147483719"/>
              <ac:spMk id="26" creationId="{45669683-0197-482B-910F-62C46B0AFC7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434982207" sldId="2147483719"/>
              <ac:spMk id="27" creationId="{50224028-45D1-4BAC-8CB8-4CBFF519ADB1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2434982207" sldId="2147483719"/>
              <ac:grpSpMk id="28" creationId="{D796FC22-C446-49FA-91C0-6EF529EAE808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434982207" sldId="2147483719"/>
              <ac:picMk id="29" creationId="{B95FB972-6854-4006-9A02-82B62F41165F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434982207" sldId="2147483719"/>
              <ac:picMk id="41" creationId="{DA1FD8A2-776A-425C-B736-6841850E7E08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1368328330" sldId="2147483723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68328330" sldId="2147483723"/>
              <ac:spMk id="11" creationId="{DA583A07-0E30-4E1B-92D6-FC76F9260FC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68328330" sldId="2147483723"/>
              <ac:spMk id="17" creationId="{1A884313-D9FB-4A13-B4EB-1954ED56E61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68328330" sldId="2147483723"/>
              <ac:spMk id="19" creationId="{A0D167AF-A9E4-44F8-90BB-D1D8BC69171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68328330" sldId="2147483723"/>
              <ac:spMk id="20" creationId="{A03F0A3B-5463-4EC5-9A56-04C4FBECED82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1368328330" sldId="2147483723"/>
              <ac:grpSpMk id="18" creationId="{5AA6C7BF-78F2-4E34-BDFF-DB8B655C1B98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368328330" sldId="2147483723"/>
              <ac:picMk id="14" creationId="{93605D7F-AA30-4D74-9B3A-3BB31AA79C49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660980156" sldId="2147483725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60980156" sldId="2147483725"/>
              <ac:spMk id="4" creationId="{0ACFAF0A-881A-4295-A88A-90401A9B6E2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60980156" sldId="2147483725"/>
              <ac:spMk id="5" creationId="{1613724F-1489-4348-8183-AB1AE514FCA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60980156" sldId="2147483725"/>
              <ac:spMk id="12" creationId="{E020485A-DA01-4267-80AD-ABE963BF88C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60980156" sldId="2147483725"/>
              <ac:spMk id="19" creationId="{4E8ABA2E-75AA-4503-8991-0714FB7599B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60980156" sldId="2147483725"/>
              <ac:spMk id="21" creationId="{3EE9140B-672A-4A4B-A5CB-D1BC722C277C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2660980156" sldId="2147483725"/>
              <ac:grpSpMk id="9" creationId="{27AC0A65-D820-42BC-B427-64E0E88C2A33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660980156" sldId="2147483725"/>
              <ac:picMk id="13" creationId="{57D58E12-95B7-4D41-94A3-565D4E596E8D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1349066" sldId="2147483727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1349066" sldId="2147483727"/>
              <ac:spMk id="3" creationId="{E8FC4CC2-CD7D-41D5-AF37-909A67D6F2A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1349066" sldId="2147483727"/>
              <ac:spMk id="4" creationId="{8DC08DF1-87C1-46C8-96BF-6168201BCBF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1349066" sldId="2147483727"/>
              <ac:spMk id="7" creationId="{53C6C855-162B-4091-9F2D-68F5F380A2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1349066" sldId="2147483727"/>
              <ac:spMk id="10" creationId="{AC31FC87-FA5C-45E8-9E99-E49A3B94A034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100152382" sldId="214748373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100152382" sldId="2147483732"/>
              <ac:spMk id="3" creationId="{E8FC4CC2-CD7D-41D5-AF37-909A67D6F2A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100152382" sldId="2147483732"/>
              <ac:spMk id="6" creationId="{B79533D5-4217-46E7-BECA-FAB93DC895D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100152382" sldId="2147483732"/>
              <ac:spMk id="7" creationId="{582CE3C8-06F6-4EB8-8E78-0D4CFCC899DC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786368783" sldId="2147483733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786368783" sldId="2147483733"/>
              <ac:spMk id="3" creationId="{E8FC4CC2-CD7D-41D5-AF37-909A67D6F2A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786368783" sldId="2147483733"/>
              <ac:spMk id="5" creationId="{7A81CA94-638E-46B3-A9A4-270995573F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786368783" sldId="2147483733"/>
              <ac:spMk id="7" creationId="{4006541B-4175-4961-B7B0-B23B308EFC5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786368783" sldId="2147483733"/>
              <ac:spMk id="10" creationId="{254099B2-AC44-4A87-B5A1-54C9830C33A2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126973389" sldId="214748373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126973389" sldId="2147483734"/>
              <ac:spMk id="3" creationId="{E8FC4CC2-CD7D-41D5-AF37-909A67D6F2A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126973389" sldId="2147483734"/>
              <ac:spMk id="5" creationId="{7A81CA94-638E-46B3-A9A4-270995573F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126973389" sldId="2147483734"/>
              <ac:spMk id="10" creationId="{CC4DCFFB-D73F-4F9E-9009-EA197B9F365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126973389" sldId="2147483734"/>
              <ac:spMk id="11" creationId="{EFAC131F-6DFC-416F-B807-062FF2F0FF7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126973389" sldId="2147483734"/>
              <ac:spMk id="14" creationId="{DF2C25D1-1645-4596-9FA6-E5D9AA39AEE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126973389" sldId="2147483734"/>
              <ac:spMk id="17" creationId="{D1F03614-AD46-40D1-9CF6-7270662CFC94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126973389" sldId="2147483734"/>
              <ac:picMk id="12" creationId="{24746D3D-453D-4144-845C-A48B9F232105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1332451145" sldId="2147483756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7" creationId="{4F7884A4-197F-46DF-A591-9D50873CDDB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327" creationId="{EFE329A7-2FB8-4B09-8152-22CF0AD4C96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328" creationId="{2C512DCA-C152-4FA6-9C42-A509847E509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331" creationId="{136A4CDA-DF7B-4E59-AFA5-0BC9700C758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352" creationId="{8EB37997-C056-4D6E-A1A5-C2282BD7BA4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377" creationId="{DF92BCE5-0F11-4A04-B593-FEAB2D8A5EF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404" creationId="{674896D9-A015-493A-B4F5-6080C810DA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409" creationId="{84DB3686-F499-415B-BA21-39B72B421EB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411" creationId="{95BFCC2B-8B8B-4674-8E44-273817FBF25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32451145" sldId="2147483756"/>
              <ac:spMk id="416" creationId="{25DCE0C7-2109-4406-BF56-BACE6FA7C9DF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332451145" sldId="2147483756"/>
              <ac:picMk id="332" creationId="{73387BC3-E9F2-4746-A947-4D617DB1D054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621138288" sldId="2147483757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14" creationId="{477D8750-5B08-41A5-BC8D-043F65B454D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18" creationId="{A6B65A8D-667A-4480-890B-513D6122D96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19" creationId="{43784628-9DF5-4559-AE74-21C2F7349BC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22" creationId="{6DC23DA6-A81B-408D-9F9A-53EE58865CE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23" creationId="{A4F91173-846D-4F7B-A5DE-8B545322F49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24" creationId="{C25AB84B-8012-496F-B4A5-2D683504463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25" creationId="{6E2F92F3-B6E1-4619-BF86-F4AD17FC80D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26" creationId="{2C82E428-1CAB-41B4-AF34-6C091192C74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27" creationId="{456103DA-786B-4BD6-97F6-0F597AEC2F2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28" creationId="{D6353BE5-89CE-481B-AE32-EE0FD00FC8D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29" creationId="{62F2B2EB-D52D-45D6-8638-6D4212F79B1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0" creationId="{DD8F6758-1A7B-4CA5-A1E8-55C2D3F255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1" creationId="{F349ADB2-1D6E-4BAC-B354-6BA7ED4A038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2" creationId="{19553A44-9286-4C92-8E7B-8911A80452C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3" creationId="{0FECD04C-AAB6-4987-906E-CB607E8DC82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4" creationId="{C6CC24F7-50D5-4BEB-B446-E9781D59296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5" creationId="{81CE6ED6-73BA-45C0-850B-0AE1C3CAFF3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6" creationId="{A9CD104B-60A2-4790-99FA-E149B105DE1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7" creationId="{29606B53-4569-4B35-915F-8FD9B346076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8" creationId="{CE37A7A1-E516-4D3B-9629-7B0FE0C58A0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39" creationId="{FA626E71-9F02-4E59-AC20-F7A294BD79A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0" creationId="{52593540-1AED-4BF4-9DF6-3DACA56B6B2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1" creationId="{EE380154-8EE6-4049-BE2D-3CDC2066A32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2" creationId="{D3E9AAA0-1B3E-40DD-888D-9D84EBDD19D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3" creationId="{EE2EC8A8-6518-4113-A02A-5ADC96D2D6A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4" creationId="{2FB2FAC8-6266-4F24-8925-3F09B9AB5C8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5" creationId="{E403E47C-03B7-48CA-9F7C-7CF480F7D08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6" creationId="{741C13CB-1A2F-45CB-9A70-306FC8355AE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7" creationId="{DE173F79-9745-431E-B566-315BA0F60F5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8" creationId="{2848FE7E-D0A7-4B0C-B17E-0E2F84056DF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49" creationId="{9BE5F27C-E0C7-4555-BD1C-60A7D82F9B1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50" creationId="{3F9B70C7-48EF-4361-B53B-CE966F9BED0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51" creationId="{2A24064F-0B07-47D4-80CA-446F76991F9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52" creationId="{56A894D2-DC0D-45E0-BBAB-11F4B984184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621138288" sldId="2147483757"/>
              <ac:spMk id="53" creationId="{A3E32C21-2A75-4101-B383-6A58BD323F27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943024596" sldId="214748375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43024596" sldId="2147483758"/>
              <ac:spMk id="9" creationId="{E2D2C7F6-9C60-4C97-B4F7-C0CC9AC1D89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43024596" sldId="2147483758"/>
              <ac:spMk id="16" creationId="{70E187CA-0DF1-4079-83F3-5F4AE6970A7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43024596" sldId="2147483758"/>
              <ac:spMk id="18" creationId="{585B42A8-B10E-477C-B6FB-31FAF19B714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43024596" sldId="2147483758"/>
              <ac:spMk id="20" creationId="{F1B18A04-9209-4EF3-A2CA-B2EAE480F05E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075637347" sldId="2147483760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3" creationId="{03821A9F-2412-46C4-B4A1-8F15CBD209B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14" creationId="{91F4E0E6-3CD0-4AB0-85BF-4912627ABE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16" creationId="{D2A8D603-0EF3-438B-9F79-58A29C28EF2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17" creationId="{4B2124B8-C498-4000-B847-E79BC671DF3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18" creationId="{4ABE8A31-99DA-487F-B11D-6F8C6C5F127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19" creationId="{56FA8594-7A73-4C14-AD02-5E4251D3BDB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21" creationId="{2FEA662B-8C54-4AFA-99A3-195A2A881D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24" creationId="{6C7EEFA8-1197-4B50-ABD8-1DB661E2D9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25" creationId="{AB43B9A7-D7B4-4286-8D0F-ECBC1CF710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29" creationId="{BA548FF5-5CB9-4A04-AA5B-6746B26C08E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30" creationId="{E853191C-F8DE-4B43-B336-52E530372F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31" creationId="{477EDFFB-4378-4D31-A1B9-A310F035D95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32" creationId="{ABB2EB72-BA8D-4C09-8417-6C2A623954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75637347" sldId="2147483760"/>
              <ac:spMk id="34" creationId="{0DA06ABE-4C4E-4A12-816A-3429FFD5AF58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075637347" sldId="2147483760"/>
              <ac:picMk id="20" creationId="{41AD9F0A-935C-4638-9643-4F727E2C9FF1}"/>
            </ac:picMkLst>
          </pc:picChg>
          <pc:cxnChg chg="mod">
            <ac:chgData name="Robert Hamer" userId="65686994-b19e-492c-a4c3-6739d1519569" providerId="ADAL" clId="{0A82F7B9-ACFA-4455-BCAF-DD6B6B7724A2}" dt="2022-10-31T12:43:14.464" v="608"/>
            <ac:cxnSpMkLst>
              <pc:docMk/>
              <pc:sldMasterMk cId="2029599068" sldId="2147483704"/>
              <pc:sldLayoutMk cId="3075637347" sldId="2147483760"/>
              <ac:cxnSpMk id="23" creationId="{FB91FC3A-5803-4722-971E-3B4AE4ACB194}"/>
            </ac:cxnSpMkLst>
          </pc:cxn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945160664" sldId="214748376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8" creationId="{5F78B589-AFFE-494F-9FB9-3F89A88D7E8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11" creationId="{1C793508-99AA-4EC1-BE10-3C30A6E48EB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17" creationId="{5EEFB545-7633-4B3F-BFCF-F060A41AE8A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18" creationId="{D1771AE8-F3AD-4C4F-8390-6D64A33F6A4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19" creationId="{8B20A213-D32F-4103-88B2-1FC41DD0770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21" creationId="{A5203B2B-19D5-40FD-89B2-AAB97027F28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22" creationId="{7EDA32D5-B802-49E3-A857-B229B6424C1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23" creationId="{98386463-9C6E-4322-880E-BC57F8F5D77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24" creationId="{122AC415-6AAD-4B18-9516-7E82E780AC8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25" creationId="{6ADED108-875F-494B-A904-F373AA89B1F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26" creationId="{A88DA2EF-4AC7-4EBB-A32F-98BAF0F921B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34" creationId="{CDF01484-1583-4698-89B7-F2FB02DC1BD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36" creationId="{7A75A8FC-0808-485C-AE58-83F87AA9D56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38" creationId="{7F4BACE3-54A1-4B29-96D9-07A46D73C23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945160664" sldId="2147483761"/>
              <ac:spMk id="47" creationId="{79D56626-0040-4297-977C-523CFD85138D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945160664" sldId="2147483761"/>
              <ac:picMk id="20" creationId="{3D7078E1-A030-469E-A5AB-C8A8C031F6D2}"/>
            </ac:picMkLst>
          </pc:picChg>
          <pc:cxnChg chg="mod">
            <ac:chgData name="Robert Hamer" userId="65686994-b19e-492c-a4c3-6739d1519569" providerId="ADAL" clId="{0A82F7B9-ACFA-4455-BCAF-DD6B6B7724A2}" dt="2022-10-31T12:43:14.464" v="608"/>
            <ac:cxnSpMkLst>
              <pc:docMk/>
              <pc:sldMasterMk cId="2029599068" sldId="2147483704"/>
              <pc:sldLayoutMk cId="3945160664" sldId="2147483761"/>
              <ac:cxnSpMk id="33" creationId="{59C666BD-8DE5-44A1-A219-71C1EF33FBF1}"/>
            </ac:cxnSpMkLst>
          </pc:cxn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1817909558" sldId="214748376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14" creationId="{91F4E0E6-3CD0-4AB0-85BF-4912627ABE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16" creationId="{F14C8C08-AEFE-4B4C-A1D8-9A8D1A4AFC7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17" creationId="{4B2124B8-C498-4000-B847-E79BC671DF3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18" creationId="{891959CE-20ED-4AC3-B81F-63714EA4F4E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19" creationId="{56FA8594-7A73-4C14-AD02-5E4251D3BDB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21" creationId="{2419D972-D229-4F7E-9F1F-75573E292C7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22" creationId="{2DEBE18B-B3AC-44BE-B7D4-EA11F54E635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24" creationId="{6C7EEFA8-1197-4B50-ABD8-1DB661E2D9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25" creationId="{AB43B9A7-D7B4-4286-8D0F-ECBC1CF710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26" creationId="{A6266AD5-E6C9-4DA4-B792-CAA9A0BE06F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27" creationId="{EF562E93-037E-4B9F-A3C1-AB03D93947E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30" creationId="{E853191C-F8DE-4B43-B336-52E530372F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32" creationId="{ABB2EB72-BA8D-4C09-8417-6C2A623954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817909558" sldId="2147483762"/>
              <ac:spMk id="34" creationId="{0DA06ABE-4C4E-4A12-816A-3429FFD5AF58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817909558" sldId="2147483762"/>
              <ac:picMk id="20" creationId="{41AD9F0A-935C-4638-9643-4F727E2C9FF1}"/>
            </ac:picMkLst>
          </pc:picChg>
          <pc:cxnChg chg="mod">
            <ac:chgData name="Robert Hamer" userId="65686994-b19e-492c-a4c3-6739d1519569" providerId="ADAL" clId="{0A82F7B9-ACFA-4455-BCAF-DD6B6B7724A2}" dt="2022-10-31T12:43:14.464" v="608"/>
            <ac:cxnSpMkLst>
              <pc:docMk/>
              <pc:sldMasterMk cId="2029599068" sldId="2147483704"/>
              <pc:sldLayoutMk cId="1817909558" sldId="2147483762"/>
              <ac:cxnSpMk id="23" creationId="{FB91FC3A-5803-4722-971E-3B4AE4ACB194}"/>
            </ac:cxnSpMkLst>
          </pc:cxn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682022032" sldId="2147483763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8" creationId="{5F78B589-AFFE-494F-9FB9-3F89A88D7E8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11" creationId="{1C793508-99AA-4EC1-BE10-3C30A6E48EB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17" creationId="{2214CD60-C08B-4B7B-B9E4-5194D2ECF2C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18" creationId="{8C56EBB4-4EF4-4C5B-8C12-8263B22270D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19" creationId="{8B20A213-D32F-4103-88B2-1FC41DD0770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21" creationId="{DF8CB19D-D864-4BB6-8915-042793323F6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22" creationId="{7EDA32D5-B802-49E3-A857-B229B6424C1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23" creationId="{09DFB018-58FC-4BA7-8517-995D71E1FEA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25" creationId="{6ADED108-875F-494B-A904-F373AA89B1F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26" creationId="{3A0CA439-F1D3-4D67-AB01-027270C1B5E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27" creationId="{1626187F-911A-451F-B252-2BE3DF994DC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28" creationId="{76521D99-A3E9-4F42-AB6E-D73E801A09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32" creationId="{904AB2AF-67A0-45D7-B1F2-8E8250D6AFC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34" creationId="{CDF01484-1583-4698-89B7-F2FB02DC1BD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682022032" sldId="2147483763"/>
              <ac:spMk id="47" creationId="{79D56626-0040-4297-977C-523CFD85138D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682022032" sldId="2147483763"/>
              <ac:picMk id="20" creationId="{3D7078E1-A030-469E-A5AB-C8A8C031F6D2}"/>
            </ac:picMkLst>
          </pc:picChg>
          <pc:cxnChg chg="mod">
            <ac:chgData name="Robert Hamer" userId="65686994-b19e-492c-a4c3-6739d1519569" providerId="ADAL" clId="{0A82F7B9-ACFA-4455-BCAF-DD6B6B7724A2}" dt="2022-10-31T12:43:14.464" v="608"/>
            <ac:cxnSpMkLst>
              <pc:docMk/>
              <pc:sldMasterMk cId="2029599068" sldId="2147483704"/>
              <pc:sldLayoutMk cId="3682022032" sldId="2147483763"/>
              <ac:cxnSpMk id="33" creationId="{59C666BD-8DE5-44A1-A219-71C1EF33FBF1}"/>
            </ac:cxnSpMkLst>
          </pc:cxn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1534285992" sldId="214748376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534285992" sldId="2147483764"/>
              <ac:spMk id="4" creationId="{EC3E4A48-7A7B-4F3F-9B84-F1575EE46FE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534285992" sldId="2147483764"/>
              <ac:spMk id="9" creationId="{CC2918AB-EE29-4C65-A836-EF92244539F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534285992" sldId="2147483764"/>
              <ac:spMk id="14" creationId="{F6B28633-6A13-4D60-932C-61C91AAA23D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534285992" sldId="2147483764"/>
              <ac:spMk id="17" creationId="{210171D7-440E-4E98-BA6A-295B7DF6476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534285992" sldId="2147483764"/>
              <ac:spMk id="18" creationId="{E15CA6F6-0576-44AC-8A4A-DDF80C94B01B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584019889" sldId="2147483765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4" creationId="{EC3E4A48-7A7B-4F3F-9B84-F1575EE46FE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13" creationId="{E4EF8CBC-5B73-48D1-8F06-E13FCA8F838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14" creationId="{F6B28633-6A13-4D60-932C-61C91AAA23D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17" creationId="{210171D7-440E-4E98-BA6A-295B7DF6476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18" creationId="{E15CA6F6-0576-44AC-8A4A-DDF80C94B01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20" creationId="{D7DA0B64-DE68-4943-95D3-6F0BD528FEB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21" creationId="{D6AEF08A-0181-4466-BAEE-A608E4521B5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22" creationId="{4507F05A-071D-4C92-8D1C-13353245FD1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84019889" sldId="2147483765"/>
              <ac:spMk id="23" creationId="{327F2EFA-BCAD-4079-8419-E600A67DD17D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984620583" sldId="2147483766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18" creationId="{67DAF5DD-0908-40EF-89C1-1B6BDFFD873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0" creationId="{48573A1D-7FF7-4A38-A64F-F64149952DE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1" creationId="{E3684A24-5E90-4805-BF44-485383C2726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2" creationId="{B65D75F6-4E46-4EE9-B593-E27B0FF1544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3" creationId="{2DC63CC0-17A0-46D2-AF0F-AC5912DA22F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4" creationId="{A2B061E7-C671-4042-896D-3453580DBEB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5" creationId="{E59BE417-C312-4A2E-A85C-0536A79BFCF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6" creationId="{64D204BA-0975-48BE-946E-852E0501CBE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7" creationId="{3910B7DC-2E95-424D-B96D-1CCD9D68110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8" creationId="{6E217DC9-A27F-49C4-8D73-B2FAF83348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59" creationId="{2480EA47-9C93-4D6B-A59B-D99DF596B07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60" creationId="{DB3F88C0-ED08-432C-B4C4-EBF0B8A6E12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61" creationId="{801C9B30-1BD1-49B1-BC0E-0EA8C7A7C79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984620583" sldId="2147483766"/>
              <ac:spMk id="62" creationId="{EDA36EF9-2D3C-4718-BF10-9C394C387DB5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982345796" sldId="2147483767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18" creationId="{8594D479-5DCB-4ADD-8BC8-BB8B0EE6930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19" creationId="{FA078289-1573-4B22-B6D7-E1A32A99918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20" creationId="{77CC9115-321F-44F8-A00A-20DFEFF8904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21" creationId="{AFC67214-24E7-42FA-B1F6-B93DDD0B012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22" creationId="{10AA4B22-4844-44AD-AD9C-5F54C727447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31" creationId="{EEBDE0F7-AE69-43AC-BC1B-447643926E4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36" creationId="{517AC897-39EE-4C5A-847E-DC3F8A0E70B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37" creationId="{2DB41925-C8C0-4250-A26A-1E0F74D826E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38" creationId="{FBA2876E-4162-472A-8F6C-6A5621FE8EA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39" creationId="{F7B0A2A2-0FC2-421B-8998-8C16DC93700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0" creationId="{9EC57855-7862-422F-B18F-8237B0618AB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1" creationId="{E21E24BA-23A8-4154-8346-9273D6AA73C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2" creationId="{4CCA5B12-0E15-4260-B953-312D96E2A52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3" creationId="{32E7AD4A-9D91-489A-9286-399A1A787D9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4" creationId="{C84A8EF7-73C6-4EFD-A302-65AFD9339E6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5" creationId="{6AC5A5FD-01B8-4A0E-B992-2AD60D3BD59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6" creationId="{41B0A6C7-8CDC-4AC9-BEF9-F4BEFEB744C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7" creationId="{A5D4D148-DE37-43A0-9003-C3EB5CDC5A6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8" creationId="{7AC2A3E9-8E85-473D-AD47-2FE290347D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49" creationId="{2B1E8765-3737-486A-A3BF-5ABC4E9BAEE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50" creationId="{48573A1D-7FF7-4A38-A64F-F64149952DE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51" creationId="{E3684A24-5E90-4805-BF44-485383C2726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52" creationId="{B65D75F6-4E46-4EE9-B593-E27B0FF1544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53" creationId="{2DC63CC0-17A0-46D2-AF0F-AC5912DA22F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58" creationId="{6E217DC9-A27F-49C4-8D73-B2FAF83348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63" creationId="{62D9C6A7-B4E9-49C3-AAF6-9EAB065087D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982345796" sldId="2147483767"/>
              <ac:spMk id="64" creationId="{FA28150B-4DD1-4C6E-B3C3-E4D79B6571E4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05811678" sldId="214748376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9" creationId="{4C20BC90-3384-4499-A697-CD100CE2F03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14" creationId="{F9F7910D-5048-4E00-8355-82333C7A817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25" creationId="{45655A1F-F538-4539-B2D6-99285FDEED6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27" creationId="{9DCE910C-1303-4532-A90A-8DF8B3B0A71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29" creationId="{DA9C591E-E764-4BEC-990F-45458E88543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30" creationId="{CD2E24E5-A2D3-4E3E-B0BE-87A48A12196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32" creationId="{8B243F35-D607-45E9-A147-3D64C4B8BEF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33" creationId="{1D93F666-99DC-4F2F-BBAD-CB3C750A065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35" creationId="{18979EFE-5F23-4C48-B79F-90B5A9BA44F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36" creationId="{5AF43EE3-2712-4FE2-9691-E9656AD3642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38" creationId="{F6B0C0CE-C40D-44C1-923A-A5344755AC8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47" creationId="{50470A9A-3A68-46BE-892D-9C7926CA2D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48" creationId="{169C1F7B-03FB-4BA2-A024-CEB5C40A952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49" creationId="{BD05E528-0ADD-4D16-A446-450D2BC1B6A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50" creationId="{FBEDD5A1-965E-40BC-888A-021ACC93C31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51" creationId="{057C7AC1-6E3E-4E9E-8686-604DBB8BEF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54" creationId="{5C266810-BBB8-4866-8DC8-48221E785A3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56" creationId="{62D8C410-74AD-458F-8425-DA1777EAB30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58" creationId="{AFA43E06-0C9B-4C15-977F-3FF5A0926EC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05811678" sldId="2147483768"/>
              <ac:spMk id="67" creationId="{329594F5-537D-4528-9BD8-544440F8D540}"/>
            </ac:spMkLst>
          </pc:spChg>
          <pc:cxnChg chg="mod">
            <ac:chgData name="Robert Hamer" userId="65686994-b19e-492c-a4c3-6739d1519569" providerId="ADAL" clId="{0A82F7B9-ACFA-4455-BCAF-DD6B6B7724A2}" dt="2022-10-31T12:43:14.464" v="608"/>
            <ac:cxnSpMkLst>
              <pc:docMk/>
              <pc:sldMasterMk cId="2029599068" sldId="2147483704"/>
              <pc:sldLayoutMk cId="305811678" sldId="2147483768"/>
              <ac:cxnSpMk id="5" creationId="{BB8E525C-AC71-4A35-BC05-0D882A27F068}"/>
            </ac:cxnSpMkLst>
          </pc:cxn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75817258" sldId="2147483769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0" creationId="{55B87D7E-6AD0-4DEA-8B07-F97C70D5A9D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1" creationId="{F02F867A-D037-4EA2-B10B-57A300E8AEE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2" creationId="{E2554EF4-CFAB-47C4-87DC-28090661915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3" creationId="{DE938C41-8DF7-457F-BEA8-0673E818DD1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4" creationId="{90CFBDD2-B05C-4F2D-97B1-AF7A2B0080D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5" creationId="{7B28E586-CC9E-4867-90E3-50CE1A89210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6" creationId="{62A5D13B-9C0D-4310-ADF1-8DC76034C06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7" creationId="{5F1E3621-5F85-4DC5-BEA2-A63DEA89157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8" creationId="{6F932DB9-1DA3-4E2F-9991-F1AEE45E467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19" creationId="{D3F2EE21-D1A7-46CC-8F64-CA18D566299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75817258" sldId="2147483769"/>
              <ac:spMk id="21" creationId="{5F7BB568-2F0C-4EE0-9D49-283CDFE0272D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877038030" sldId="2147483770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8" creationId="{5F78B589-AFFE-494F-9FB9-3F89A88D7E8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11" creationId="{1C793508-99AA-4EC1-BE10-3C30A6E48EB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17" creationId="{5EEFB545-7633-4B3F-BFCF-F060A41AE8A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18" creationId="{D1771AE8-F3AD-4C4F-8390-6D64A33F6A4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19" creationId="{8B20A213-D32F-4103-88B2-1FC41DD0770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21" creationId="{A5203B2B-19D5-40FD-89B2-AAB97027F28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22" creationId="{7EDA32D5-B802-49E3-A857-B229B6424C1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23" creationId="{98386463-9C6E-4322-880E-BC57F8F5D77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24" creationId="{122AC415-6AAD-4B18-9516-7E82E780AC8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25" creationId="{6ADED108-875F-494B-A904-F373AA89B1F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26" creationId="{A88DA2EF-4AC7-4EBB-A32F-98BAF0F921B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34" creationId="{CDF01484-1583-4698-89B7-F2FB02DC1BD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47" creationId="{79D56626-0040-4297-977C-523CFD85138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60" creationId="{D63A8A6B-F0B3-4D27-914D-E14B8578A01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63" creationId="{2A83C11F-EF7C-4058-AA10-C9E2E70B26B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877038030" sldId="2147483770"/>
              <ac:spMk id="65" creationId="{B591CA31-8CE9-4254-84C6-C7497AC6C7E2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877038030" sldId="2147483770"/>
              <ac:picMk id="20" creationId="{3D7078E1-A030-469E-A5AB-C8A8C031F6D2}"/>
            </ac:picMkLst>
          </pc:picChg>
          <pc:cxnChg chg="mod">
            <ac:chgData name="Robert Hamer" userId="65686994-b19e-492c-a4c3-6739d1519569" providerId="ADAL" clId="{0A82F7B9-ACFA-4455-BCAF-DD6B6B7724A2}" dt="2022-10-31T12:43:14.464" v="608"/>
            <ac:cxnSpMkLst>
              <pc:docMk/>
              <pc:sldMasterMk cId="2029599068" sldId="2147483704"/>
              <pc:sldLayoutMk cId="877038030" sldId="2147483770"/>
              <ac:cxnSpMk id="33" creationId="{59C666BD-8DE5-44A1-A219-71C1EF33FBF1}"/>
            </ac:cxnSpMkLst>
          </pc:cxn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4168112242" sldId="214748377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8" creationId="{5F78B589-AFFE-494F-9FB9-3F89A88D7E8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11" creationId="{1C793508-99AA-4EC1-BE10-3C30A6E48EB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17" creationId="{2214CD60-C08B-4B7B-B9E4-5194D2ECF2C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18" creationId="{8C56EBB4-4EF4-4C5B-8C12-8263B22270D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19" creationId="{8B20A213-D32F-4103-88B2-1FC41DD0770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22" creationId="{7EDA32D5-B802-49E3-A857-B229B6424C1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23" creationId="{09DFB018-58FC-4BA7-8517-995D71E1FEA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25" creationId="{6ADED108-875F-494B-A904-F373AA89B1F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27" creationId="{1626187F-911A-451F-B252-2BE3DF994DC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28" creationId="{76521D99-A3E9-4F42-AB6E-D73E801A09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31" creationId="{29A918F0-6B65-4F1B-9D3E-C110136D8CA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32" creationId="{904AB2AF-67A0-45D7-B1F2-8E8250D6AFC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34" creationId="{CDF01484-1583-4698-89B7-F2FB02DC1BD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35" creationId="{B62D9CF5-4DA8-4136-8B30-8470ED250FE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36" creationId="{2F9A02B5-0856-41B2-BEF6-915C696C63D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4168112242" sldId="2147483771"/>
              <ac:spMk id="47" creationId="{79D56626-0040-4297-977C-523CFD85138D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4168112242" sldId="2147483771"/>
              <ac:picMk id="20" creationId="{3D7078E1-A030-469E-A5AB-C8A8C031F6D2}"/>
            </ac:picMkLst>
          </pc:picChg>
          <pc:cxnChg chg="mod">
            <ac:chgData name="Robert Hamer" userId="65686994-b19e-492c-a4c3-6739d1519569" providerId="ADAL" clId="{0A82F7B9-ACFA-4455-BCAF-DD6B6B7724A2}" dt="2022-10-31T12:43:14.464" v="608"/>
            <ac:cxnSpMkLst>
              <pc:docMk/>
              <pc:sldMasterMk cId="2029599068" sldId="2147483704"/>
              <pc:sldLayoutMk cId="4168112242" sldId="2147483771"/>
              <ac:cxnSpMk id="33" creationId="{59C666BD-8DE5-44A1-A219-71C1EF33FBF1}"/>
            </ac:cxnSpMkLst>
          </pc:cxn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511304154" sldId="214748377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4" creationId="{0ACFAF0A-881A-4295-A88A-90401A9B6E2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5" creationId="{1613724F-1489-4348-8183-AB1AE514FCA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6" creationId="{B6386037-FBF8-4D5E-9EDA-22A8924B7C8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11" creationId="{06313D83-F0B4-4903-9819-559D77D0CF2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14" creationId="{0519E6C2-03D8-4284-89D8-39BD6CFFDD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16" creationId="{119E441F-87E4-4C69-9210-86402411BCC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17" creationId="{E77FA77F-4C80-4594-8D9B-A71598D8002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19" creationId="{4E8ABA2E-75AA-4503-8991-0714FB7599B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21" creationId="{3EE9140B-672A-4A4B-A5CB-D1BC722C27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22" creationId="{CB7B9DBB-9C25-4092-8D91-5D7A32777BC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25" creationId="{39FCEAC6-091A-457A-AB42-AD316631EB4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26" creationId="{EC802AE5-71FE-4C96-893D-C161017BCC9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511304154" sldId="2147483772"/>
              <ac:spMk id="27" creationId="{54A8AAC7-BD58-44BC-B8FA-8A248F8EE8F6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2511304154" sldId="2147483772"/>
              <ac:grpSpMk id="9" creationId="{27AC0A65-D820-42BC-B427-64E0E88C2A33}"/>
            </ac:grpSpMkLst>
          </pc:gr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2511304154" sldId="2147483772"/>
              <ac:grpSpMk id="12" creationId="{8188BC49-70C1-4015-9B06-FB683A8C0FB6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511304154" sldId="2147483772"/>
              <ac:picMk id="10" creationId="{33C6B3F4-EF01-4A7F-BEF9-8CF9F24A386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511304154" sldId="2147483772"/>
              <ac:picMk id="13" creationId="{57D58E12-95B7-4D41-94A3-565D4E596E8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511304154" sldId="2147483772"/>
              <ac:picMk id="15" creationId="{F7C05048-503E-4EE2-B67C-62A959D84EA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511304154" sldId="2147483772"/>
              <ac:picMk id="18" creationId="{36BAF93C-08B8-44A6-927B-A5503B10303D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1347583623" sldId="214748383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2" creationId="{4E1CD101-D8E2-4D39-BEA8-910EFD955AD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4" creationId="{0ACFAF0A-881A-4295-A88A-90401A9B6E2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5" creationId="{1613724F-1489-4348-8183-AB1AE514FCA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6" creationId="{B6386037-FBF8-4D5E-9EDA-22A8924B7C8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11" creationId="{06313D83-F0B4-4903-9819-559D77D0CF2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14" creationId="{0519E6C2-03D8-4284-89D8-39BD6CFFDD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16" creationId="{119E441F-87E4-4C69-9210-86402411BCC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17" creationId="{E77FA77F-4C80-4594-8D9B-A71598D8002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19" creationId="{4E8ABA2E-75AA-4503-8991-0714FB7599B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21" creationId="{3EE9140B-672A-4A4B-A5CB-D1BC722C27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22" creationId="{CB7B9DBB-9C25-4092-8D91-5D7A32777BC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25" creationId="{39FCEAC6-091A-457A-AB42-AD316631EB4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26" creationId="{EC802AE5-71FE-4C96-893D-C161017BCC9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347583623" sldId="2147483838"/>
              <ac:spMk id="27" creationId="{54A8AAC7-BD58-44BC-B8FA-8A248F8EE8F6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1347583623" sldId="2147483838"/>
              <ac:grpSpMk id="9" creationId="{27AC0A65-D820-42BC-B427-64E0E88C2A33}"/>
            </ac:grpSpMkLst>
          </pc:gr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1347583623" sldId="2147483838"/>
              <ac:grpSpMk id="12" creationId="{8188BC49-70C1-4015-9B06-FB683A8C0FB6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347583623" sldId="2147483838"/>
              <ac:picMk id="10" creationId="{33C6B3F4-EF01-4A7F-BEF9-8CF9F24A386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347583623" sldId="2147483838"/>
              <ac:picMk id="13" creationId="{57D58E12-95B7-4D41-94A3-565D4E596E8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347583623" sldId="2147483838"/>
              <ac:picMk id="15" creationId="{F7C05048-503E-4EE2-B67C-62A959D84EA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347583623" sldId="2147483838"/>
              <ac:picMk id="18" creationId="{36BAF93C-08B8-44A6-927B-A5503B10303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347583623" sldId="2147483838"/>
              <ac:picMk id="23" creationId="{EDBE9F68-2305-4289-B0F8-4CBA1F022A6A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1140691610" sldId="2147483839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140691610" sldId="2147483839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140691610" sldId="2147483839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140691610" sldId="2147483839"/>
              <ac:spMk id="10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140691610" sldId="2147483839"/>
              <ac:spMk id="11" creationId="{5973F1C1-0E7D-4F4E-85D0-92B670D9A00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140691610" sldId="2147483839"/>
              <ac:spMk id="1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140691610" sldId="2147483839"/>
              <ac:spMk id="14" creationId="{00000000-0000-0000-0000-000000000000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140691610" sldId="2147483839"/>
              <ac:picMk id="8" creationId="{00000000-0000-0000-0000-000000000000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140691610" sldId="2147483839"/>
              <ac:picMk id="13" creationId="{42D18547-5885-4C29-9855-54EB831954B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024937879" sldId="2147483840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3" creationId="{03821A9F-2412-46C4-B4A1-8F15CBD209B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14" creationId="{91F4E0E6-3CD0-4AB0-85BF-4912627ABE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16" creationId="{D2A8D603-0EF3-438B-9F79-58A29C28EF2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17" creationId="{4B2124B8-C498-4000-B847-E79BC671DF3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19" creationId="{56FA8594-7A73-4C14-AD02-5E4251D3BDB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21" creationId="{2FEA662B-8C54-4AFA-99A3-195A2A881D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24" creationId="{6C7EEFA8-1197-4B50-ABD8-1DB661E2D9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25" creationId="{AB43B9A7-D7B4-4286-8D0F-ECBC1CF710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30" creationId="{E853191C-F8DE-4B43-B336-52E530372F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31" creationId="{477EDFFB-4378-4D31-A1B9-A310F035D95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32" creationId="{ABB2EB72-BA8D-4C09-8417-6C2A623954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024937879" sldId="2147483840"/>
              <ac:spMk id="34" creationId="{0DA06ABE-4C4E-4A12-816A-3429FFD5AF58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2024937879" sldId="2147483840"/>
              <ac:grpSpMk id="22" creationId="{47C6B7D5-CCD0-4043-8307-BBA8AA11DECA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024937879" sldId="2147483840"/>
              <ac:picMk id="20" creationId="{41AD9F0A-935C-4638-9643-4F727E2C9FF1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024937879" sldId="2147483840"/>
              <ac:picMk id="26" creationId="{BEACB9F0-95AA-448F-9895-F5AE465E8D3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024937879" sldId="2147483840"/>
              <ac:picMk id="27" creationId="{50812FC1-A8CA-46EA-9E7C-8F065736D788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024937879" sldId="2147483840"/>
              <ac:picMk id="28" creationId="{95CAE9F4-5AFD-490D-BF30-F31DC158C44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525959736" sldId="214748384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525959736" sldId="2147483841"/>
              <ac:spMk id="5" creationId="{D38A3E0C-4A27-46E9-9196-0D4649F2A929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525959736" sldId="2147483841"/>
              <ac:picMk id="8" creationId="{CDE00278-EE12-443C-B42A-FDE897A8ABE2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525959736" sldId="2147483841"/>
              <ac:picMk id="9" creationId="{8FAD919B-5633-4BE4-B2ED-A1CAB79EE93C}"/>
            </ac:picMkLst>
          </pc:picChg>
        </pc:sldLayoutChg>
        <pc:sldLayoutChg chg="modSp modTransition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317043022" sldId="214748386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317043022" sldId="2147483861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317043022" sldId="2147483861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317043022" sldId="2147483861"/>
              <ac:spMk id="10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317043022" sldId="2147483861"/>
              <ac:spMk id="11" creationId="{5973F1C1-0E7D-4F4E-85D0-92B670D9A00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317043022" sldId="2147483861"/>
              <ac:spMk id="1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317043022" sldId="2147483861"/>
              <ac:spMk id="14" creationId="{00000000-0000-0000-0000-000000000000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317043022" sldId="2147483861"/>
              <ac:picMk id="8" creationId="{00000000-0000-0000-0000-000000000000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317043022" sldId="2147483861"/>
              <ac:picMk id="13" creationId="{42D18547-5885-4C29-9855-54EB831954B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225858160" sldId="214748386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3" creationId="{03821A9F-2412-46C4-B4A1-8F15CBD209B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14" creationId="{91F4E0E6-3CD0-4AB0-85BF-4912627ABE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16" creationId="{D2A8D603-0EF3-438B-9F79-58A29C28EF2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17" creationId="{4B2124B8-C498-4000-B847-E79BC671DF3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19" creationId="{56FA8594-7A73-4C14-AD02-5E4251D3BDB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21" creationId="{2FEA662B-8C54-4AFA-99A3-195A2A881D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24" creationId="{6C7EEFA8-1197-4B50-ABD8-1DB661E2D9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25" creationId="{AB43B9A7-D7B4-4286-8D0F-ECBC1CF710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30" creationId="{E853191C-F8DE-4B43-B336-52E530372F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31" creationId="{477EDFFB-4378-4D31-A1B9-A310F035D95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32" creationId="{ABB2EB72-BA8D-4C09-8417-6C2A623954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225858160" sldId="2147483862"/>
              <ac:spMk id="34" creationId="{0DA06ABE-4C4E-4A12-816A-3429FFD5AF58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225858160" sldId="2147483862"/>
              <ac:grpSpMk id="22" creationId="{47C6B7D5-CCD0-4043-8307-BBA8AA11DECA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25858160" sldId="2147483862"/>
              <ac:picMk id="20" creationId="{41AD9F0A-935C-4638-9643-4F727E2C9FF1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25858160" sldId="2147483862"/>
              <ac:picMk id="26" creationId="{BEACB9F0-95AA-448F-9895-F5AE465E8D3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25858160" sldId="2147483862"/>
              <ac:picMk id="27" creationId="{50812FC1-A8CA-46EA-9E7C-8F065736D788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225858160" sldId="2147483862"/>
              <ac:picMk id="28" creationId="{95CAE9F4-5AFD-490D-BF30-F31DC158C44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1186697933" sldId="2147483863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1186697933" sldId="2147483863"/>
              <ac:spMk id="5" creationId="{D38A3E0C-4A27-46E9-9196-0D4649F2A929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186697933" sldId="2147483863"/>
              <ac:picMk id="8" creationId="{CDE00278-EE12-443C-B42A-FDE897A8ABE2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1186697933" sldId="2147483863"/>
              <ac:picMk id="9" creationId="{8FAD919B-5633-4BE4-B2ED-A1CAB79EE93C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2029599068" sldId="2147483704"/>
            <pc:sldLayoutMk cId="3861006946" sldId="214748386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2" creationId="{4E1CD101-D8E2-4D39-BEA8-910EFD955AD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4" creationId="{0ACFAF0A-881A-4295-A88A-90401A9B6E2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5" creationId="{1613724F-1489-4348-8183-AB1AE514FCA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6" creationId="{B6386037-FBF8-4D5E-9EDA-22A8924B7C8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11" creationId="{06313D83-F0B4-4903-9819-559D77D0CF2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14" creationId="{0519E6C2-03D8-4284-89D8-39BD6CFFDD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16" creationId="{119E441F-87E4-4C69-9210-86402411BCC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17" creationId="{E77FA77F-4C80-4594-8D9B-A71598D8002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19" creationId="{4E8ABA2E-75AA-4503-8991-0714FB7599B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21" creationId="{3EE9140B-672A-4A4B-A5CB-D1BC722C27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22" creationId="{CB7B9DBB-9C25-4092-8D91-5D7A32777BC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25" creationId="{39FCEAC6-091A-457A-AB42-AD316631EB4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26" creationId="{EC802AE5-71FE-4C96-893D-C161017BCC9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2029599068" sldId="2147483704"/>
              <pc:sldLayoutMk cId="3861006946" sldId="2147483864"/>
              <ac:spMk id="27" creationId="{54A8AAC7-BD58-44BC-B8FA-8A248F8EE8F6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3861006946" sldId="2147483864"/>
              <ac:grpSpMk id="9" creationId="{27AC0A65-D820-42BC-B427-64E0E88C2A33}"/>
            </ac:grpSpMkLst>
          </pc:gr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2029599068" sldId="2147483704"/>
              <pc:sldLayoutMk cId="3861006946" sldId="2147483864"/>
              <ac:grpSpMk id="12" creationId="{8188BC49-70C1-4015-9B06-FB683A8C0FB6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861006946" sldId="2147483864"/>
              <ac:picMk id="10" creationId="{33C6B3F4-EF01-4A7F-BEF9-8CF9F24A386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861006946" sldId="2147483864"/>
              <ac:picMk id="13" creationId="{57D58E12-95B7-4D41-94A3-565D4E596E8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861006946" sldId="2147483864"/>
              <ac:picMk id="15" creationId="{F7C05048-503E-4EE2-B67C-62A959D84EA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861006946" sldId="2147483864"/>
              <ac:picMk id="18" creationId="{36BAF93C-08B8-44A6-927B-A5503B10303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2029599068" sldId="2147483704"/>
              <pc:sldLayoutMk cId="3861006946" sldId="2147483864"/>
              <ac:picMk id="23" creationId="{EDBE9F68-2305-4289-B0F8-4CBA1F022A6A}"/>
            </ac:picMkLst>
          </pc:picChg>
        </pc:sldLayoutChg>
      </pc:sldMasterChg>
      <pc:sldMasterChg chg="modSp modSldLayout">
        <pc:chgData name="Robert Hamer" userId="65686994-b19e-492c-a4c3-6739d1519569" providerId="ADAL" clId="{0A82F7B9-ACFA-4455-BCAF-DD6B6B7724A2}" dt="2022-10-31T12:44:03.946" v="611" actId="20577"/>
        <pc:sldMasterMkLst>
          <pc:docMk/>
          <pc:sldMasterMk cId="1239129461" sldId="2147483773"/>
        </pc:sldMasterMkLst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1239129461" sldId="2147483773"/>
            <ac:spMk id="2" creationId="{00000000-0000-0000-0000-000000000000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1239129461" sldId="2147483773"/>
            <ac:spMk id="3" creationId="{00000000-0000-0000-0000-000000000000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1239129461" sldId="2147483773"/>
            <ac:spMk id="4" creationId="{00000000-0000-0000-0000-000000000000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1239129461" sldId="2147483773"/>
            <ac:spMk id="5" creationId="{00000000-0000-0000-0000-000000000000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1239129461" sldId="2147483773"/>
            <ac:spMk id="6" creationId="{00000000-0000-0000-0000-000000000000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1239129461" sldId="2147483773"/>
            <ac:spMk id="12" creationId="{00000000-0000-0000-0000-000000000000}"/>
          </ac:spMkLst>
        </pc:spChg>
        <pc:grpChg chg="mod">
          <ac:chgData name="Robert Hamer" userId="65686994-b19e-492c-a4c3-6739d1519569" providerId="ADAL" clId="{0A82F7B9-ACFA-4455-BCAF-DD6B6B7724A2}" dt="2022-10-31T12:43:14.464" v="608"/>
          <ac:grpSpMkLst>
            <pc:docMk/>
            <pc:sldMasterMk cId="1239129461" sldId="2147483773"/>
            <ac:grpSpMk id="7" creationId="{00000000-0000-0000-0000-000000000000}"/>
          </ac:grpSpMkLst>
        </pc:grp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asterMk cId="1239129461" sldId="2147483773"/>
            <ac:picMk id="10" creationId="{00000000-0000-0000-0000-000000000000}"/>
          </ac:picMkLst>
        </pc:picChg>
        <pc:picChg chg="mod">
          <ac:chgData name="Robert Hamer" userId="65686994-b19e-492c-a4c3-6739d1519569" providerId="ADAL" clId="{0A82F7B9-ACFA-4455-BCAF-DD6B6B7724A2}" dt="2022-10-31T12:43:14.464" v="608"/>
          <ac:picMkLst>
            <pc:docMk/>
            <pc:sldMasterMk cId="1239129461" sldId="2147483773"/>
            <ac:picMk id="11" creationId="{00000000-0000-0000-0000-000000000000}"/>
          </ac:picMkLst>
        </pc:pic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513064323" sldId="214748377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513064323" sldId="2147483774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513064323" sldId="2147483774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513064323" sldId="2147483774"/>
              <ac:spMk id="10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513064323" sldId="2147483774"/>
              <ac:spMk id="1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513064323" sldId="2147483774"/>
              <ac:spMk id="14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513064323" sldId="2147483774"/>
              <ac:spMk id="15" creationId="{00000000-0000-0000-0000-000000000000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513064323" sldId="2147483774"/>
              <ac:picMk id="8" creationId="{00000000-0000-0000-0000-000000000000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941982662" sldId="2147483775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941982662" sldId="2147483775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941982662" sldId="2147483775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941982662" sldId="2147483775"/>
              <ac:spMk id="4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941982662" sldId="2147483775"/>
              <ac:spMk id="12" creationId="{00000000-0000-0000-0000-000000000000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1239129461" sldId="2147483773"/>
              <pc:sldLayoutMk cId="941982662" sldId="2147483775"/>
              <ac:grpSpMk id="8" creationId="{00000000-0000-0000-0000-000000000000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941982662" sldId="2147483775"/>
              <ac:picMk id="9" creationId="{00000000-0000-0000-0000-000000000000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941982662" sldId="2147483775"/>
              <ac:picMk id="10" creationId="{00000000-0000-0000-0000-000000000000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3955411393" sldId="2147483777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955411393" sldId="2147483777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955411393" sldId="2147483777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955411393" sldId="2147483777"/>
              <ac:spMk id="8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955411393" sldId="2147483777"/>
              <ac:spMk id="9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955411393" sldId="2147483777"/>
              <ac:spMk id="10" creationId="{00000000-0000-0000-0000-00000000000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201300063" sldId="214748377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01300063" sldId="2147483778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01300063" sldId="2147483778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01300063" sldId="2147483778"/>
              <ac:spMk id="8" creationId="{00000000-0000-0000-0000-00000000000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3293280473" sldId="2147483779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93280473" sldId="2147483779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93280473" sldId="2147483779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93280473" sldId="2147483779"/>
              <ac:spMk id="8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93280473" sldId="2147483779"/>
              <ac:spMk id="9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93280473" sldId="2147483779"/>
              <ac:spMk id="11" creationId="{00000000-0000-0000-0000-00000000000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3201281892" sldId="2147483780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01281892" sldId="2147483780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01281892" sldId="2147483780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01281892" sldId="2147483780"/>
              <ac:spMk id="8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01281892" sldId="2147483780"/>
              <ac:spMk id="9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01281892" sldId="2147483780"/>
              <ac:spMk id="11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201281892" sldId="2147483780"/>
              <ac:spMk id="12" creationId="{00000000-0000-0000-0000-00000000000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3427147760" sldId="214748378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427147760" sldId="2147483781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427147760" sldId="2147483781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427147760" sldId="2147483781"/>
              <ac:spMk id="8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427147760" sldId="2147483781"/>
              <ac:spMk id="1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427147760" sldId="2147483781"/>
              <ac:spMk id="1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427147760" sldId="2147483781"/>
              <ac:spMk id="14" creationId="{00000000-0000-0000-0000-00000000000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622211291" sldId="214748378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622211291" sldId="2147483782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622211291" sldId="2147483782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622211291" sldId="2147483782"/>
              <ac:spMk id="1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622211291" sldId="2147483782"/>
              <ac:spMk id="15" creationId="{00000000-0000-0000-0000-00000000000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2186854032" sldId="2147483783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186854032" sldId="2147483783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186854032" sldId="2147483783"/>
              <ac:spMk id="8" creationId="{00000000-0000-0000-0000-00000000000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2456682646" sldId="214748378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456682646" sldId="2147483784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456682646" sldId="2147483784"/>
              <ac:spMk id="4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456682646" sldId="2147483784"/>
              <ac:spMk id="1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456682646" sldId="2147483784"/>
              <ac:spMk id="15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456682646" sldId="2147483784"/>
              <ac:spMk id="17" creationId="{00000000-0000-0000-0000-000000000000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1239129461" sldId="2147483773"/>
              <pc:sldLayoutMk cId="2456682646" sldId="2147483784"/>
              <ac:grpSpMk id="13" creationId="{00000000-0000-0000-0000-000000000000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2456682646" sldId="2147483784"/>
              <ac:picMk id="14" creationId="{00000000-0000-0000-0000-000000000000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2456682646" sldId="2147483784"/>
              <ac:picMk id="16" creationId="{00000000-0000-0000-0000-000000000000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3757571668" sldId="2147483785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757571668" sldId="2147483785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757571668" sldId="2147483785"/>
              <ac:spMk id="8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757571668" sldId="2147483785"/>
              <ac:spMk id="9" creationId="{00000000-0000-0000-0000-00000000000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3048533602" sldId="2147483786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048533602" sldId="2147483786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048533602" sldId="2147483786"/>
              <ac:spMk id="4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048533602" sldId="2147483786"/>
              <ac:spMk id="17" creationId="{00000000-0000-0000-0000-000000000000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1239129461" sldId="2147483773"/>
              <pc:sldLayoutMk cId="3048533602" sldId="2147483786"/>
              <ac:grpSpMk id="14" creationId="{00000000-0000-0000-0000-000000000000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3048533602" sldId="2147483786"/>
              <ac:picMk id="15" creationId="{00000000-0000-0000-0000-000000000000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3048533602" sldId="2147483786"/>
              <ac:picMk id="16" creationId="{00000000-0000-0000-0000-000000000000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3698874692" sldId="2147483787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698874692" sldId="2147483787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698874692" sldId="2147483787"/>
              <ac:spMk id="4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698874692" sldId="2147483787"/>
              <ac:spMk id="7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3698874692" sldId="2147483787"/>
              <ac:spMk id="17" creationId="{00000000-0000-0000-0000-000000000000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1239129461" sldId="2147483773"/>
              <pc:sldLayoutMk cId="3698874692" sldId="2147483787"/>
              <ac:grpSpMk id="14" creationId="{00000000-0000-0000-0000-000000000000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3698874692" sldId="2147483787"/>
              <ac:picMk id="15" creationId="{00000000-0000-0000-0000-000000000000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3698874692" sldId="2147483787"/>
              <ac:picMk id="16" creationId="{00000000-0000-0000-0000-000000000000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2841965474" sldId="214748384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3" creationId="{03821A9F-2412-46C4-B4A1-8F15CBD209B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14" creationId="{91F4E0E6-3CD0-4AB0-85BF-4912627ABE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16" creationId="{D2A8D603-0EF3-438B-9F79-58A29C28EF2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17" creationId="{4B2124B8-C498-4000-B847-E79BC671DF3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19" creationId="{56FA8594-7A73-4C14-AD02-5E4251D3BDB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21" creationId="{2FEA662B-8C54-4AFA-99A3-195A2A881D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24" creationId="{6C7EEFA8-1197-4B50-ABD8-1DB661E2D9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25" creationId="{AB43B9A7-D7B4-4286-8D0F-ECBC1CF710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30" creationId="{E853191C-F8DE-4B43-B336-52E530372F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31" creationId="{477EDFFB-4378-4D31-A1B9-A310F035D95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32" creationId="{ABB2EB72-BA8D-4C09-8417-6C2A623954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2841965474" sldId="2147483842"/>
              <ac:spMk id="34" creationId="{0DA06ABE-4C4E-4A12-816A-3429FFD5AF58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1239129461" sldId="2147483773"/>
              <pc:sldLayoutMk cId="2841965474" sldId="2147483842"/>
              <ac:grpSpMk id="22" creationId="{47C6B7D5-CCD0-4043-8307-BBA8AA11DECA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2841965474" sldId="2147483842"/>
              <ac:picMk id="20" creationId="{41AD9F0A-935C-4638-9643-4F727E2C9FF1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2841965474" sldId="2147483842"/>
              <ac:picMk id="26" creationId="{BEACB9F0-95AA-448F-9895-F5AE465E8D3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2841965474" sldId="2147483842"/>
              <ac:picMk id="27" creationId="{50812FC1-A8CA-46EA-9E7C-8F065736D788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2841965474" sldId="2147483842"/>
              <ac:picMk id="28" creationId="{95CAE9F4-5AFD-490D-BF30-F31DC158C44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4:03.946" v="611" actId="20577"/>
          <pc:sldLayoutMkLst>
            <pc:docMk/>
            <pc:sldMasterMk cId="1239129461" sldId="2147483773"/>
            <pc:sldLayoutMk cId="2297294353" sldId="2147483843"/>
          </pc:sldLayoutMkLst>
          <pc:spChg chg="mod">
            <ac:chgData name="Robert Hamer" userId="65686994-b19e-492c-a4c3-6739d1519569" providerId="ADAL" clId="{0A82F7B9-ACFA-4455-BCAF-DD6B6B7724A2}" dt="2022-10-31T12:44:03.946" v="611" actId="20577"/>
            <ac:spMkLst>
              <pc:docMk/>
              <pc:sldMasterMk cId="1239129461" sldId="2147483773"/>
              <pc:sldLayoutMk cId="2297294353" sldId="2147483843"/>
              <ac:spMk id="5" creationId="{D38A3E0C-4A27-46E9-9196-0D4649F2A929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2297294353" sldId="2147483843"/>
              <ac:picMk id="8" creationId="{CDE00278-EE12-443C-B42A-FDE897A8ABE2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2297294353" sldId="2147483843"/>
              <ac:picMk id="9" creationId="{8FAD919B-5633-4BE4-B2ED-A1CAB79EE93C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1239129461" sldId="2147483773"/>
            <pc:sldLayoutMk cId="1038241667" sldId="214748384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4" creationId="{0ACFAF0A-881A-4295-A88A-90401A9B6E2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5" creationId="{1613724F-1489-4348-8183-AB1AE514FCA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6" creationId="{B6386037-FBF8-4D5E-9EDA-22A8924B7C8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11" creationId="{06313D83-F0B4-4903-9819-559D77D0CF2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14" creationId="{0519E6C2-03D8-4284-89D8-39BD6CFFDD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16" creationId="{119E441F-87E4-4C69-9210-86402411BCC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17" creationId="{E77FA77F-4C80-4594-8D9B-A71598D8002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19" creationId="{4E8ABA2E-75AA-4503-8991-0714FB7599B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21" creationId="{3EE9140B-672A-4A4B-A5CB-D1BC722C27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22" creationId="{CB7B9DBB-9C25-4092-8D91-5D7A32777BC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25" creationId="{39FCEAC6-091A-457A-AB42-AD316631EB4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26" creationId="{EC802AE5-71FE-4C96-893D-C161017BCC9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1239129461" sldId="2147483773"/>
              <pc:sldLayoutMk cId="1038241667" sldId="2147483844"/>
              <ac:spMk id="27" creationId="{54A8AAC7-BD58-44BC-B8FA-8A248F8EE8F6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1239129461" sldId="2147483773"/>
              <pc:sldLayoutMk cId="1038241667" sldId="2147483844"/>
              <ac:grpSpMk id="9" creationId="{27AC0A65-D820-42BC-B427-64E0E88C2A33}"/>
            </ac:grpSpMkLst>
          </pc:gr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1239129461" sldId="2147483773"/>
              <pc:sldLayoutMk cId="1038241667" sldId="2147483844"/>
              <ac:grpSpMk id="12" creationId="{8188BC49-70C1-4015-9B06-FB683A8C0FB6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1038241667" sldId="2147483844"/>
              <ac:picMk id="10" creationId="{33C6B3F4-EF01-4A7F-BEF9-8CF9F24A386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1038241667" sldId="2147483844"/>
              <ac:picMk id="13" creationId="{57D58E12-95B7-4D41-94A3-565D4E596E8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1038241667" sldId="2147483844"/>
              <ac:picMk id="15" creationId="{F7C05048-503E-4EE2-B67C-62A959D84EA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1239129461" sldId="2147483773"/>
              <pc:sldLayoutMk cId="1038241667" sldId="2147483844"/>
              <ac:picMk id="18" creationId="{36BAF93C-08B8-44A6-927B-A5503B10303D}"/>
            </ac:picMkLst>
          </pc:picChg>
        </pc:sldLayoutChg>
      </pc:sldMasterChg>
      <pc:sldMasterChg chg="modSp modSldLayout">
        <pc:chgData name="Robert Hamer" userId="65686994-b19e-492c-a4c3-6739d1519569" providerId="ADAL" clId="{0A82F7B9-ACFA-4455-BCAF-DD6B6B7724A2}" dt="2022-10-31T12:43:14.464" v="608"/>
        <pc:sldMasterMkLst>
          <pc:docMk/>
          <pc:sldMasterMk cId="371122788" sldId="2147483790"/>
        </pc:sldMasterMkLst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71122788" sldId="2147483790"/>
            <ac:spMk id="2" creationId="{C1C0B83E-FA34-4381-996D-03100591E320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71122788" sldId="2147483790"/>
            <ac:spMk id="3" creationId="{554E26D2-29B6-4282-A0BC-E115F9BE858D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71122788" sldId="2147483790"/>
            <ac:spMk id="4" creationId="{518F1135-899A-4893-AF12-46831C23B383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71122788" sldId="2147483790"/>
            <ac:spMk id="5" creationId="{120BAD8B-B39D-4A5E-96E0-F4DC17F34C12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71122788" sldId="2147483790"/>
            <ac:spMk id="6" creationId="{EE42DDFC-0763-4EA8-9CFA-A36BBA54AC5A}"/>
          </ac:spMkLst>
        </pc:sp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417011552" sldId="214748379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417011552" sldId="2147483791"/>
              <ac:spMk id="2" creationId="{9282D017-3AB5-44E9-9E17-E4E8CC3A49B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417011552" sldId="2147483791"/>
              <ac:spMk id="3" creationId="{E6214B4D-643A-4EEC-A1FD-72AB2C6893ED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840710980" sldId="2147483793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840710980" sldId="2147483793"/>
              <ac:spMk id="2" creationId="{AF3E361F-3403-42BD-A5FC-2F1B0168AB8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840710980" sldId="2147483793"/>
              <ac:spMk id="3" creationId="{0A34149F-1866-4D46-9ABB-6D9BBE19D759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3563392883" sldId="214748379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563392883" sldId="2147483794"/>
              <ac:spMk id="3" creationId="{1CA34EC2-A4BC-4F6A-B1B3-2D5A56E5F44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563392883" sldId="2147483794"/>
              <ac:spMk id="4" creationId="{5531B5BF-98A4-447D-8ADD-F24B22D4A120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2159608499" sldId="2147483795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159608499" sldId="2147483795"/>
              <ac:spMk id="2" creationId="{91AD3BEE-2E4F-4D28-9C6D-AAAA2202DCB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159608499" sldId="2147483795"/>
              <ac:spMk id="3" creationId="{B8ED1DCF-F22B-449C-88FE-21A9B493CF0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159608499" sldId="2147483795"/>
              <ac:spMk id="4" creationId="{5613177A-C5D9-40E0-8637-757335C6C11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159608499" sldId="2147483795"/>
              <ac:spMk id="5" creationId="{7E93E840-B390-4FE4-A36A-D76E29C7CC1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159608499" sldId="2147483795"/>
              <ac:spMk id="6" creationId="{8D204A3B-CBFD-412E-BE76-9D450174EC1B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3410444710" sldId="214748379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410444710" sldId="2147483798"/>
              <ac:spMk id="2" creationId="{D441BFE4-1699-4B96-8B6C-C58122DAEBB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410444710" sldId="2147483798"/>
              <ac:spMk id="3" creationId="{BB800363-9B2D-46F8-A036-D3960FE4CCB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410444710" sldId="2147483798"/>
              <ac:spMk id="4" creationId="{4E7BCDA7-3438-41C8-83A9-1F2085DC2CB8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217416363" sldId="2147483799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17416363" sldId="2147483799"/>
              <ac:spMk id="2" creationId="{F9C9EDB9-3296-4746-BC56-97FBE400D46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17416363" sldId="2147483799"/>
              <ac:spMk id="3" creationId="{D4273F41-A6B5-496C-B860-2B5D218A112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17416363" sldId="2147483799"/>
              <ac:spMk id="4" creationId="{B3CDC7DA-ABB4-44F1-B121-BCD0F9EE8F75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968450413" sldId="214748380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968450413" sldId="2147483801"/>
              <ac:spMk id="2" creationId="{0912C10D-8205-4F22-A81C-90568A36429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968450413" sldId="2147483801"/>
              <ac:spMk id="3" creationId="{84708504-0855-496D-B823-DA74564C6384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2511518637" sldId="214748380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3" creationId="{03821A9F-2412-46C4-B4A1-8F15CBD209B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14" creationId="{91F4E0E6-3CD0-4AB0-85BF-4912627ABE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16" creationId="{D2A8D603-0EF3-438B-9F79-58A29C28EF2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17" creationId="{4B2124B8-C498-4000-B847-E79BC671DF3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19" creationId="{56FA8594-7A73-4C14-AD02-5E4251D3BDB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21" creationId="{2FEA662B-8C54-4AFA-99A3-195A2A881D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24" creationId="{6C7EEFA8-1197-4B50-ABD8-1DB661E2D9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25" creationId="{AB43B9A7-D7B4-4286-8D0F-ECBC1CF710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30" creationId="{E853191C-F8DE-4B43-B336-52E530372F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31" creationId="{477EDFFB-4378-4D31-A1B9-A310F035D95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32" creationId="{ABB2EB72-BA8D-4C09-8417-6C2A623954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511518637" sldId="2147483802"/>
              <ac:spMk id="34" creationId="{0DA06ABE-4C4E-4A12-816A-3429FFD5AF58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371122788" sldId="2147483790"/>
              <pc:sldLayoutMk cId="2511518637" sldId="2147483802"/>
              <ac:grpSpMk id="22" creationId="{47C6B7D5-CCD0-4043-8307-BBA8AA11DECA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511518637" sldId="2147483802"/>
              <ac:picMk id="20" creationId="{41AD9F0A-935C-4638-9643-4F727E2C9FF1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511518637" sldId="2147483802"/>
              <ac:picMk id="26" creationId="{BEACB9F0-95AA-448F-9895-F5AE465E8D3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511518637" sldId="2147483802"/>
              <ac:picMk id="27" creationId="{50812FC1-A8CA-46EA-9E7C-8F065736D788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511518637" sldId="2147483802"/>
              <ac:picMk id="28" creationId="{95CAE9F4-5AFD-490D-BF30-F31DC158C44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1797995587" sldId="2147483803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1797995587" sldId="2147483803"/>
              <ac:spMk id="9" creationId="{E2D2C7F6-9C60-4C97-B4F7-C0CC9AC1D89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1797995587" sldId="2147483803"/>
              <ac:spMk id="16" creationId="{70E187CA-0DF1-4079-83F3-5F4AE6970A7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1797995587" sldId="2147483803"/>
              <ac:spMk id="18" creationId="{585B42A8-B10E-477C-B6FB-31FAF19B714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1797995587" sldId="2147483803"/>
              <ac:spMk id="20" creationId="{F1B18A04-9209-4EF3-A2CA-B2EAE480F05E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371122788" sldId="2147483790"/>
              <pc:sldLayoutMk cId="1797995587" sldId="2147483803"/>
              <ac:grpSpMk id="10" creationId="{A6AE164A-E14E-4F2E-B4C6-40E4F9A06509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1797995587" sldId="2147483803"/>
              <ac:picMk id="11" creationId="{CE101D15-9131-4C41-9346-17171991985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1797995587" sldId="2147483803"/>
              <ac:picMk id="12" creationId="{48B1967E-4E82-4860-A6D3-FF3E51F978DC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1797995587" sldId="2147483803"/>
              <ac:picMk id="13" creationId="{4416ED61-1631-4528-B563-E4E8F3BF22AE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2652061447" sldId="214748380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652061447" sldId="2147483804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652061447" sldId="2147483804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652061447" sldId="2147483804"/>
              <ac:spMk id="10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652061447" sldId="2147483804"/>
              <ac:spMk id="11" creationId="{5973F1C1-0E7D-4F4E-85D0-92B670D9A00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652061447" sldId="2147483804"/>
              <ac:spMk id="1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652061447" sldId="2147483804"/>
              <ac:spMk id="14" creationId="{00000000-0000-0000-0000-000000000000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652061447" sldId="2147483804"/>
              <ac:picMk id="8" creationId="{00000000-0000-0000-0000-000000000000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652061447" sldId="2147483804"/>
              <ac:picMk id="13" creationId="{42D18547-5885-4C29-9855-54EB831954B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2352997445" sldId="2147483806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352997445" sldId="2147483806"/>
              <ac:spMk id="5" creationId="{D38A3E0C-4A27-46E9-9196-0D4649F2A929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352997445" sldId="2147483806"/>
              <ac:picMk id="8" creationId="{CDE00278-EE12-443C-B42A-FDE897A8ABE2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352997445" sldId="2147483806"/>
              <ac:picMk id="9" creationId="{8FAD919B-5633-4BE4-B2ED-A1CAB79EE93C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2247468734" sldId="2147483807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2" creationId="{4E1CD101-D8E2-4D39-BEA8-910EFD955AD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4" creationId="{0ACFAF0A-881A-4295-A88A-90401A9B6E2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5" creationId="{1613724F-1489-4348-8183-AB1AE514FCA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6" creationId="{B6386037-FBF8-4D5E-9EDA-22A8924B7C8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11" creationId="{06313D83-F0B4-4903-9819-559D77D0CF2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14" creationId="{0519E6C2-03D8-4284-89D8-39BD6CFFDD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16" creationId="{119E441F-87E4-4C69-9210-86402411BCC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17" creationId="{E77FA77F-4C80-4594-8D9B-A71598D8002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19" creationId="{4E8ABA2E-75AA-4503-8991-0714FB7599B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21" creationId="{3EE9140B-672A-4A4B-A5CB-D1BC722C27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22" creationId="{CB7B9DBB-9C25-4092-8D91-5D7A32777BC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25" creationId="{39FCEAC6-091A-457A-AB42-AD316631EB4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26" creationId="{EC802AE5-71FE-4C96-893D-C161017BCC9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2247468734" sldId="2147483807"/>
              <ac:spMk id="27" creationId="{54A8AAC7-BD58-44BC-B8FA-8A248F8EE8F6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371122788" sldId="2147483790"/>
              <pc:sldLayoutMk cId="2247468734" sldId="2147483807"/>
              <ac:grpSpMk id="9" creationId="{27AC0A65-D820-42BC-B427-64E0E88C2A33}"/>
            </ac:grpSpMkLst>
          </pc:gr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371122788" sldId="2147483790"/>
              <pc:sldLayoutMk cId="2247468734" sldId="2147483807"/>
              <ac:grpSpMk id="12" creationId="{8188BC49-70C1-4015-9B06-FB683A8C0FB6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247468734" sldId="2147483807"/>
              <ac:picMk id="10" creationId="{33C6B3F4-EF01-4A7F-BEF9-8CF9F24A386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247468734" sldId="2147483807"/>
              <ac:picMk id="13" creationId="{57D58E12-95B7-4D41-94A3-565D4E596E8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247468734" sldId="2147483807"/>
              <ac:picMk id="15" creationId="{F7C05048-503E-4EE2-B67C-62A959D84EA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247468734" sldId="2147483807"/>
              <ac:picMk id="18" creationId="{36BAF93C-08B8-44A6-927B-A5503B10303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2247468734" sldId="2147483807"/>
              <ac:picMk id="23" creationId="{EDBE9F68-2305-4289-B0F8-4CBA1F022A6A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3191944129" sldId="214748380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191944129" sldId="2147483808"/>
              <ac:spMk id="11" creationId="{DA583A07-0E30-4E1B-92D6-FC76F9260FC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191944129" sldId="2147483808"/>
              <ac:spMk id="17" creationId="{1A884313-D9FB-4A13-B4EB-1954ED56E61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191944129" sldId="2147483808"/>
              <ac:spMk id="19" creationId="{A0D167AF-A9E4-44F8-90BB-D1D8BC69171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191944129" sldId="2147483808"/>
              <ac:spMk id="20" creationId="{A03F0A3B-5463-4EC5-9A56-04C4FBECED82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371122788" sldId="2147483790"/>
              <pc:sldLayoutMk cId="3191944129" sldId="2147483808"/>
              <ac:grpSpMk id="18" creationId="{5AA6C7BF-78F2-4E34-BDFF-DB8B655C1B98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3191944129" sldId="2147483808"/>
              <ac:picMk id="12" creationId="{6892158A-3111-41F0-8FB6-287729C8DA21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3191944129" sldId="2147483808"/>
              <ac:picMk id="14" creationId="{93605D7F-AA30-4D74-9B3A-3BB31AA79C49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587640740" sldId="2147483821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587640740" sldId="2147483821"/>
              <ac:spMk id="5" creationId="{D38A3E0C-4A27-46E9-9196-0D4649F2A929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587640740" sldId="2147483821"/>
              <ac:picMk id="8" creationId="{CDE00278-EE12-443C-B42A-FDE897A8ABE2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71122788" sldId="2147483790"/>
              <pc:sldLayoutMk cId="587640740" sldId="2147483821"/>
              <ac:picMk id="9" creationId="{8FAD919B-5633-4BE4-B2ED-A1CAB79EE93C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71122788" sldId="2147483790"/>
            <pc:sldLayoutMk cId="3569997471" sldId="214748382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569997471" sldId="2147483822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569997471" sldId="2147483822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71122788" sldId="2147483790"/>
              <pc:sldLayoutMk cId="3569997471" sldId="2147483822"/>
              <ac:spMk id="8" creationId="{00000000-0000-0000-0000-000000000000}"/>
            </ac:spMkLst>
          </pc:spChg>
        </pc:sldLayoutChg>
      </pc:sldMasterChg>
      <pc:sldMasterChg chg="modSp modSldLayout">
        <pc:chgData name="Robert Hamer" userId="65686994-b19e-492c-a4c3-6739d1519569" providerId="ADAL" clId="{0A82F7B9-ACFA-4455-BCAF-DD6B6B7724A2}" dt="2022-10-31T12:43:14.464" v="608"/>
        <pc:sldMasterMkLst>
          <pc:docMk/>
          <pc:sldMasterMk cId="3045133662" sldId="2147483809"/>
        </pc:sldMasterMkLst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045133662" sldId="2147483809"/>
            <ac:spMk id="2" creationId="{6FCC0465-C62C-445F-A651-1CF34B50665A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045133662" sldId="2147483809"/>
            <ac:spMk id="3" creationId="{4E99BD5A-0346-41F6-B128-C127485F2554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045133662" sldId="2147483809"/>
            <ac:spMk id="4" creationId="{6BBB2040-7E73-4E19-9ECD-D50789A3F38B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045133662" sldId="2147483809"/>
            <ac:spMk id="5" creationId="{DBEFBE88-A705-4AC1-96C1-8271D26528EA}"/>
          </ac:spMkLst>
        </pc:spChg>
        <pc:spChg chg="mod">
          <ac:chgData name="Robert Hamer" userId="65686994-b19e-492c-a4c3-6739d1519569" providerId="ADAL" clId="{0A82F7B9-ACFA-4455-BCAF-DD6B6B7724A2}" dt="2022-10-31T12:43:14.464" v="608"/>
          <ac:spMkLst>
            <pc:docMk/>
            <pc:sldMasterMk cId="3045133662" sldId="2147483809"/>
            <ac:spMk id="6" creationId="{1A014634-0C73-4581-B852-CA1728015D8F}"/>
          </ac:spMkLst>
        </pc:sp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1259009870" sldId="2147483810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1259009870" sldId="2147483810"/>
              <ac:spMk id="2" creationId="{18C03E0E-5AAE-4560-870B-5D137F686F6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1259009870" sldId="2147483810"/>
              <ac:spMk id="3" creationId="{97586026-854F-4305-934E-C18D5F5EF1BB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397818354" sldId="2147483812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97818354" sldId="2147483812"/>
              <ac:spMk id="2" creationId="{3548B0F5-FBCC-412B-8AF0-CC49CC1B451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97818354" sldId="2147483812"/>
              <ac:spMk id="3" creationId="{1E2978B1-093E-4617-8D5C-6F68B7DF325C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4085414068" sldId="2147483813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4085414068" sldId="2147483813"/>
              <ac:spMk id="3" creationId="{23D2F40C-06AF-4614-A851-24205934F509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4085414068" sldId="2147483813"/>
              <ac:spMk id="4" creationId="{8CA007CD-7D2F-4406-8340-451798D5FB11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1514040537" sldId="2147483814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1514040537" sldId="2147483814"/>
              <ac:spMk id="2" creationId="{1DF2276B-8264-4D30-9763-1401914D032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1514040537" sldId="2147483814"/>
              <ac:spMk id="3" creationId="{B268609A-BB6D-4AAF-BE30-805F8B4FD89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1514040537" sldId="2147483814"/>
              <ac:spMk id="4" creationId="{94088D76-0451-48A6-AD53-C7C75E11642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1514040537" sldId="2147483814"/>
              <ac:spMk id="5" creationId="{C965EF98-18E5-40EB-BD79-BED27B83FA5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1514040537" sldId="2147483814"/>
              <ac:spMk id="6" creationId="{7A77817B-F581-4DD1-8BFC-6B8ABC9BDE58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2413186040" sldId="2147483817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13186040" sldId="2147483817"/>
              <ac:spMk id="2" creationId="{F42F55A8-9E6F-466B-B450-E2D6D113EBF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13186040" sldId="2147483817"/>
              <ac:spMk id="3" creationId="{B0EACBA2-C005-4152-A1B7-7213007CD0C8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13186040" sldId="2147483817"/>
              <ac:spMk id="4" creationId="{EF4D023C-256A-4D2D-9B45-7699CA5603DC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3030943925" sldId="214748381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030943925" sldId="2147483818"/>
              <ac:spMk id="2" creationId="{B22D6772-377A-4160-9BB7-A072A101E847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030943925" sldId="2147483818"/>
              <ac:spMk id="3" creationId="{1840878F-ACD1-4DD9-B5DB-C60FB5EBFA1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030943925" sldId="2147483818"/>
              <ac:spMk id="4" creationId="{6BCAACF6-6BF3-4898-A29D-FFC04EC93FB1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2450726237" sldId="2147483820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50726237" sldId="2147483820"/>
              <ac:spMk id="2" creationId="{C2545B59-7F67-4118-846F-99C78E54B621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50726237" sldId="2147483820"/>
              <ac:spMk id="3" creationId="{E5B51332-0E9F-4432-B384-D789C0D7C0A5}"/>
            </ac:spMkLst>
          </pc:sp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2473401550" sldId="2147483845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73401550" sldId="2147483845"/>
              <ac:spMk id="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73401550" sldId="2147483845"/>
              <ac:spMk id="3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73401550" sldId="2147483845"/>
              <ac:spMk id="10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73401550" sldId="2147483845"/>
              <ac:spMk id="11" creationId="{5973F1C1-0E7D-4F4E-85D0-92B670D9A003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73401550" sldId="2147483845"/>
              <ac:spMk id="12" creationId="{00000000-0000-0000-0000-000000000000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473401550" sldId="2147483845"/>
              <ac:spMk id="14" creationId="{00000000-0000-0000-0000-000000000000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2473401550" sldId="2147483845"/>
              <ac:picMk id="8" creationId="{00000000-0000-0000-0000-000000000000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2473401550" sldId="2147483845"/>
              <ac:picMk id="13" creationId="{42D18547-5885-4C29-9855-54EB831954B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585250410" sldId="2147483846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3" creationId="{03821A9F-2412-46C4-B4A1-8F15CBD209B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14" creationId="{91F4E0E6-3CD0-4AB0-85BF-4912627ABE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16" creationId="{D2A8D603-0EF3-438B-9F79-58A29C28EF2A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17" creationId="{4B2124B8-C498-4000-B847-E79BC671DF32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19" creationId="{56FA8594-7A73-4C14-AD02-5E4251D3BDBF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21" creationId="{2FEA662B-8C54-4AFA-99A3-195A2A881D9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24" creationId="{6C7EEFA8-1197-4B50-ABD8-1DB661E2D9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25" creationId="{AB43B9A7-D7B4-4286-8D0F-ECBC1CF710F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30" creationId="{E853191C-F8DE-4B43-B336-52E530372F7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31" creationId="{477EDFFB-4378-4D31-A1B9-A310F035D95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32" creationId="{ABB2EB72-BA8D-4C09-8417-6C2A6239548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585250410" sldId="2147483846"/>
              <ac:spMk id="34" creationId="{0DA06ABE-4C4E-4A12-816A-3429FFD5AF58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3045133662" sldId="2147483809"/>
              <pc:sldLayoutMk cId="585250410" sldId="2147483846"/>
              <ac:grpSpMk id="22" creationId="{47C6B7D5-CCD0-4043-8307-BBA8AA11DECA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585250410" sldId="2147483846"/>
              <ac:picMk id="20" creationId="{41AD9F0A-935C-4638-9643-4F727E2C9FF1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585250410" sldId="2147483846"/>
              <ac:picMk id="26" creationId="{BEACB9F0-95AA-448F-9895-F5AE465E8D3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585250410" sldId="2147483846"/>
              <ac:picMk id="27" creationId="{50812FC1-A8CA-46EA-9E7C-8F065736D788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585250410" sldId="2147483846"/>
              <ac:picMk id="28" creationId="{95CAE9F4-5AFD-490D-BF30-F31DC158C442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2573668169" sldId="2147483847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2573668169" sldId="2147483847"/>
              <ac:spMk id="5" creationId="{D38A3E0C-4A27-46E9-9196-0D4649F2A929}"/>
            </ac:spMkLst>
          </pc:s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2573668169" sldId="2147483847"/>
              <ac:picMk id="8" creationId="{CDE00278-EE12-443C-B42A-FDE897A8ABE2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2573668169" sldId="2147483847"/>
              <ac:picMk id="9" creationId="{8FAD919B-5633-4BE4-B2ED-A1CAB79EE93C}"/>
            </ac:picMkLst>
          </pc:picChg>
        </pc:sldLayoutChg>
        <pc:sldLayoutChg chg="modSp">
          <pc:chgData name="Robert Hamer" userId="65686994-b19e-492c-a4c3-6739d1519569" providerId="ADAL" clId="{0A82F7B9-ACFA-4455-BCAF-DD6B6B7724A2}" dt="2022-10-31T12:43:14.464" v="608"/>
          <pc:sldLayoutMkLst>
            <pc:docMk/>
            <pc:sldMasterMk cId="3045133662" sldId="2147483809"/>
            <pc:sldLayoutMk cId="3365909858" sldId="2147483848"/>
          </pc:sldLayoutMkLst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2" creationId="{4E1CD101-D8E2-4D39-BEA8-910EFD955AD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4" creationId="{0ACFAF0A-881A-4295-A88A-90401A9B6E2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5" creationId="{1613724F-1489-4348-8183-AB1AE514FCA4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6" creationId="{B6386037-FBF8-4D5E-9EDA-22A8924B7C8E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11" creationId="{06313D83-F0B4-4903-9819-559D77D0CF2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14" creationId="{0519E6C2-03D8-4284-89D8-39BD6CFFDDB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16" creationId="{119E441F-87E4-4C69-9210-86402411BCC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17" creationId="{E77FA77F-4C80-4594-8D9B-A71598D8002D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19" creationId="{4E8ABA2E-75AA-4503-8991-0714FB7599BB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21" creationId="{3EE9140B-672A-4A4B-A5CB-D1BC722C277C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22" creationId="{CB7B9DBB-9C25-4092-8D91-5D7A32777BC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25" creationId="{39FCEAC6-091A-457A-AB42-AD316631EB46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26" creationId="{EC802AE5-71FE-4C96-893D-C161017BCC95}"/>
            </ac:spMkLst>
          </pc:spChg>
          <pc:spChg chg="mod">
            <ac:chgData name="Robert Hamer" userId="65686994-b19e-492c-a4c3-6739d1519569" providerId="ADAL" clId="{0A82F7B9-ACFA-4455-BCAF-DD6B6B7724A2}" dt="2022-10-31T12:43:14.464" v="608"/>
            <ac:spMkLst>
              <pc:docMk/>
              <pc:sldMasterMk cId="3045133662" sldId="2147483809"/>
              <pc:sldLayoutMk cId="3365909858" sldId="2147483848"/>
              <ac:spMk id="27" creationId="{54A8AAC7-BD58-44BC-B8FA-8A248F8EE8F6}"/>
            </ac:spMkLst>
          </pc:s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3045133662" sldId="2147483809"/>
              <pc:sldLayoutMk cId="3365909858" sldId="2147483848"/>
              <ac:grpSpMk id="9" creationId="{27AC0A65-D820-42BC-B427-64E0E88C2A33}"/>
            </ac:grpSpMkLst>
          </pc:grpChg>
          <pc:grpChg chg="mod">
            <ac:chgData name="Robert Hamer" userId="65686994-b19e-492c-a4c3-6739d1519569" providerId="ADAL" clId="{0A82F7B9-ACFA-4455-BCAF-DD6B6B7724A2}" dt="2022-10-31T12:43:14.464" v="608"/>
            <ac:grpSpMkLst>
              <pc:docMk/>
              <pc:sldMasterMk cId="3045133662" sldId="2147483809"/>
              <pc:sldLayoutMk cId="3365909858" sldId="2147483848"/>
              <ac:grpSpMk id="12" creationId="{8188BC49-70C1-4015-9B06-FB683A8C0FB6}"/>
            </ac:grpSpMkLst>
          </pc:grp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3365909858" sldId="2147483848"/>
              <ac:picMk id="10" creationId="{33C6B3F4-EF01-4A7F-BEF9-8CF9F24A386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3365909858" sldId="2147483848"/>
              <ac:picMk id="13" creationId="{57D58E12-95B7-4D41-94A3-565D4E596E8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3365909858" sldId="2147483848"/>
              <ac:picMk id="15" creationId="{F7C05048-503E-4EE2-B67C-62A959D84EA3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3365909858" sldId="2147483848"/>
              <ac:picMk id="18" creationId="{36BAF93C-08B8-44A6-927B-A5503B10303D}"/>
            </ac:picMkLst>
          </pc:picChg>
          <pc:picChg chg="mod">
            <ac:chgData name="Robert Hamer" userId="65686994-b19e-492c-a4c3-6739d1519569" providerId="ADAL" clId="{0A82F7B9-ACFA-4455-BCAF-DD6B6B7724A2}" dt="2022-10-31T12:43:14.464" v="608"/>
            <ac:picMkLst>
              <pc:docMk/>
              <pc:sldMasterMk cId="3045133662" sldId="2147483809"/>
              <pc:sldLayoutMk cId="3365909858" sldId="2147483848"/>
              <ac:picMk id="23" creationId="{EDBE9F68-2305-4289-B0F8-4CBA1F022A6A}"/>
            </ac:picMkLst>
          </pc:picChg>
        </pc:sldLayoutChg>
      </pc:sldMasterChg>
      <pc:sldMasterChg chg="addSp modTransition modSldLayout">
        <pc:chgData name="Robert Hamer" userId="65686994-b19e-492c-a4c3-6739d1519569" providerId="ADAL" clId="{0A82F7B9-ACFA-4455-BCAF-DD6B6B7724A2}" dt="2022-10-31T13:12:27.411" v="1181"/>
        <pc:sldMasterMkLst>
          <pc:docMk/>
          <pc:sldMasterMk cId="1450074933" sldId="2147483867"/>
        </pc:sldMasterMkLst>
        <pc:spChg chg="add">
          <ac:chgData name="Robert Hamer" userId="65686994-b19e-492c-a4c3-6739d1519569" providerId="ADAL" clId="{0A82F7B9-ACFA-4455-BCAF-DD6B6B7724A2}" dt="2022-10-31T13:12:27.411" v="1181"/>
          <ac:spMkLst>
            <pc:docMk/>
            <pc:sldMasterMk cId="1450074933" sldId="2147483867"/>
            <ac:spMk id="7" creationId="{55EC8DFC-EC0B-4134-EABA-FE6A658AB387}"/>
          </ac:spMkLst>
        </pc:spChg>
        <pc:picChg chg="add">
          <ac:chgData name="Robert Hamer" userId="65686994-b19e-492c-a4c3-6739d1519569" providerId="ADAL" clId="{0A82F7B9-ACFA-4455-BCAF-DD6B6B7724A2}" dt="2022-10-31T13:12:27.411" v="1181"/>
          <ac:picMkLst>
            <pc:docMk/>
            <pc:sldMasterMk cId="1450074933" sldId="2147483867"/>
            <ac:picMk id="8" creationId="{C0DA064C-D4BB-F4FD-F527-E667109E0FFD}"/>
          </ac:picMkLst>
        </pc:picChg>
        <pc:sldLayoutChg chg="modTransition">
          <pc:chgData name="Robert Hamer" userId="65686994-b19e-492c-a4c3-6739d1519569" providerId="ADAL" clId="{0A82F7B9-ACFA-4455-BCAF-DD6B6B7724A2}" dt="2022-10-31T13:12:27.411" v="1181"/>
          <pc:sldLayoutMkLst>
            <pc:docMk/>
            <pc:sldMasterMk cId="1450074933" sldId="2147483867"/>
            <pc:sldLayoutMk cId="3969895556" sldId="21474838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AD5AE4-56D7-4952-AA22-8BF92B924F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5FA51-DE49-4DEB-9810-B83E31F6FA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4B371-DA03-4969-87A9-8E1F970263F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51D70-3C51-48EB-8D23-C6B5850B6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3D7AE-F85E-44FF-81CE-736E948732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2BAFD-E474-4DC7-BA8B-E7B338543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2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B0499-9166-40C5-9688-D0B717762A9B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D422-4289-43C6-B942-C79A6A1863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9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12" Type="http://schemas.openxmlformats.org/officeDocument/2006/relationships/hyperlink" Target="https://twitter.com/costaingroup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costain.com/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linkedin.com/company/costain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emf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12" Type="http://schemas.openxmlformats.org/officeDocument/2006/relationships/hyperlink" Target="https://twitter.com/costaingroup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s://www.costain.com/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linkedin.com/company/costain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12" Type="http://schemas.openxmlformats.org/officeDocument/2006/relationships/hyperlink" Target="https://twitter.com/costaingroup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hyperlink" Target="https://www.costain.com/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linkedin.com/company/costain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emf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12" Type="http://schemas.openxmlformats.org/officeDocument/2006/relationships/hyperlink" Target="https://twitter.com/costaingroup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hyperlink" Target="https://www.costain.com/" TargetMode="External"/><Relationship Id="rId5" Type="http://schemas.microsoft.com/office/2007/relationships/hdphoto" Target="../media/hdphoto1.wdp"/><Relationship Id="rId10" Type="http://schemas.openxmlformats.org/officeDocument/2006/relationships/hyperlink" Target="https://www.linkedin.com/company/costain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5E5CC17-8551-4A09-8024-012A3AD1BF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6843" y="4"/>
            <a:ext cx="10775159" cy="6857999"/>
          </a:xfrm>
          <a:custGeom>
            <a:avLst/>
            <a:gdLst>
              <a:gd name="connsiteX0" fmla="*/ 8942668 w 10775158"/>
              <a:gd name="connsiteY0" fmla="*/ 521639 h 6857999"/>
              <a:gd name="connsiteX1" fmla="*/ 8942668 w 10775158"/>
              <a:gd name="connsiteY1" fmla="*/ 1419656 h 6857999"/>
              <a:gd name="connsiteX2" fmla="*/ 10120720 w 10775158"/>
              <a:gd name="connsiteY2" fmla="*/ 1419656 h 6857999"/>
              <a:gd name="connsiteX3" fmla="*/ 10120720 w 10775158"/>
              <a:gd name="connsiteY3" fmla="*/ 521639 h 6857999"/>
              <a:gd name="connsiteX4" fmla="*/ 2651 w 10775158"/>
              <a:gd name="connsiteY4" fmla="*/ 0 h 6857999"/>
              <a:gd name="connsiteX5" fmla="*/ 1571503 w 10775158"/>
              <a:gd name="connsiteY5" fmla="*/ 0 h 6857999"/>
              <a:gd name="connsiteX6" fmla="*/ 8472614 w 10775158"/>
              <a:gd name="connsiteY6" fmla="*/ 0 h 6857999"/>
              <a:gd name="connsiteX7" fmla="*/ 10775158 w 10775158"/>
              <a:gd name="connsiteY7" fmla="*/ 0 h 6857999"/>
              <a:gd name="connsiteX8" fmla="*/ 10775158 w 10775158"/>
              <a:gd name="connsiteY8" fmla="*/ 6857999 h 6857999"/>
              <a:gd name="connsiteX9" fmla="*/ 10330413 w 10775158"/>
              <a:gd name="connsiteY9" fmla="*/ 6857999 h 6857999"/>
              <a:gd name="connsiteX10" fmla="*/ 10330413 w 10775158"/>
              <a:gd name="connsiteY10" fmla="*/ 6167111 h 6857999"/>
              <a:gd name="connsiteX11" fmla="*/ 8271551 w 10775158"/>
              <a:gd name="connsiteY11" fmla="*/ 6167111 h 6857999"/>
              <a:gd name="connsiteX12" fmla="*/ 8271551 w 10775158"/>
              <a:gd name="connsiteY12" fmla="*/ 6608098 h 6857999"/>
              <a:gd name="connsiteX13" fmla="*/ 8523434 w 10775158"/>
              <a:gd name="connsiteY13" fmla="*/ 6857999 h 6857999"/>
              <a:gd name="connsiteX14" fmla="*/ 8472614 w 10775158"/>
              <a:gd name="connsiteY14" fmla="*/ 6857999 h 6857999"/>
              <a:gd name="connsiteX15" fmla="*/ 1571503 w 10775158"/>
              <a:gd name="connsiteY15" fmla="*/ 6857999 h 6857999"/>
              <a:gd name="connsiteX16" fmla="*/ 2382 w 10775158"/>
              <a:gd name="connsiteY16" fmla="*/ 6857999 h 6857999"/>
              <a:gd name="connsiteX17" fmla="*/ 2382 w 10775158"/>
              <a:gd name="connsiteY17" fmla="*/ 6857998 h 6857999"/>
              <a:gd name="connsiteX18" fmla="*/ 2651 w 10775158"/>
              <a:gd name="connsiteY18" fmla="*/ 6857998 h 6857999"/>
              <a:gd name="connsiteX19" fmla="*/ 2651 w 10775158"/>
              <a:gd name="connsiteY19" fmla="*/ 6850060 h 6857999"/>
              <a:gd name="connsiteX20" fmla="*/ 0 w 10775158"/>
              <a:gd name="connsiteY20" fmla="*/ 6850060 h 6857999"/>
              <a:gd name="connsiteX21" fmla="*/ 0 w 10775158"/>
              <a:gd name="connsiteY21" fmla="*/ 4568824 h 6857999"/>
              <a:gd name="connsiteX22" fmla="*/ 6857355 w 10775158"/>
              <a:gd name="connsiteY22" fmla="*/ 4568824 h 6857999"/>
              <a:gd name="connsiteX23" fmla="*/ 6857355 w 10775158"/>
              <a:gd name="connsiteY23" fmla="*/ 2288380 h 6857999"/>
              <a:gd name="connsiteX24" fmla="*/ 6856810 w 10775158"/>
              <a:gd name="connsiteY24" fmla="*/ 2288380 h 6857999"/>
              <a:gd name="connsiteX25" fmla="*/ 6856810 w 10775158"/>
              <a:gd name="connsiteY25" fmla="*/ 2283615 h 6857999"/>
              <a:gd name="connsiteX26" fmla="*/ 6023372 w 10775158"/>
              <a:gd name="connsiteY26" fmla="*/ 2283615 h 6857999"/>
              <a:gd name="connsiteX27" fmla="*/ 6023372 w 10775158"/>
              <a:gd name="connsiteY27" fmla="*/ 2283765 h 6857999"/>
              <a:gd name="connsiteX28" fmla="*/ 1571503 w 10775158"/>
              <a:gd name="connsiteY28" fmla="*/ 2283765 h 6857999"/>
              <a:gd name="connsiteX29" fmla="*/ 2651 w 10775158"/>
              <a:gd name="connsiteY29" fmla="*/ 22837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75158" h="6857999">
                <a:moveTo>
                  <a:pt x="8942668" y="521639"/>
                </a:moveTo>
                <a:lnTo>
                  <a:pt x="8942668" y="1419656"/>
                </a:lnTo>
                <a:lnTo>
                  <a:pt x="10120720" y="1419656"/>
                </a:lnTo>
                <a:lnTo>
                  <a:pt x="10120720" y="521639"/>
                </a:lnTo>
                <a:close/>
                <a:moveTo>
                  <a:pt x="2651" y="0"/>
                </a:moveTo>
                <a:lnTo>
                  <a:pt x="1571503" y="0"/>
                </a:lnTo>
                <a:lnTo>
                  <a:pt x="8472614" y="0"/>
                </a:lnTo>
                <a:lnTo>
                  <a:pt x="10775158" y="0"/>
                </a:lnTo>
                <a:lnTo>
                  <a:pt x="10775158" y="6857999"/>
                </a:lnTo>
                <a:lnTo>
                  <a:pt x="10330413" y="6857999"/>
                </a:lnTo>
                <a:lnTo>
                  <a:pt x="10330413" y="6167111"/>
                </a:lnTo>
                <a:lnTo>
                  <a:pt x="8271551" y="6167111"/>
                </a:lnTo>
                <a:lnTo>
                  <a:pt x="8271551" y="6608098"/>
                </a:lnTo>
                <a:lnTo>
                  <a:pt x="8523434" y="6857999"/>
                </a:lnTo>
                <a:lnTo>
                  <a:pt x="8472614" y="6857999"/>
                </a:lnTo>
                <a:lnTo>
                  <a:pt x="1571503" y="6857999"/>
                </a:lnTo>
                <a:lnTo>
                  <a:pt x="2382" y="6857999"/>
                </a:lnTo>
                <a:lnTo>
                  <a:pt x="2382" y="6857998"/>
                </a:lnTo>
                <a:lnTo>
                  <a:pt x="2651" y="6857998"/>
                </a:lnTo>
                <a:lnTo>
                  <a:pt x="2651" y="6850060"/>
                </a:lnTo>
                <a:lnTo>
                  <a:pt x="0" y="6850060"/>
                </a:lnTo>
                <a:lnTo>
                  <a:pt x="0" y="4568824"/>
                </a:lnTo>
                <a:lnTo>
                  <a:pt x="6857355" y="4568824"/>
                </a:lnTo>
                <a:lnTo>
                  <a:pt x="6857355" y="2288380"/>
                </a:lnTo>
                <a:lnTo>
                  <a:pt x="6856810" y="2288380"/>
                </a:lnTo>
                <a:lnTo>
                  <a:pt x="6856810" y="2283615"/>
                </a:lnTo>
                <a:lnTo>
                  <a:pt x="6023372" y="2283615"/>
                </a:lnTo>
                <a:lnTo>
                  <a:pt x="6023372" y="2283765"/>
                </a:lnTo>
                <a:lnTo>
                  <a:pt x="1571503" y="2283765"/>
                </a:lnTo>
                <a:lnTo>
                  <a:pt x="2651" y="2283765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96FC22-C446-49FA-91C0-6EF529EAE808}"/>
              </a:ext>
            </a:extLst>
          </p:cNvPr>
          <p:cNvGrpSpPr/>
          <p:nvPr userDrawn="1"/>
        </p:nvGrpSpPr>
        <p:grpSpPr>
          <a:xfrm>
            <a:off x="9688398" y="6167115"/>
            <a:ext cx="2060696" cy="899231"/>
            <a:chOff x="9688394" y="6167113"/>
            <a:chExt cx="2060694" cy="899231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DA1FD8A2-776A-425C-B736-6841850E7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3734"/>
            <a:stretch>
              <a:fillRect/>
            </a:stretch>
          </p:blipFill>
          <p:spPr>
            <a:xfrm>
              <a:off x="9688394" y="6167113"/>
              <a:ext cx="2060694" cy="899231"/>
            </a:xfrm>
            <a:custGeom>
              <a:avLst/>
              <a:gdLst>
                <a:gd name="connsiteX0" fmla="*/ 0 w 2060694"/>
                <a:gd name="connsiteY0" fmla="*/ 0 h 899231"/>
                <a:gd name="connsiteX1" fmla="*/ 2060694 w 2060694"/>
                <a:gd name="connsiteY1" fmla="*/ 0 h 899231"/>
                <a:gd name="connsiteX2" fmla="*/ 2060694 w 2060694"/>
                <a:gd name="connsiteY2" fmla="*/ 691516 h 899231"/>
                <a:gd name="connsiteX3" fmla="*/ 24881 w 2060694"/>
                <a:gd name="connsiteY3" fmla="*/ 691516 h 899231"/>
                <a:gd name="connsiteX4" fmla="*/ 24881 w 2060694"/>
                <a:gd name="connsiteY4" fmla="*/ 899231 h 899231"/>
                <a:gd name="connsiteX5" fmla="*/ 0 w 2060694"/>
                <a:gd name="connsiteY5" fmla="*/ 899231 h 89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694" h="899231">
                  <a:moveTo>
                    <a:pt x="0" y="0"/>
                  </a:moveTo>
                  <a:lnTo>
                    <a:pt x="2060694" y="0"/>
                  </a:lnTo>
                  <a:lnTo>
                    <a:pt x="2060694" y="691516"/>
                  </a:lnTo>
                  <a:lnTo>
                    <a:pt x="24881" y="691516"/>
                  </a:lnTo>
                  <a:lnTo>
                    <a:pt x="24881" y="899231"/>
                  </a:lnTo>
                  <a:lnTo>
                    <a:pt x="0" y="899231"/>
                  </a:lnTo>
                  <a:close/>
                </a:path>
              </a:pathLst>
            </a:cu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D0FE69-E164-4759-8E61-366F1602BD04}"/>
                </a:ext>
              </a:extLst>
            </p:cNvPr>
            <p:cNvSpPr txBox="1"/>
            <p:nvPr userDrawn="1"/>
          </p:nvSpPr>
          <p:spPr>
            <a:xfrm>
              <a:off x="9690244" y="6257448"/>
              <a:ext cx="2020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people’s lives.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4D0FAB-4734-42CD-9661-871A5BD52A2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508882" y="2623173"/>
            <a:ext cx="5339719" cy="972671"/>
          </a:xfrm>
        </p:spPr>
        <p:txBody>
          <a:bodyPr anchor="ctr" anchorCtr="0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2B18B-4DA9-421A-9AEE-50AB34A9BF6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508882" y="3618256"/>
            <a:ext cx="5339719" cy="70373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DE60A5-B714-44F5-B330-D1273B4BC754}"/>
              </a:ext>
            </a:extLst>
          </p:cNvPr>
          <p:cNvSpPr/>
          <p:nvPr userDrawn="1"/>
        </p:nvSpPr>
        <p:spPr>
          <a:xfrm rot="8100000" flipV="1">
            <a:off x="717390" y="3752216"/>
            <a:ext cx="3017367" cy="4888486"/>
          </a:xfrm>
          <a:custGeom>
            <a:avLst/>
            <a:gdLst>
              <a:gd name="connsiteX0" fmla="*/ 2289512 w 3017366"/>
              <a:gd name="connsiteY0" fmla="*/ 2598973 h 4888486"/>
              <a:gd name="connsiteX1" fmla="*/ 0 w 3017366"/>
              <a:gd name="connsiteY1" fmla="*/ 4888485 h 4888486"/>
              <a:gd name="connsiteX2" fmla="*/ 0 w 3017366"/>
              <a:gd name="connsiteY2" fmla="*/ 4888486 h 4888486"/>
              <a:gd name="connsiteX3" fmla="*/ 2289512 w 3017366"/>
              <a:gd name="connsiteY3" fmla="*/ 2598975 h 4888486"/>
              <a:gd name="connsiteX4" fmla="*/ 0 w 3017366"/>
              <a:gd name="connsiteY4" fmla="*/ 0 h 4888486"/>
              <a:gd name="connsiteX5" fmla="*/ 0 w 3017366"/>
              <a:gd name="connsiteY5" fmla="*/ 1655595 h 4888486"/>
              <a:gd name="connsiteX6" fmla="*/ 931667 w 3017366"/>
              <a:gd name="connsiteY6" fmla="*/ 723928 h 4888486"/>
              <a:gd name="connsiteX7" fmla="*/ 2289512 w 3017366"/>
              <a:gd name="connsiteY7" fmla="*/ 2081773 h 4888486"/>
              <a:gd name="connsiteX8" fmla="*/ 2289512 w 3017366"/>
              <a:gd name="connsiteY8" fmla="*/ 804783 h 4888486"/>
              <a:gd name="connsiteX9" fmla="*/ 3017366 w 3017366"/>
              <a:gd name="connsiteY9" fmla="*/ 804783 h 4888486"/>
              <a:gd name="connsiteX10" fmla="*/ 2212583 w 3017366"/>
              <a:gd name="connsiteY10" fmla="*/ 0 h 48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7366" h="4888486">
                <a:moveTo>
                  <a:pt x="2289512" y="2598973"/>
                </a:moveTo>
                <a:lnTo>
                  <a:pt x="0" y="4888485"/>
                </a:lnTo>
                <a:lnTo>
                  <a:pt x="0" y="4888486"/>
                </a:lnTo>
                <a:lnTo>
                  <a:pt x="2289512" y="2598975"/>
                </a:lnTo>
                <a:close/>
                <a:moveTo>
                  <a:pt x="0" y="0"/>
                </a:moveTo>
                <a:lnTo>
                  <a:pt x="0" y="1655595"/>
                </a:lnTo>
                <a:lnTo>
                  <a:pt x="931667" y="723928"/>
                </a:lnTo>
                <a:lnTo>
                  <a:pt x="2289512" y="2081773"/>
                </a:lnTo>
                <a:lnTo>
                  <a:pt x="2289512" y="804783"/>
                </a:lnTo>
                <a:lnTo>
                  <a:pt x="3017366" y="804783"/>
                </a:lnTo>
                <a:lnTo>
                  <a:pt x="2212583" y="0"/>
                </a:lnTo>
                <a:close/>
              </a:path>
            </a:pathLst>
          </a:custGeom>
          <a:solidFill>
            <a:srgbClr val="9D1788"/>
          </a:solidFill>
          <a:ln w="39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14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B18BF2-F47C-4B44-A849-23D9FDA39A53}"/>
              </a:ext>
            </a:extLst>
          </p:cNvPr>
          <p:cNvSpPr/>
          <p:nvPr userDrawn="1"/>
        </p:nvSpPr>
        <p:spPr>
          <a:xfrm rot="8100000" flipV="1">
            <a:off x="-572706" y="11848"/>
            <a:ext cx="5547003" cy="2283765"/>
          </a:xfrm>
          <a:custGeom>
            <a:avLst/>
            <a:gdLst>
              <a:gd name="connsiteX0" fmla="*/ 2734236 w 5547002"/>
              <a:gd name="connsiteY0" fmla="*/ 0 h 2283765"/>
              <a:gd name="connsiteX1" fmla="*/ 4123009 w 5547002"/>
              <a:gd name="connsiteY1" fmla="*/ 1388774 h 2283765"/>
              <a:gd name="connsiteX2" fmla="*/ 3228018 w 5547002"/>
              <a:gd name="connsiteY2" fmla="*/ 2283765 h 2283765"/>
              <a:gd name="connsiteX3" fmla="*/ 4812545 w 5547002"/>
              <a:gd name="connsiteY3" fmla="*/ 2283765 h 2283765"/>
              <a:gd name="connsiteX4" fmla="*/ 4812545 w 5547002"/>
              <a:gd name="connsiteY4" fmla="*/ 802986 h 2283765"/>
              <a:gd name="connsiteX5" fmla="*/ 5547002 w 5547002"/>
              <a:gd name="connsiteY5" fmla="*/ 802986 h 2283765"/>
              <a:gd name="connsiteX6" fmla="*/ 4744016 w 5547002"/>
              <a:gd name="connsiteY6" fmla="*/ 0 h 2283765"/>
              <a:gd name="connsiteX7" fmla="*/ 2283765 w 5547002"/>
              <a:gd name="connsiteY7" fmla="*/ 0 h 2283765"/>
              <a:gd name="connsiteX8" fmla="*/ 0 w 5547002"/>
              <a:gd name="connsiteY8" fmla="*/ 2283765 h 2283765"/>
              <a:gd name="connsiteX9" fmla="*/ 1 w 5547002"/>
              <a:gd name="connsiteY9" fmla="*/ 2283765 h 2283765"/>
              <a:gd name="connsiteX10" fmla="*/ 2283766 w 5547002"/>
              <a:gd name="connsiteY10" fmla="*/ 0 h 228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7002" h="2283765">
                <a:moveTo>
                  <a:pt x="2734236" y="0"/>
                </a:moveTo>
                <a:lnTo>
                  <a:pt x="4123009" y="1388774"/>
                </a:lnTo>
                <a:lnTo>
                  <a:pt x="3228018" y="2283765"/>
                </a:lnTo>
                <a:lnTo>
                  <a:pt x="4812545" y="2283765"/>
                </a:lnTo>
                <a:lnTo>
                  <a:pt x="4812545" y="802986"/>
                </a:lnTo>
                <a:lnTo>
                  <a:pt x="5547002" y="802986"/>
                </a:lnTo>
                <a:lnTo>
                  <a:pt x="4744016" y="0"/>
                </a:lnTo>
                <a:close/>
                <a:moveTo>
                  <a:pt x="2283765" y="0"/>
                </a:moveTo>
                <a:lnTo>
                  <a:pt x="0" y="2283765"/>
                </a:lnTo>
                <a:lnTo>
                  <a:pt x="1" y="2283765"/>
                </a:lnTo>
                <a:lnTo>
                  <a:pt x="2283766" y="0"/>
                </a:lnTo>
                <a:close/>
              </a:path>
            </a:pathLst>
          </a:custGeom>
          <a:solidFill>
            <a:schemeClr val="accent1"/>
          </a:solidFill>
          <a:ln w="39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14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B8B153-2B50-4041-B377-702B180B5EDE}"/>
              </a:ext>
            </a:extLst>
          </p:cNvPr>
          <p:cNvSpPr/>
          <p:nvPr userDrawn="1"/>
        </p:nvSpPr>
        <p:spPr>
          <a:xfrm>
            <a:off x="10359511" y="521643"/>
            <a:ext cx="1178052" cy="89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6D349CE-9679-4B87-9B18-EAF7593C6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5516" y="556409"/>
            <a:ext cx="1106139" cy="8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4CC2-CD7D-41D5-AF37-909A67D6F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1679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86DC7-2999-4864-B081-A84867CCE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6C99B-78BA-49D6-A05F-4244F3A00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81CA94-638E-46B3-A9A4-27099557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9533D5-4217-46E7-BECA-FAB93DC895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29364" y="1825625"/>
            <a:ext cx="5167312" cy="435133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82CE3C8-06F6-4EB8-8E78-0D4CFCC899D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1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4CC2-CD7D-41D5-AF37-909A67D6F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1679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86DC7-2999-4864-B081-A84867CCE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81CA94-638E-46B3-A9A4-27099557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9925"/>
            <a:ext cx="5167992" cy="1130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4099B2-AC44-4A87-B5A1-54C9830C33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29365" y="0"/>
            <a:ext cx="5862636" cy="6858000"/>
          </a:xfrm>
          <a:custGeom>
            <a:avLst/>
            <a:gdLst>
              <a:gd name="connsiteX0" fmla="*/ 5862636 w 5862636"/>
              <a:gd name="connsiteY0" fmla="*/ 1902963 h 6858000"/>
              <a:gd name="connsiteX1" fmla="*/ 5862636 w 5862636"/>
              <a:gd name="connsiteY1" fmla="*/ 5101642 h 6858000"/>
              <a:gd name="connsiteX2" fmla="*/ 4263296 w 5862636"/>
              <a:gd name="connsiteY2" fmla="*/ 3502303 h 6858000"/>
              <a:gd name="connsiteX3" fmla="*/ 4303011 w 5862636"/>
              <a:gd name="connsiteY3" fmla="*/ 542925 h 6858000"/>
              <a:gd name="connsiteX4" fmla="*/ 4303011 w 5862636"/>
              <a:gd name="connsiteY4" fmla="*/ 1210804 h 6858000"/>
              <a:gd name="connsiteX5" fmla="*/ 5185170 w 5862636"/>
              <a:gd name="connsiteY5" fmla="*/ 1210804 h 6858000"/>
              <a:gd name="connsiteX6" fmla="*/ 5185170 w 5862636"/>
              <a:gd name="connsiteY6" fmla="*/ 542925 h 6858000"/>
              <a:gd name="connsiteX7" fmla="*/ 4509465 w 5862636"/>
              <a:gd name="connsiteY7" fmla="*/ 0 h 6858000"/>
              <a:gd name="connsiteX8" fmla="*/ 5862636 w 5862636"/>
              <a:gd name="connsiteY8" fmla="*/ 0 h 6858000"/>
              <a:gd name="connsiteX9" fmla="*/ 5862636 w 5862636"/>
              <a:gd name="connsiteY9" fmla="*/ 1882599 h 6858000"/>
              <a:gd name="connsiteX10" fmla="*/ 4253114 w 5862636"/>
              <a:gd name="connsiteY10" fmla="*/ 3492120 h 6858000"/>
              <a:gd name="connsiteX11" fmla="*/ 4242932 w 5862636"/>
              <a:gd name="connsiteY11" fmla="*/ 3502303 h 6858000"/>
              <a:gd name="connsiteX12" fmla="*/ 4253114 w 5862636"/>
              <a:gd name="connsiteY12" fmla="*/ 3512485 h 6858000"/>
              <a:gd name="connsiteX13" fmla="*/ 5862636 w 5862636"/>
              <a:gd name="connsiteY13" fmla="*/ 5122007 h 6858000"/>
              <a:gd name="connsiteX14" fmla="*/ 5862636 w 5862636"/>
              <a:gd name="connsiteY14" fmla="*/ 6858000 h 6858000"/>
              <a:gd name="connsiteX15" fmla="*/ 4337458 w 5862636"/>
              <a:gd name="connsiteY15" fmla="*/ 6858000 h 6858000"/>
              <a:gd name="connsiteX16" fmla="*/ 994461 w 5862636"/>
              <a:gd name="connsiteY16" fmla="*/ 3515003 h 6858000"/>
              <a:gd name="connsiteX17" fmla="*/ 4395361 w 5862636"/>
              <a:gd name="connsiteY17" fmla="*/ 114102 h 6858000"/>
              <a:gd name="connsiteX18" fmla="*/ 4395362 w 5862636"/>
              <a:gd name="connsiteY18" fmla="*/ 114103 h 6858000"/>
              <a:gd name="connsiteX19" fmla="*/ 0 w 5862636"/>
              <a:gd name="connsiteY19" fmla="*/ 0 h 6858000"/>
              <a:gd name="connsiteX20" fmla="*/ 4489099 w 5862636"/>
              <a:gd name="connsiteY20" fmla="*/ 0 h 6858000"/>
              <a:gd name="connsiteX21" fmla="*/ 4385179 w 5862636"/>
              <a:gd name="connsiteY21" fmla="*/ 103921 h 6858000"/>
              <a:gd name="connsiteX22" fmla="*/ 4385179 w 5862636"/>
              <a:gd name="connsiteY22" fmla="*/ 103920 h 6858000"/>
              <a:gd name="connsiteX23" fmla="*/ 984278 w 5862636"/>
              <a:gd name="connsiteY23" fmla="*/ 3504821 h 6858000"/>
              <a:gd name="connsiteX24" fmla="*/ 974096 w 5862636"/>
              <a:gd name="connsiteY24" fmla="*/ 3515003 h 6858000"/>
              <a:gd name="connsiteX25" fmla="*/ 984278 w 5862636"/>
              <a:gd name="connsiteY25" fmla="*/ 3525185 h 6858000"/>
              <a:gd name="connsiteX26" fmla="*/ 4317092 w 5862636"/>
              <a:gd name="connsiteY26" fmla="*/ 6858000 h 6858000"/>
              <a:gd name="connsiteX27" fmla="*/ 0 w 5862636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62636" h="6858000">
                <a:moveTo>
                  <a:pt x="5862636" y="1902963"/>
                </a:moveTo>
                <a:lnTo>
                  <a:pt x="5862636" y="5101642"/>
                </a:lnTo>
                <a:lnTo>
                  <a:pt x="4263296" y="3502303"/>
                </a:lnTo>
                <a:close/>
                <a:moveTo>
                  <a:pt x="4303011" y="542925"/>
                </a:moveTo>
                <a:lnTo>
                  <a:pt x="4303011" y="1210804"/>
                </a:lnTo>
                <a:lnTo>
                  <a:pt x="5185170" y="1210804"/>
                </a:lnTo>
                <a:lnTo>
                  <a:pt x="5185170" y="542925"/>
                </a:lnTo>
                <a:close/>
                <a:moveTo>
                  <a:pt x="4509465" y="0"/>
                </a:moveTo>
                <a:lnTo>
                  <a:pt x="5862636" y="0"/>
                </a:lnTo>
                <a:lnTo>
                  <a:pt x="5862636" y="1882599"/>
                </a:lnTo>
                <a:lnTo>
                  <a:pt x="4253114" y="3492120"/>
                </a:lnTo>
                <a:lnTo>
                  <a:pt x="4242932" y="3502303"/>
                </a:lnTo>
                <a:lnTo>
                  <a:pt x="4253114" y="3512485"/>
                </a:lnTo>
                <a:lnTo>
                  <a:pt x="5862636" y="5122007"/>
                </a:lnTo>
                <a:lnTo>
                  <a:pt x="5862636" y="6858000"/>
                </a:lnTo>
                <a:lnTo>
                  <a:pt x="4337458" y="6858000"/>
                </a:lnTo>
                <a:lnTo>
                  <a:pt x="994461" y="3515003"/>
                </a:lnTo>
                <a:lnTo>
                  <a:pt x="4395361" y="114102"/>
                </a:lnTo>
                <a:lnTo>
                  <a:pt x="4395362" y="114103"/>
                </a:lnTo>
                <a:close/>
                <a:moveTo>
                  <a:pt x="0" y="0"/>
                </a:moveTo>
                <a:lnTo>
                  <a:pt x="4489099" y="0"/>
                </a:lnTo>
                <a:lnTo>
                  <a:pt x="4385179" y="103921"/>
                </a:lnTo>
                <a:lnTo>
                  <a:pt x="4385179" y="103920"/>
                </a:lnTo>
                <a:lnTo>
                  <a:pt x="984278" y="3504821"/>
                </a:lnTo>
                <a:lnTo>
                  <a:pt x="974096" y="3515003"/>
                </a:lnTo>
                <a:lnTo>
                  <a:pt x="984278" y="3525185"/>
                </a:lnTo>
                <a:lnTo>
                  <a:pt x="4317092" y="6858000"/>
                </a:lnTo>
                <a:lnTo>
                  <a:pt x="0" y="6858000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006541B-4175-4961-B7B0-B23B308EFC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4" y="955888"/>
            <a:ext cx="5158469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6C99B-78BA-49D6-A05F-4244F3A00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3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FAC131F-6DFC-416F-B807-062FF2F0FF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7176" y="0"/>
            <a:ext cx="6854824" cy="6858000"/>
          </a:xfrm>
          <a:custGeom>
            <a:avLst/>
            <a:gdLst>
              <a:gd name="connsiteX0" fmla="*/ 3485258 w 6854824"/>
              <a:gd name="connsiteY0" fmla="*/ 5203372 h 6858000"/>
              <a:gd name="connsiteX1" fmla="*/ 6506974 w 6854824"/>
              <a:gd name="connsiteY1" fmla="*/ 5203372 h 6858000"/>
              <a:gd name="connsiteX2" fmla="*/ 6854824 w 6854824"/>
              <a:gd name="connsiteY2" fmla="*/ 5203372 h 6858000"/>
              <a:gd name="connsiteX3" fmla="*/ 6854824 w 6854824"/>
              <a:gd name="connsiteY3" fmla="*/ 6858000 h 6858000"/>
              <a:gd name="connsiteX4" fmla="*/ 5139886 w 6854824"/>
              <a:gd name="connsiteY4" fmla="*/ 6858000 h 6858000"/>
              <a:gd name="connsiteX5" fmla="*/ 5396081 w 6854824"/>
              <a:gd name="connsiteY5" fmla="*/ 1210804 h 6858000"/>
              <a:gd name="connsiteX6" fmla="*/ 5733120 w 6854824"/>
              <a:gd name="connsiteY6" fmla="*/ 1210804 h 6858000"/>
              <a:gd name="connsiteX7" fmla="*/ 5421369 w 6854824"/>
              <a:gd name="connsiteY7" fmla="*/ 1522555 h 6858000"/>
              <a:gd name="connsiteX8" fmla="*/ 5396081 w 6854824"/>
              <a:gd name="connsiteY8" fmla="*/ 1522555 h 6858000"/>
              <a:gd name="connsiteX9" fmla="*/ 1682577 w 6854824"/>
              <a:gd name="connsiteY9" fmla="*/ 35536 h 6858000"/>
              <a:gd name="connsiteX10" fmla="*/ 1682577 w 6854824"/>
              <a:gd name="connsiteY10" fmla="*/ 3400691 h 6858000"/>
              <a:gd name="connsiteX11" fmla="*/ 0 w 6854824"/>
              <a:gd name="connsiteY11" fmla="*/ 1718114 h 6858000"/>
              <a:gd name="connsiteX12" fmla="*/ 0 w 6854824"/>
              <a:gd name="connsiteY12" fmla="*/ 1718113 h 6858000"/>
              <a:gd name="connsiteX13" fmla="*/ 5396081 w 6854824"/>
              <a:gd name="connsiteY13" fmla="*/ 0 h 6858000"/>
              <a:gd name="connsiteX14" fmla="*/ 6854824 w 6854824"/>
              <a:gd name="connsiteY14" fmla="*/ 0 h 6858000"/>
              <a:gd name="connsiteX15" fmla="*/ 6854824 w 6854824"/>
              <a:gd name="connsiteY15" fmla="*/ 89100 h 6858000"/>
              <a:gd name="connsiteX16" fmla="*/ 6177358 w 6854824"/>
              <a:gd name="connsiteY16" fmla="*/ 766566 h 6858000"/>
              <a:gd name="connsiteX17" fmla="*/ 6177358 w 6854824"/>
              <a:gd name="connsiteY17" fmla="*/ 542925 h 6858000"/>
              <a:gd name="connsiteX18" fmla="*/ 5396081 w 6854824"/>
              <a:gd name="connsiteY18" fmla="*/ 542925 h 6858000"/>
              <a:gd name="connsiteX19" fmla="*/ 1718113 w 6854824"/>
              <a:gd name="connsiteY19" fmla="*/ 0 h 6858000"/>
              <a:gd name="connsiteX20" fmla="*/ 5381681 w 6854824"/>
              <a:gd name="connsiteY20" fmla="*/ 0 h 6858000"/>
              <a:gd name="connsiteX21" fmla="*/ 5381681 w 6854824"/>
              <a:gd name="connsiteY21" fmla="*/ 542925 h 6858000"/>
              <a:gd name="connsiteX22" fmla="*/ 5295199 w 6854824"/>
              <a:gd name="connsiteY22" fmla="*/ 542925 h 6858000"/>
              <a:gd name="connsiteX23" fmla="*/ 5295199 w 6854824"/>
              <a:gd name="connsiteY23" fmla="*/ 1210804 h 6858000"/>
              <a:gd name="connsiteX24" fmla="*/ 5381681 w 6854824"/>
              <a:gd name="connsiteY24" fmla="*/ 1210804 h 6858000"/>
              <a:gd name="connsiteX25" fmla="*/ 5381681 w 6854824"/>
              <a:gd name="connsiteY25" fmla="*/ 1522555 h 6858000"/>
              <a:gd name="connsiteX26" fmla="*/ 5381681 w 6854824"/>
              <a:gd name="connsiteY26" fmla="*/ 1536955 h 6858000"/>
              <a:gd name="connsiteX27" fmla="*/ 5396081 w 6854824"/>
              <a:gd name="connsiteY27" fmla="*/ 1536955 h 6858000"/>
              <a:gd name="connsiteX28" fmla="*/ 5406969 w 6854824"/>
              <a:gd name="connsiteY28" fmla="*/ 1536955 h 6858000"/>
              <a:gd name="connsiteX29" fmla="*/ 5217339 w 6854824"/>
              <a:gd name="connsiteY29" fmla="*/ 1726585 h 6858000"/>
              <a:gd name="connsiteX30" fmla="*/ 6854824 w 6854824"/>
              <a:gd name="connsiteY30" fmla="*/ 3364070 h 6858000"/>
              <a:gd name="connsiteX31" fmla="*/ 6854824 w 6854824"/>
              <a:gd name="connsiteY31" fmla="*/ 5188972 h 6858000"/>
              <a:gd name="connsiteX32" fmla="*/ 6506974 w 6854824"/>
              <a:gd name="connsiteY32" fmla="*/ 5188972 h 6858000"/>
              <a:gd name="connsiteX33" fmla="*/ 3470857 w 6854824"/>
              <a:gd name="connsiteY33" fmla="*/ 5188972 h 6858000"/>
              <a:gd name="connsiteX34" fmla="*/ 1697373 w 6854824"/>
              <a:gd name="connsiteY34" fmla="*/ 3415487 h 6858000"/>
              <a:gd name="connsiteX35" fmla="*/ 1697373 w 6854824"/>
              <a:gd name="connsiteY35" fmla="*/ 379372 h 6858000"/>
              <a:gd name="connsiteX36" fmla="*/ 1697374 w 6854824"/>
              <a:gd name="connsiteY36" fmla="*/ 379372 h 6858000"/>
              <a:gd name="connsiteX37" fmla="*/ 1697374 w 6854824"/>
              <a:gd name="connsiteY37" fmla="*/ 207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854824" h="6858000">
                <a:moveTo>
                  <a:pt x="3485258" y="5203372"/>
                </a:moveTo>
                <a:lnTo>
                  <a:pt x="6506974" y="5203372"/>
                </a:lnTo>
                <a:lnTo>
                  <a:pt x="6854824" y="5203372"/>
                </a:lnTo>
                <a:lnTo>
                  <a:pt x="6854824" y="6858000"/>
                </a:lnTo>
                <a:lnTo>
                  <a:pt x="5139886" y="6858000"/>
                </a:lnTo>
                <a:close/>
                <a:moveTo>
                  <a:pt x="5396081" y="1210804"/>
                </a:moveTo>
                <a:lnTo>
                  <a:pt x="5733120" y="1210804"/>
                </a:lnTo>
                <a:lnTo>
                  <a:pt x="5421369" y="1522555"/>
                </a:lnTo>
                <a:lnTo>
                  <a:pt x="5396081" y="1522555"/>
                </a:lnTo>
                <a:close/>
                <a:moveTo>
                  <a:pt x="1682577" y="35536"/>
                </a:moveTo>
                <a:lnTo>
                  <a:pt x="1682577" y="3400691"/>
                </a:lnTo>
                <a:lnTo>
                  <a:pt x="0" y="1718114"/>
                </a:lnTo>
                <a:lnTo>
                  <a:pt x="0" y="1718113"/>
                </a:lnTo>
                <a:close/>
                <a:moveTo>
                  <a:pt x="5396081" y="0"/>
                </a:moveTo>
                <a:lnTo>
                  <a:pt x="6854824" y="0"/>
                </a:lnTo>
                <a:lnTo>
                  <a:pt x="6854824" y="89100"/>
                </a:lnTo>
                <a:lnTo>
                  <a:pt x="6177358" y="766566"/>
                </a:lnTo>
                <a:lnTo>
                  <a:pt x="6177358" y="542925"/>
                </a:lnTo>
                <a:lnTo>
                  <a:pt x="5396081" y="542925"/>
                </a:lnTo>
                <a:close/>
                <a:moveTo>
                  <a:pt x="1718113" y="0"/>
                </a:moveTo>
                <a:lnTo>
                  <a:pt x="5381681" y="0"/>
                </a:lnTo>
                <a:lnTo>
                  <a:pt x="5381681" y="542925"/>
                </a:lnTo>
                <a:lnTo>
                  <a:pt x="5295199" y="542925"/>
                </a:lnTo>
                <a:lnTo>
                  <a:pt x="5295199" y="1210804"/>
                </a:lnTo>
                <a:lnTo>
                  <a:pt x="5381681" y="1210804"/>
                </a:lnTo>
                <a:lnTo>
                  <a:pt x="5381681" y="1522555"/>
                </a:lnTo>
                <a:lnTo>
                  <a:pt x="5381681" y="1536955"/>
                </a:lnTo>
                <a:lnTo>
                  <a:pt x="5396081" y="1536955"/>
                </a:lnTo>
                <a:lnTo>
                  <a:pt x="5406969" y="1536955"/>
                </a:lnTo>
                <a:lnTo>
                  <a:pt x="5217339" y="1726585"/>
                </a:lnTo>
                <a:lnTo>
                  <a:pt x="6854824" y="3364070"/>
                </a:lnTo>
                <a:lnTo>
                  <a:pt x="6854824" y="5188972"/>
                </a:lnTo>
                <a:lnTo>
                  <a:pt x="6506974" y="5188972"/>
                </a:lnTo>
                <a:lnTo>
                  <a:pt x="3470857" y="5188972"/>
                </a:lnTo>
                <a:lnTo>
                  <a:pt x="1697373" y="3415487"/>
                </a:lnTo>
                <a:lnTo>
                  <a:pt x="1697373" y="379372"/>
                </a:lnTo>
                <a:lnTo>
                  <a:pt x="1697374" y="379372"/>
                </a:lnTo>
                <a:lnTo>
                  <a:pt x="1697374" y="20740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4CC2-CD7D-41D5-AF37-909A67D6F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1679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86DC7-2999-4864-B081-A84867CCE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6C99B-78BA-49D6-A05F-4244F3A00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81CA94-638E-46B3-A9A4-27099557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9925"/>
            <a:ext cx="5167992" cy="1130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F03614-AD46-40D1-9CF6-7270662CFC94}"/>
              </a:ext>
            </a:extLst>
          </p:cNvPr>
          <p:cNvSpPr/>
          <p:nvPr userDrawn="1"/>
        </p:nvSpPr>
        <p:spPr>
          <a:xfrm rot="5400000">
            <a:off x="7004270" y="16121"/>
            <a:ext cx="5203849" cy="5171611"/>
          </a:xfrm>
          <a:custGeom>
            <a:avLst/>
            <a:gdLst>
              <a:gd name="connsiteX0" fmla="*/ 0 w 5203849"/>
              <a:gd name="connsiteY0" fmla="*/ 5171610 h 5171611"/>
              <a:gd name="connsiteX1" fmla="*/ 0 w 5203849"/>
              <a:gd name="connsiteY1" fmla="*/ 5157210 h 5171611"/>
              <a:gd name="connsiteX2" fmla="*/ 379849 w 5203849"/>
              <a:gd name="connsiteY2" fmla="*/ 5157210 h 5171611"/>
              <a:gd name="connsiteX3" fmla="*/ 379849 w 5203849"/>
              <a:gd name="connsiteY3" fmla="*/ 5157211 h 5171611"/>
              <a:gd name="connsiteX4" fmla="*/ 5189449 w 5203849"/>
              <a:gd name="connsiteY4" fmla="*/ 5157211 h 5171611"/>
              <a:gd name="connsiteX5" fmla="*/ 5189449 w 5203849"/>
              <a:gd name="connsiteY5" fmla="*/ 347610 h 5171611"/>
              <a:gd name="connsiteX6" fmla="*/ 5189449 w 5203849"/>
              <a:gd name="connsiteY6" fmla="*/ 0 h 5171611"/>
              <a:gd name="connsiteX7" fmla="*/ 5203849 w 5203849"/>
              <a:gd name="connsiteY7" fmla="*/ 0 h 5171611"/>
              <a:gd name="connsiteX8" fmla="*/ 5203849 w 5203849"/>
              <a:gd name="connsiteY8" fmla="*/ 347610 h 5171611"/>
              <a:gd name="connsiteX9" fmla="*/ 5203849 w 5203849"/>
              <a:gd name="connsiteY9" fmla="*/ 5157211 h 5171611"/>
              <a:gd name="connsiteX10" fmla="*/ 5203849 w 5203849"/>
              <a:gd name="connsiteY10" fmla="*/ 5171611 h 5171611"/>
              <a:gd name="connsiteX11" fmla="*/ 5189449 w 5203849"/>
              <a:gd name="connsiteY11" fmla="*/ 5171611 h 5171611"/>
              <a:gd name="connsiteX12" fmla="*/ 379849 w 5203849"/>
              <a:gd name="connsiteY12" fmla="*/ 5171611 h 5171611"/>
              <a:gd name="connsiteX13" fmla="*/ 379849 w 5203849"/>
              <a:gd name="connsiteY13" fmla="*/ 5171610 h 517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3849" h="5171611">
                <a:moveTo>
                  <a:pt x="0" y="5171610"/>
                </a:moveTo>
                <a:lnTo>
                  <a:pt x="0" y="5157210"/>
                </a:lnTo>
                <a:lnTo>
                  <a:pt x="379849" y="5157210"/>
                </a:lnTo>
                <a:lnTo>
                  <a:pt x="379849" y="5157211"/>
                </a:lnTo>
                <a:lnTo>
                  <a:pt x="5189449" y="5157211"/>
                </a:lnTo>
                <a:lnTo>
                  <a:pt x="5189449" y="347610"/>
                </a:lnTo>
                <a:lnTo>
                  <a:pt x="5189449" y="0"/>
                </a:lnTo>
                <a:lnTo>
                  <a:pt x="5203849" y="0"/>
                </a:lnTo>
                <a:lnTo>
                  <a:pt x="5203849" y="347610"/>
                </a:lnTo>
                <a:lnTo>
                  <a:pt x="5203849" y="5157211"/>
                </a:lnTo>
                <a:lnTo>
                  <a:pt x="5203849" y="5171611"/>
                </a:lnTo>
                <a:lnTo>
                  <a:pt x="5189449" y="5171611"/>
                </a:lnTo>
                <a:lnTo>
                  <a:pt x="379849" y="5171611"/>
                </a:lnTo>
                <a:lnTo>
                  <a:pt x="379849" y="51716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2C25D1-1645-4596-9FA6-E5D9AA39AEEB}"/>
              </a:ext>
            </a:extLst>
          </p:cNvPr>
          <p:cNvSpPr/>
          <p:nvPr userDrawn="1"/>
        </p:nvSpPr>
        <p:spPr>
          <a:xfrm rot="5400000">
            <a:off x="10687085" y="32576"/>
            <a:ext cx="1537488" cy="1472340"/>
          </a:xfrm>
          <a:custGeom>
            <a:avLst/>
            <a:gdLst>
              <a:gd name="connsiteX0" fmla="*/ 0 w 1537488"/>
              <a:gd name="connsiteY0" fmla="*/ 1472340 h 1472340"/>
              <a:gd name="connsiteX1" fmla="*/ 0 w 1537488"/>
              <a:gd name="connsiteY1" fmla="*/ 1457940 h 1472340"/>
              <a:gd name="connsiteX2" fmla="*/ 1523088 w 1537488"/>
              <a:gd name="connsiteY2" fmla="*/ 1457940 h 1472340"/>
              <a:gd name="connsiteX3" fmla="*/ 1523088 w 1537488"/>
              <a:gd name="connsiteY3" fmla="*/ 0 h 1472340"/>
              <a:gd name="connsiteX4" fmla="*/ 1537488 w 1537488"/>
              <a:gd name="connsiteY4" fmla="*/ 0 h 1472340"/>
              <a:gd name="connsiteX5" fmla="*/ 1537488 w 1537488"/>
              <a:gd name="connsiteY5" fmla="*/ 1457940 h 1472340"/>
              <a:gd name="connsiteX6" fmla="*/ 1537488 w 1537488"/>
              <a:gd name="connsiteY6" fmla="*/ 1472340 h 1472340"/>
              <a:gd name="connsiteX7" fmla="*/ 1523088 w 1537488"/>
              <a:gd name="connsiteY7" fmla="*/ 1472340 h 147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7488" h="1472340">
                <a:moveTo>
                  <a:pt x="0" y="1472340"/>
                </a:moveTo>
                <a:lnTo>
                  <a:pt x="0" y="1457940"/>
                </a:lnTo>
                <a:lnTo>
                  <a:pt x="1523088" y="1457940"/>
                </a:lnTo>
                <a:lnTo>
                  <a:pt x="1523088" y="0"/>
                </a:lnTo>
                <a:lnTo>
                  <a:pt x="1537488" y="0"/>
                </a:lnTo>
                <a:lnTo>
                  <a:pt x="1537488" y="1457940"/>
                </a:lnTo>
                <a:lnTo>
                  <a:pt x="1537488" y="1472340"/>
                </a:lnTo>
                <a:lnTo>
                  <a:pt x="1523088" y="1472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4746D3D-453D-4144-845C-A48B9F232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C4DCFFB-D73F-4F9E-9009-EA197B9F36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4" y="955888"/>
            <a:ext cx="5158469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4CC2-CD7D-41D5-AF37-909A67D6F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825625"/>
            <a:ext cx="32770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08DF1-87C1-46C8-96BF-6168201BC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0559" y="1825625"/>
            <a:ext cx="32770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86DC7-2999-4864-B081-A84867CCE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6C99B-78BA-49D6-A05F-4244F3A00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81CA94-638E-46B3-A9A4-27099557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C6C855-162B-4091-9F2D-68F5F380A27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215315" y="1825625"/>
            <a:ext cx="32770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C31FC87-FA5C-45E8-9E99-E49A3B94A0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(x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raphic 8">
            <a:extLst>
              <a:ext uri="{FF2B5EF4-FFF2-40B4-BE49-F238E27FC236}">
                <a16:creationId xmlns:a16="http://schemas.microsoft.com/office/drawing/2014/main" id="{2A24064F-0B07-47D4-80CA-446F76991F9D}"/>
              </a:ext>
            </a:extLst>
          </p:cNvPr>
          <p:cNvSpPr/>
          <p:nvPr userDrawn="1"/>
        </p:nvSpPr>
        <p:spPr>
          <a:xfrm rot="18900000">
            <a:off x="3135204" y="1829080"/>
            <a:ext cx="6698669" cy="5022073"/>
          </a:xfrm>
          <a:custGeom>
            <a:avLst/>
            <a:gdLst>
              <a:gd name="connsiteX0" fmla="*/ 9148151 w 9148150"/>
              <a:gd name="connsiteY0" fmla="*/ 6858479 h 6858478"/>
              <a:gd name="connsiteX1" fmla="*/ 0 w 9148150"/>
              <a:gd name="connsiteY1" fmla="*/ 6858479 h 6858478"/>
              <a:gd name="connsiteX2" fmla="*/ 0 w 9148150"/>
              <a:gd name="connsiteY2" fmla="*/ 0 h 6858478"/>
              <a:gd name="connsiteX3" fmla="*/ 9148151 w 9148150"/>
              <a:gd name="connsiteY3" fmla="*/ 0 h 6858478"/>
              <a:gd name="connsiteX4" fmla="*/ 9148151 w 9148150"/>
              <a:gd name="connsiteY4" fmla="*/ 2283925 h 6858478"/>
              <a:gd name="connsiteX5" fmla="*/ 2289672 w 9148150"/>
              <a:gd name="connsiteY5" fmla="*/ 2283925 h 6858478"/>
              <a:gd name="connsiteX6" fmla="*/ 2289672 w 9148150"/>
              <a:gd name="connsiteY6" fmla="*/ 4574554 h 6858478"/>
              <a:gd name="connsiteX7" fmla="*/ 9148151 w 9148150"/>
              <a:gd name="connsiteY7" fmla="*/ 4574554 h 6858478"/>
              <a:gd name="connsiteX0" fmla="*/ 9148151 w 9148151"/>
              <a:gd name="connsiteY0" fmla="*/ 6858479 h 6858479"/>
              <a:gd name="connsiteX1" fmla="*/ 0 w 9148151"/>
              <a:gd name="connsiteY1" fmla="*/ 6858479 h 6858479"/>
              <a:gd name="connsiteX2" fmla="*/ 0 w 9148151"/>
              <a:gd name="connsiteY2" fmla="*/ 0 h 6858479"/>
              <a:gd name="connsiteX3" fmla="*/ 9148151 w 9148151"/>
              <a:gd name="connsiteY3" fmla="*/ 0 h 6858479"/>
              <a:gd name="connsiteX4" fmla="*/ 9148151 w 9148151"/>
              <a:gd name="connsiteY4" fmla="*/ 2283925 h 6858479"/>
              <a:gd name="connsiteX5" fmla="*/ 2289672 w 9148151"/>
              <a:gd name="connsiteY5" fmla="*/ 2283925 h 6858479"/>
              <a:gd name="connsiteX6" fmla="*/ 2289672 w 9148151"/>
              <a:gd name="connsiteY6" fmla="*/ 4574554 h 6858479"/>
              <a:gd name="connsiteX7" fmla="*/ 9148151 w 9148151"/>
              <a:gd name="connsiteY7" fmla="*/ 4574554 h 6858479"/>
              <a:gd name="connsiteX8" fmla="*/ 9148151 w 9148151"/>
              <a:gd name="connsiteY8" fmla="*/ 6858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151" h="6858479">
                <a:moveTo>
                  <a:pt x="9148151" y="6858479"/>
                </a:moveTo>
                <a:lnTo>
                  <a:pt x="0" y="6858479"/>
                </a:lnTo>
                <a:lnTo>
                  <a:pt x="0" y="0"/>
                </a:lnTo>
                <a:lnTo>
                  <a:pt x="9148151" y="0"/>
                </a:lnTo>
                <a:lnTo>
                  <a:pt x="9148151" y="2283925"/>
                </a:lnTo>
                <a:lnTo>
                  <a:pt x="2289672" y="2283925"/>
                </a:lnTo>
                <a:lnTo>
                  <a:pt x="2289672" y="4574554"/>
                </a:lnTo>
                <a:lnTo>
                  <a:pt x="9148151" y="4574554"/>
                </a:lnTo>
                <a:lnTo>
                  <a:pt x="9148151" y="6858479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39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1800" spc="51" dirty="0"/>
          </a:p>
        </p:txBody>
      </p:sp>
      <p:sp>
        <p:nvSpPr>
          <p:cNvPr id="52" name="Graphic 8">
            <a:extLst>
              <a:ext uri="{FF2B5EF4-FFF2-40B4-BE49-F238E27FC236}">
                <a16:creationId xmlns:a16="http://schemas.microsoft.com/office/drawing/2014/main" id="{56A894D2-DC0D-45E0-BBAB-11F4B984184C}"/>
              </a:ext>
            </a:extLst>
          </p:cNvPr>
          <p:cNvSpPr/>
          <p:nvPr userDrawn="1"/>
        </p:nvSpPr>
        <p:spPr>
          <a:xfrm rot="10800000" flipH="1" flipV="1">
            <a:off x="2" y="-312034"/>
            <a:ext cx="6698669" cy="5022073"/>
          </a:xfrm>
          <a:custGeom>
            <a:avLst/>
            <a:gdLst>
              <a:gd name="connsiteX0" fmla="*/ 9148151 w 9148150"/>
              <a:gd name="connsiteY0" fmla="*/ 6858479 h 6858478"/>
              <a:gd name="connsiteX1" fmla="*/ 0 w 9148150"/>
              <a:gd name="connsiteY1" fmla="*/ 6858479 h 6858478"/>
              <a:gd name="connsiteX2" fmla="*/ 0 w 9148150"/>
              <a:gd name="connsiteY2" fmla="*/ 0 h 6858478"/>
              <a:gd name="connsiteX3" fmla="*/ 9148151 w 9148150"/>
              <a:gd name="connsiteY3" fmla="*/ 0 h 6858478"/>
              <a:gd name="connsiteX4" fmla="*/ 9148151 w 9148150"/>
              <a:gd name="connsiteY4" fmla="*/ 2283925 h 6858478"/>
              <a:gd name="connsiteX5" fmla="*/ 2289672 w 9148150"/>
              <a:gd name="connsiteY5" fmla="*/ 2283925 h 6858478"/>
              <a:gd name="connsiteX6" fmla="*/ 2289672 w 9148150"/>
              <a:gd name="connsiteY6" fmla="*/ 4574554 h 6858478"/>
              <a:gd name="connsiteX7" fmla="*/ 9148151 w 9148150"/>
              <a:gd name="connsiteY7" fmla="*/ 4574554 h 6858478"/>
              <a:gd name="connsiteX0" fmla="*/ 9148151 w 9148151"/>
              <a:gd name="connsiteY0" fmla="*/ 6858479 h 6858479"/>
              <a:gd name="connsiteX1" fmla="*/ 0 w 9148151"/>
              <a:gd name="connsiteY1" fmla="*/ 6858479 h 6858479"/>
              <a:gd name="connsiteX2" fmla="*/ 0 w 9148151"/>
              <a:gd name="connsiteY2" fmla="*/ 0 h 6858479"/>
              <a:gd name="connsiteX3" fmla="*/ 9148151 w 9148151"/>
              <a:gd name="connsiteY3" fmla="*/ 0 h 6858479"/>
              <a:gd name="connsiteX4" fmla="*/ 9148151 w 9148151"/>
              <a:gd name="connsiteY4" fmla="*/ 2283925 h 6858479"/>
              <a:gd name="connsiteX5" fmla="*/ 2289672 w 9148151"/>
              <a:gd name="connsiteY5" fmla="*/ 2283925 h 6858479"/>
              <a:gd name="connsiteX6" fmla="*/ 2289672 w 9148151"/>
              <a:gd name="connsiteY6" fmla="*/ 4574554 h 6858479"/>
              <a:gd name="connsiteX7" fmla="*/ 9148151 w 9148151"/>
              <a:gd name="connsiteY7" fmla="*/ 4574554 h 6858479"/>
              <a:gd name="connsiteX8" fmla="*/ 9148151 w 9148151"/>
              <a:gd name="connsiteY8" fmla="*/ 6858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151" h="6858479">
                <a:moveTo>
                  <a:pt x="9148151" y="6858479"/>
                </a:moveTo>
                <a:lnTo>
                  <a:pt x="0" y="6858479"/>
                </a:lnTo>
                <a:lnTo>
                  <a:pt x="0" y="0"/>
                </a:lnTo>
                <a:lnTo>
                  <a:pt x="9148151" y="0"/>
                </a:lnTo>
                <a:lnTo>
                  <a:pt x="9148151" y="2283925"/>
                </a:lnTo>
                <a:lnTo>
                  <a:pt x="2289672" y="2283925"/>
                </a:lnTo>
                <a:lnTo>
                  <a:pt x="2289672" y="4574554"/>
                </a:lnTo>
                <a:lnTo>
                  <a:pt x="9148151" y="4574554"/>
                </a:lnTo>
                <a:lnTo>
                  <a:pt x="9148151" y="6858479"/>
                </a:lnTo>
                <a:close/>
              </a:path>
            </a:pathLst>
          </a:custGeom>
          <a:noFill/>
          <a:ln w="12700" cap="flat">
            <a:solidFill>
              <a:srgbClr val="E6E6E6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7D8750-5B08-41A5-BC8D-043F65B454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799" y="1820865"/>
            <a:ext cx="2703600" cy="1353633"/>
          </a:xfrm>
          <a:custGeom>
            <a:avLst/>
            <a:gdLst>
              <a:gd name="connsiteX0" fmla="*/ 0 w 2703600"/>
              <a:gd name="connsiteY0" fmla="*/ 0 h 1353633"/>
              <a:gd name="connsiteX1" fmla="*/ 2703600 w 2703600"/>
              <a:gd name="connsiteY1" fmla="*/ 0 h 1353633"/>
              <a:gd name="connsiteX2" fmla="*/ 2703600 w 2703600"/>
              <a:gd name="connsiteY2" fmla="*/ 1353633 h 1353633"/>
              <a:gd name="connsiteX3" fmla="*/ 1466822 w 2703600"/>
              <a:gd name="connsiteY3" fmla="*/ 1353633 h 1353633"/>
              <a:gd name="connsiteX4" fmla="*/ 1352253 w 2703600"/>
              <a:gd name="connsiteY4" fmla="*/ 1216108 h 1353633"/>
              <a:gd name="connsiteX5" fmla="*/ 1237684 w 2703600"/>
              <a:gd name="connsiteY5" fmla="*/ 1353633 h 1353633"/>
              <a:gd name="connsiteX6" fmla="*/ 0 w 2703600"/>
              <a:gd name="connsiteY6" fmla="*/ 1353633 h 13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600" h="1353633">
                <a:moveTo>
                  <a:pt x="0" y="0"/>
                </a:moveTo>
                <a:lnTo>
                  <a:pt x="2703600" y="0"/>
                </a:lnTo>
                <a:lnTo>
                  <a:pt x="2703600" y="1353633"/>
                </a:lnTo>
                <a:lnTo>
                  <a:pt x="1466822" y="1353633"/>
                </a:lnTo>
                <a:lnTo>
                  <a:pt x="1352253" y="1216108"/>
                </a:lnTo>
                <a:lnTo>
                  <a:pt x="1237684" y="1353633"/>
                </a:lnTo>
                <a:lnTo>
                  <a:pt x="0" y="135363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784628-9DF5-4559-AE74-21C2F7349BCF}"/>
              </a:ext>
            </a:extLst>
          </p:cNvPr>
          <p:cNvSpPr/>
          <p:nvPr userDrawn="1"/>
        </p:nvSpPr>
        <p:spPr>
          <a:xfrm>
            <a:off x="1923483" y="3036974"/>
            <a:ext cx="229139" cy="137525"/>
          </a:xfrm>
          <a:custGeom>
            <a:avLst/>
            <a:gdLst>
              <a:gd name="connsiteX0" fmla="*/ 114569 w 229138"/>
              <a:gd name="connsiteY0" fmla="*/ 0 h 137525"/>
              <a:gd name="connsiteX1" fmla="*/ 229138 w 229138"/>
              <a:gd name="connsiteY1" fmla="*/ 137525 h 137525"/>
              <a:gd name="connsiteX2" fmla="*/ 0 w 229138"/>
              <a:gd name="connsiteY2" fmla="*/ 137525 h 137525"/>
              <a:gd name="connsiteX3" fmla="*/ 114569 w 229138"/>
              <a:gd name="connsiteY3" fmla="*/ 0 h 1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8" h="137525">
                <a:moveTo>
                  <a:pt x="114569" y="0"/>
                </a:moveTo>
                <a:lnTo>
                  <a:pt x="229138" y="137525"/>
                </a:lnTo>
                <a:lnTo>
                  <a:pt x="0" y="137525"/>
                </a:lnTo>
                <a:lnTo>
                  <a:pt x="11456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B65A8D-667A-4480-890B-513D6122D968}"/>
              </a:ext>
            </a:extLst>
          </p:cNvPr>
          <p:cNvSpPr/>
          <p:nvPr userDrawn="1"/>
        </p:nvSpPr>
        <p:spPr>
          <a:xfrm>
            <a:off x="685800" y="3173021"/>
            <a:ext cx="2704507" cy="828786"/>
          </a:xfrm>
          <a:custGeom>
            <a:avLst/>
            <a:gdLst>
              <a:gd name="connsiteX0" fmla="*/ 0 w 2704507"/>
              <a:gd name="connsiteY0" fmla="*/ 0 h 828786"/>
              <a:gd name="connsiteX1" fmla="*/ 2704507 w 2704507"/>
              <a:gd name="connsiteY1" fmla="*/ 0 h 828786"/>
              <a:gd name="connsiteX2" fmla="*/ 2704507 w 2704507"/>
              <a:gd name="connsiteY2" fmla="*/ 828786 h 828786"/>
              <a:gd name="connsiteX3" fmla="*/ 0 w 2704507"/>
              <a:gd name="connsiteY3" fmla="*/ 828786 h 828786"/>
              <a:gd name="connsiteX4" fmla="*/ 0 w 2704507"/>
              <a:gd name="connsiteY4" fmla="*/ 0 h 8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07" h="828786">
                <a:moveTo>
                  <a:pt x="0" y="0"/>
                </a:moveTo>
                <a:lnTo>
                  <a:pt x="2704507" y="0"/>
                </a:lnTo>
                <a:lnTo>
                  <a:pt x="2704507" y="828786"/>
                </a:lnTo>
                <a:lnTo>
                  <a:pt x="0" y="82878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DC23DA6-A81B-408D-9F9A-53EE58865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1671" y="3276600"/>
            <a:ext cx="2512765" cy="65364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4F91173-846D-4F7B-A5DE-8B545322F4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7491" y="1820865"/>
            <a:ext cx="2703600" cy="1353633"/>
          </a:xfrm>
          <a:custGeom>
            <a:avLst/>
            <a:gdLst>
              <a:gd name="connsiteX0" fmla="*/ 0 w 2703600"/>
              <a:gd name="connsiteY0" fmla="*/ 0 h 1353633"/>
              <a:gd name="connsiteX1" fmla="*/ 2703600 w 2703600"/>
              <a:gd name="connsiteY1" fmla="*/ 0 h 1353633"/>
              <a:gd name="connsiteX2" fmla="*/ 2703600 w 2703600"/>
              <a:gd name="connsiteY2" fmla="*/ 1353633 h 1353633"/>
              <a:gd name="connsiteX3" fmla="*/ 1466822 w 2703600"/>
              <a:gd name="connsiteY3" fmla="*/ 1353633 h 1353633"/>
              <a:gd name="connsiteX4" fmla="*/ 1352253 w 2703600"/>
              <a:gd name="connsiteY4" fmla="*/ 1216108 h 1353633"/>
              <a:gd name="connsiteX5" fmla="*/ 1237684 w 2703600"/>
              <a:gd name="connsiteY5" fmla="*/ 1353633 h 1353633"/>
              <a:gd name="connsiteX6" fmla="*/ 0 w 2703600"/>
              <a:gd name="connsiteY6" fmla="*/ 1353633 h 13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600" h="1353633">
                <a:moveTo>
                  <a:pt x="0" y="0"/>
                </a:moveTo>
                <a:lnTo>
                  <a:pt x="2703600" y="0"/>
                </a:lnTo>
                <a:lnTo>
                  <a:pt x="2703600" y="1353633"/>
                </a:lnTo>
                <a:lnTo>
                  <a:pt x="1466822" y="1353633"/>
                </a:lnTo>
                <a:lnTo>
                  <a:pt x="1352253" y="1216108"/>
                </a:lnTo>
                <a:lnTo>
                  <a:pt x="1237684" y="1353633"/>
                </a:lnTo>
                <a:lnTo>
                  <a:pt x="0" y="135363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5AB84B-8012-496F-B4A5-2D6835044630}"/>
              </a:ext>
            </a:extLst>
          </p:cNvPr>
          <p:cNvSpPr/>
          <p:nvPr userDrawn="1"/>
        </p:nvSpPr>
        <p:spPr>
          <a:xfrm>
            <a:off x="4625175" y="3036974"/>
            <a:ext cx="229139" cy="137525"/>
          </a:xfrm>
          <a:custGeom>
            <a:avLst/>
            <a:gdLst>
              <a:gd name="connsiteX0" fmla="*/ 114569 w 229138"/>
              <a:gd name="connsiteY0" fmla="*/ 0 h 137525"/>
              <a:gd name="connsiteX1" fmla="*/ 229138 w 229138"/>
              <a:gd name="connsiteY1" fmla="*/ 137525 h 137525"/>
              <a:gd name="connsiteX2" fmla="*/ 0 w 229138"/>
              <a:gd name="connsiteY2" fmla="*/ 137525 h 137525"/>
              <a:gd name="connsiteX3" fmla="*/ 114569 w 229138"/>
              <a:gd name="connsiteY3" fmla="*/ 0 h 1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8" h="137525">
                <a:moveTo>
                  <a:pt x="114569" y="0"/>
                </a:moveTo>
                <a:lnTo>
                  <a:pt x="229138" y="137525"/>
                </a:lnTo>
                <a:lnTo>
                  <a:pt x="0" y="137525"/>
                </a:lnTo>
                <a:lnTo>
                  <a:pt x="1145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2F92F3-B6E1-4619-BF86-F4AD17FC80DD}"/>
              </a:ext>
            </a:extLst>
          </p:cNvPr>
          <p:cNvSpPr/>
          <p:nvPr userDrawn="1"/>
        </p:nvSpPr>
        <p:spPr>
          <a:xfrm>
            <a:off x="3387492" y="3173021"/>
            <a:ext cx="2704507" cy="828786"/>
          </a:xfrm>
          <a:custGeom>
            <a:avLst/>
            <a:gdLst>
              <a:gd name="connsiteX0" fmla="*/ 0 w 2704507"/>
              <a:gd name="connsiteY0" fmla="*/ 0 h 828786"/>
              <a:gd name="connsiteX1" fmla="*/ 2704507 w 2704507"/>
              <a:gd name="connsiteY1" fmla="*/ 0 h 828786"/>
              <a:gd name="connsiteX2" fmla="*/ 2704507 w 2704507"/>
              <a:gd name="connsiteY2" fmla="*/ 828786 h 828786"/>
              <a:gd name="connsiteX3" fmla="*/ 0 w 2704507"/>
              <a:gd name="connsiteY3" fmla="*/ 828786 h 828786"/>
              <a:gd name="connsiteX4" fmla="*/ 0 w 2704507"/>
              <a:gd name="connsiteY4" fmla="*/ 0 h 8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07" h="828786">
                <a:moveTo>
                  <a:pt x="0" y="0"/>
                </a:moveTo>
                <a:lnTo>
                  <a:pt x="2704507" y="0"/>
                </a:lnTo>
                <a:lnTo>
                  <a:pt x="2704507" y="828786"/>
                </a:lnTo>
                <a:lnTo>
                  <a:pt x="0" y="8287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300"/>
              </a:spcAft>
            </a:pP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C82E428-1CAB-41B4-AF34-6C091192C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3363" y="3276600"/>
            <a:ext cx="2512765" cy="65364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56103DA-786B-4BD6-97F6-0F597AEC2F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1475" y="1820865"/>
            <a:ext cx="2703600" cy="1353633"/>
          </a:xfrm>
          <a:custGeom>
            <a:avLst/>
            <a:gdLst>
              <a:gd name="connsiteX0" fmla="*/ 0 w 2703600"/>
              <a:gd name="connsiteY0" fmla="*/ 0 h 1353633"/>
              <a:gd name="connsiteX1" fmla="*/ 2703600 w 2703600"/>
              <a:gd name="connsiteY1" fmla="*/ 0 h 1353633"/>
              <a:gd name="connsiteX2" fmla="*/ 2703600 w 2703600"/>
              <a:gd name="connsiteY2" fmla="*/ 1353633 h 1353633"/>
              <a:gd name="connsiteX3" fmla="*/ 1466822 w 2703600"/>
              <a:gd name="connsiteY3" fmla="*/ 1353633 h 1353633"/>
              <a:gd name="connsiteX4" fmla="*/ 1352253 w 2703600"/>
              <a:gd name="connsiteY4" fmla="*/ 1216108 h 1353633"/>
              <a:gd name="connsiteX5" fmla="*/ 1237684 w 2703600"/>
              <a:gd name="connsiteY5" fmla="*/ 1353633 h 1353633"/>
              <a:gd name="connsiteX6" fmla="*/ 0 w 2703600"/>
              <a:gd name="connsiteY6" fmla="*/ 1353633 h 13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600" h="1353633">
                <a:moveTo>
                  <a:pt x="0" y="0"/>
                </a:moveTo>
                <a:lnTo>
                  <a:pt x="2703600" y="0"/>
                </a:lnTo>
                <a:lnTo>
                  <a:pt x="2703600" y="1353633"/>
                </a:lnTo>
                <a:lnTo>
                  <a:pt x="1466822" y="1353633"/>
                </a:lnTo>
                <a:lnTo>
                  <a:pt x="1352253" y="1216108"/>
                </a:lnTo>
                <a:lnTo>
                  <a:pt x="1237684" y="1353633"/>
                </a:lnTo>
                <a:lnTo>
                  <a:pt x="0" y="135363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6353BE5-89CE-481B-AE32-EE0FD00FC8DC}"/>
              </a:ext>
            </a:extLst>
          </p:cNvPr>
          <p:cNvSpPr/>
          <p:nvPr userDrawn="1"/>
        </p:nvSpPr>
        <p:spPr>
          <a:xfrm>
            <a:off x="7329157" y="3036974"/>
            <a:ext cx="229139" cy="137525"/>
          </a:xfrm>
          <a:custGeom>
            <a:avLst/>
            <a:gdLst>
              <a:gd name="connsiteX0" fmla="*/ 114569 w 229138"/>
              <a:gd name="connsiteY0" fmla="*/ 0 h 137525"/>
              <a:gd name="connsiteX1" fmla="*/ 229138 w 229138"/>
              <a:gd name="connsiteY1" fmla="*/ 137525 h 137525"/>
              <a:gd name="connsiteX2" fmla="*/ 0 w 229138"/>
              <a:gd name="connsiteY2" fmla="*/ 137525 h 137525"/>
              <a:gd name="connsiteX3" fmla="*/ 114569 w 229138"/>
              <a:gd name="connsiteY3" fmla="*/ 0 h 1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8" h="137525">
                <a:moveTo>
                  <a:pt x="114569" y="0"/>
                </a:moveTo>
                <a:lnTo>
                  <a:pt x="229138" y="137525"/>
                </a:lnTo>
                <a:lnTo>
                  <a:pt x="0" y="137525"/>
                </a:lnTo>
                <a:lnTo>
                  <a:pt x="114569" y="0"/>
                </a:lnTo>
                <a:close/>
              </a:path>
            </a:pathLst>
          </a:custGeom>
          <a:solidFill>
            <a:srgbClr val="273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2F2B2EB-D52D-45D6-8638-6D4212F79B15}"/>
              </a:ext>
            </a:extLst>
          </p:cNvPr>
          <p:cNvSpPr/>
          <p:nvPr userDrawn="1"/>
        </p:nvSpPr>
        <p:spPr>
          <a:xfrm>
            <a:off x="6091475" y="3173021"/>
            <a:ext cx="2704507" cy="828786"/>
          </a:xfrm>
          <a:custGeom>
            <a:avLst/>
            <a:gdLst>
              <a:gd name="connsiteX0" fmla="*/ 0 w 2704507"/>
              <a:gd name="connsiteY0" fmla="*/ 0 h 828786"/>
              <a:gd name="connsiteX1" fmla="*/ 2704507 w 2704507"/>
              <a:gd name="connsiteY1" fmla="*/ 0 h 828786"/>
              <a:gd name="connsiteX2" fmla="*/ 2704507 w 2704507"/>
              <a:gd name="connsiteY2" fmla="*/ 828786 h 828786"/>
              <a:gd name="connsiteX3" fmla="*/ 0 w 2704507"/>
              <a:gd name="connsiteY3" fmla="*/ 828786 h 828786"/>
              <a:gd name="connsiteX4" fmla="*/ 0 w 2704507"/>
              <a:gd name="connsiteY4" fmla="*/ 0 h 8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07" h="828786">
                <a:moveTo>
                  <a:pt x="0" y="0"/>
                </a:moveTo>
                <a:lnTo>
                  <a:pt x="2704507" y="0"/>
                </a:lnTo>
                <a:lnTo>
                  <a:pt x="2704507" y="828786"/>
                </a:lnTo>
                <a:lnTo>
                  <a:pt x="0" y="828786"/>
                </a:lnTo>
                <a:lnTo>
                  <a:pt x="0" y="0"/>
                </a:lnTo>
                <a:close/>
              </a:path>
            </a:pathLst>
          </a:custGeom>
          <a:solidFill>
            <a:srgbClr val="273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DD8F6758-1A7B-4CA5-A1E8-55C2D3F255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7346" y="3276600"/>
            <a:ext cx="2512765" cy="65364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349ADB2-1D6E-4BAC-B354-6BA7ED4A03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95273" y="1820865"/>
            <a:ext cx="2703600" cy="1353633"/>
          </a:xfrm>
          <a:custGeom>
            <a:avLst/>
            <a:gdLst>
              <a:gd name="connsiteX0" fmla="*/ 0 w 2703600"/>
              <a:gd name="connsiteY0" fmla="*/ 0 h 1353633"/>
              <a:gd name="connsiteX1" fmla="*/ 2703600 w 2703600"/>
              <a:gd name="connsiteY1" fmla="*/ 0 h 1353633"/>
              <a:gd name="connsiteX2" fmla="*/ 2703600 w 2703600"/>
              <a:gd name="connsiteY2" fmla="*/ 1353633 h 1353633"/>
              <a:gd name="connsiteX3" fmla="*/ 1466822 w 2703600"/>
              <a:gd name="connsiteY3" fmla="*/ 1353633 h 1353633"/>
              <a:gd name="connsiteX4" fmla="*/ 1352253 w 2703600"/>
              <a:gd name="connsiteY4" fmla="*/ 1216108 h 1353633"/>
              <a:gd name="connsiteX5" fmla="*/ 1237684 w 2703600"/>
              <a:gd name="connsiteY5" fmla="*/ 1353633 h 1353633"/>
              <a:gd name="connsiteX6" fmla="*/ 0 w 2703600"/>
              <a:gd name="connsiteY6" fmla="*/ 1353633 h 13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600" h="1353633">
                <a:moveTo>
                  <a:pt x="0" y="0"/>
                </a:moveTo>
                <a:lnTo>
                  <a:pt x="2703600" y="0"/>
                </a:lnTo>
                <a:lnTo>
                  <a:pt x="2703600" y="1353633"/>
                </a:lnTo>
                <a:lnTo>
                  <a:pt x="1466822" y="1353633"/>
                </a:lnTo>
                <a:lnTo>
                  <a:pt x="1352253" y="1216108"/>
                </a:lnTo>
                <a:lnTo>
                  <a:pt x="1237684" y="1353633"/>
                </a:lnTo>
                <a:lnTo>
                  <a:pt x="0" y="135363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9553A44-9286-4C92-8E7B-8911A80452C3}"/>
              </a:ext>
            </a:extLst>
          </p:cNvPr>
          <p:cNvSpPr/>
          <p:nvPr userDrawn="1"/>
        </p:nvSpPr>
        <p:spPr>
          <a:xfrm>
            <a:off x="10032957" y="3036974"/>
            <a:ext cx="229139" cy="137525"/>
          </a:xfrm>
          <a:custGeom>
            <a:avLst/>
            <a:gdLst>
              <a:gd name="connsiteX0" fmla="*/ 114569 w 229138"/>
              <a:gd name="connsiteY0" fmla="*/ 0 h 137525"/>
              <a:gd name="connsiteX1" fmla="*/ 229138 w 229138"/>
              <a:gd name="connsiteY1" fmla="*/ 137525 h 137525"/>
              <a:gd name="connsiteX2" fmla="*/ 0 w 229138"/>
              <a:gd name="connsiteY2" fmla="*/ 137525 h 137525"/>
              <a:gd name="connsiteX3" fmla="*/ 114569 w 229138"/>
              <a:gd name="connsiteY3" fmla="*/ 0 h 1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8" h="137525">
                <a:moveTo>
                  <a:pt x="114569" y="0"/>
                </a:moveTo>
                <a:lnTo>
                  <a:pt x="229138" y="137525"/>
                </a:lnTo>
                <a:lnTo>
                  <a:pt x="0" y="137525"/>
                </a:lnTo>
                <a:lnTo>
                  <a:pt x="114569" y="0"/>
                </a:lnTo>
                <a:close/>
              </a:path>
            </a:pathLst>
          </a:custGeom>
          <a:solidFill>
            <a:srgbClr val="1E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FECD04C-AAB6-4987-906E-CB607E8DC820}"/>
              </a:ext>
            </a:extLst>
          </p:cNvPr>
          <p:cNvSpPr/>
          <p:nvPr userDrawn="1"/>
        </p:nvSpPr>
        <p:spPr>
          <a:xfrm>
            <a:off x="8795273" y="3173021"/>
            <a:ext cx="2704507" cy="828786"/>
          </a:xfrm>
          <a:custGeom>
            <a:avLst/>
            <a:gdLst>
              <a:gd name="connsiteX0" fmla="*/ 0 w 2704507"/>
              <a:gd name="connsiteY0" fmla="*/ 0 h 828786"/>
              <a:gd name="connsiteX1" fmla="*/ 2704507 w 2704507"/>
              <a:gd name="connsiteY1" fmla="*/ 0 h 828786"/>
              <a:gd name="connsiteX2" fmla="*/ 2704507 w 2704507"/>
              <a:gd name="connsiteY2" fmla="*/ 828786 h 828786"/>
              <a:gd name="connsiteX3" fmla="*/ 0 w 2704507"/>
              <a:gd name="connsiteY3" fmla="*/ 828786 h 828786"/>
              <a:gd name="connsiteX4" fmla="*/ 0 w 2704507"/>
              <a:gd name="connsiteY4" fmla="*/ 0 h 8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07" h="828786">
                <a:moveTo>
                  <a:pt x="0" y="0"/>
                </a:moveTo>
                <a:lnTo>
                  <a:pt x="2704507" y="0"/>
                </a:lnTo>
                <a:lnTo>
                  <a:pt x="2704507" y="828786"/>
                </a:lnTo>
                <a:lnTo>
                  <a:pt x="0" y="828786"/>
                </a:lnTo>
                <a:lnTo>
                  <a:pt x="0" y="0"/>
                </a:lnTo>
                <a:close/>
              </a:path>
            </a:pathLst>
          </a:custGeom>
          <a:solidFill>
            <a:srgbClr val="1E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6CC24F7-50D5-4BEB-B446-E9781D5929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93050" y="3276600"/>
            <a:ext cx="2512765" cy="65364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1CE6ED6-73BA-45C0-850B-0AE1C3CAFF3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5799" y="4002933"/>
            <a:ext cx="2703600" cy="1353633"/>
          </a:xfrm>
          <a:custGeom>
            <a:avLst/>
            <a:gdLst>
              <a:gd name="connsiteX0" fmla="*/ 0 w 2703600"/>
              <a:gd name="connsiteY0" fmla="*/ 0 h 1353633"/>
              <a:gd name="connsiteX1" fmla="*/ 2703600 w 2703600"/>
              <a:gd name="connsiteY1" fmla="*/ 0 h 1353633"/>
              <a:gd name="connsiteX2" fmla="*/ 2703600 w 2703600"/>
              <a:gd name="connsiteY2" fmla="*/ 1353633 h 1353633"/>
              <a:gd name="connsiteX3" fmla="*/ 1466822 w 2703600"/>
              <a:gd name="connsiteY3" fmla="*/ 1353633 h 1353633"/>
              <a:gd name="connsiteX4" fmla="*/ 1352253 w 2703600"/>
              <a:gd name="connsiteY4" fmla="*/ 1216108 h 1353633"/>
              <a:gd name="connsiteX5" fmla="*/ 1237684 w 2703600"/>
              <a:gd name="connsiteY5" fmla="*/ 1353633 h 1353633"/>
              <a:gd name="connsiteX6" fmla="*/ 0 w 2703600"/>
              <a:gd name="connsiteY6" fmla="*/ 1353633 h 13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600" h="1353633">
                <a:moveTo>
                  <a:pt x="0" y="0"/>
                </a:moveTo>
                <a:lnTo>
                  <a:pt x="2703600" y="0"/>
                </a:lnTo>
                <a:lnTo>
                  <a:pt x="2703600" y="1353633"/>
                </a:lnTo>
                <a:lnTo>
                  <a:pt x="1466822" y="1353633"/>
                </a:lnTo>
                <a:lnTo>
                  <a:pt x="1352253" y="1216108"/>
                </a:lnTo>
                <a:lnTo>
                  <a:pt x="1237684" y="1353633"/>
                </a:lnTo>
                <a:lnTo>
                  <a:pt x="0" y="135363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9CD104B-60A2-4790-99FA-E149B105DE1C}"/>
              </a:ext>
            </a:extLst>
          </p:cNvPr>
          <p:cNvSpPr/>
          <p:nvPr userDrawn="1"/>
        </p:nvSpPr>
        <p:spPr>
          <a:xfrm>
            <a:off x="1923483" y="5219042"/>
            <a:ext cx="229139" cy="137525"/>
          </a:xfrm>
          <a:custGeom>
            <a:avLst/>
            <a:gdLst>
              <a:gd name="connsiteX0" fmla="*/ 114569 w 229138"/>
              <a:gd name="connsiteY0" fmla="*/ 0 h 137525"/>
              <a:gd name="connsiteX1" fmla="*/ 229138 w 229138"/>
              <a:gd name="connsiteY1" fmla="*/ 137525 h 137525"/>
              <a:gd name="connsiteX2" fmla="*/ 0 w 229138"/>
              <a:gd name="connsiteY2" fmla="*/ 137525 h 137525"/>
              <a:gd name="connsiteX3" fmla="*/ 114569 w 229138"/>
              <a:gd name="connsiteY3" fmla="*/ 0 h 1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8" h="137525">
                <a:moveTo>
                  <a:pt x="114569" y="0"/>
                </a:moveTo>
                <a:lnTo>
                  <a:pt x="229138" y="137525"/>
                </a:lnTo>
                <a:lnTo>
                  <a:pt x="0" y="137525"/>
                </a:lnTo>
                <a:lnTo>
                  <a:pt x="114569" y="0"/>
                </a:lnTo>
                <a:close/>
              </a:path>
            </a:pathLst>
          </a:custGeom>
          <a:solidFill>
            <a:srgbClr val="374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606B53-4569-4B35-915F-8FD9B346076D}"/>
              </a:ext>
            </a:extLst>
          </p:cNvPr>
          <p:cNvSpPr/>
          <p:nvPr userDrawn="1"/>
        </p:nvSpPr>
        <p:spPr>
          <a:xfrm>
            <a:off x="685800" y="5355089"/>
            <a:ext cx="2704507" cy="828786"/>
          </a:xfrm>
          <a:custGeom>
            <a:avLst/>
            <a:gdLst>
              <a:gd name="connsiteX0" fmla="*/ 0 w 2704507"/>
              <a:gd name="connsiteY0" fmla="*/ 0 h 828786"/>
              <a:gd name="connsiteX1" fmla="*/ 2704507 w 2704507"/>
              <a:gd name="connsiteY1" fmla="*/ 0 h 828786"/>
              <a:gd name="connsiteX2" fmla="*/ 2704507 w 2704507"/>
              <a:gd name="connsiteY2" fmla="*/ 828786 h 828786"/>
              <a:gd name="connsiteX3" fmla="*/ 0 w 2704507"/>
              <a:gd name="connsiteY3" fmla="*/ 828786 h 828786"/>
              <a:gd name="connsiteX4" fmla="*/ 0 w 2704507"/>
              <a:gd name="connsiteY4" fmla="*/ 0 h 8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07" h="828786">
                <a:moveTo>
                  <a:pt x="0" y="0"/>
                </a:moveTo>
                <a:lnTo>
                  <a:pt x="2704507" y="0"/>
                </a:lnTo>
                <a:lnTo>
                  <a:pt x="2704507" y="828786"/>
                </a:lnTo>
                <a:lnTo>
                  <a:pt x="0" y="828786"/>
                </a:lnTo>
                <a:lnTo>
                  <a:pt x="0" y="0"/>
                </a:lnTo>
                <a:close/>
              </a:path>
            </a:pathLst>
          </a:custGeom>
          <a:solidFill>
            <a:srgbClr val="374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CE37A7A1-E516-4D3B-9629-7B0FE0C58A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1671" y="5458668"/>
            <a:ext cx="2512765" cy="65364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A626E71-9F02-4E59-AC20-F7A294BD79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87491" y="4002933"/>
            <a:ext cx="2703600" cy="1353633"/>
          </a:xfrm>
          <a:custGeom>
            <a:avLst/>
            <a:gdLst>
              <a:gd name="connsiteX0" fmla="*/ 0 w 2703600"/>
              <a:gd name="connsiteY0" fmla="*/ 0 h 1353633"/>
              <a:gd name="connsiteX1" fmla="*/ 2703600 w 2703600"/>
              <a:gd name="connsiteY1" fmla="*/ 0 h 1353633"/>
              <a:gd name="connsiteX2" fmla="*/ 2703600 w 2703600"/>
              <a:gd name="connsiteY2" fmla="*/ 1353633 h 1353633"/>
              <a:gd name="connsiteX3" fmla="*/ 1466822 w 2703600"/>
              <a:gd name="connsiteY3" fmla="*/ 1353633 h 1353633"/>
              <a:gd name="connsiteX4" fmla="*/ 1352253 w 2703600"/>
              <a:gd name="connsiteY4" fmla="*/ 1216108 h 1353633"/>
              <a:gd name="connsiteX5" fmla="*/ 1237684 w 2703600"/>
              <a:gd name="connsiteY5" fmla="*/ 1353633 h 1353633"/>
              <a:gd name="connsiteX6" fmla="*/ 0 w 2703600"/>
              <a:gd name="connsiteY6" fmla="*/ 1353633 h 13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600" h="1353633">
                <a:moveTo>
                  <a:pt x="0" y="0"/>
                </a:moveTo>
                <a:lnTo>
                  <a:pt x="2703600" y="0"/>
                </a:lnTo>
                <a:lnTo>
                  <a:pt x="2703600" y="1353633"/>
                </a:lnTo>
                <a:lnTo>
                  <a:pt x="1466822" y="1353633"/>
                </a:lnTo>
                <a:lnTo>
                  <a:pt x="1352253" y="1216108"/>
                </a:lnTo>
                <a:lnTo>
                  <a:pt x="1237684" y="1353633"/>
                </a:lnTo>
                <a:lnTo>
                  <a:pt x="0" y="135363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2593540-1AED-4BF4-9DF6-3DACA56B6B25}"/>
              </a:ext>
            </a:extLst>
          </p:cNvPr>
          <p:cNvSpPr/>
          <p:nvPr userDrawn="1"/>
        </p:nvSpPr>
        <p:spPr>
          <a:xfrm>
            <a:off x="4625175" y="5219042"/>
            <a:ext cx="229139" cy="137525"/>
          </a:xfrm>
          <a:custGeom>
            <a:avLst/>
            <a:gdLst>
              <a:gd name="connsiteX0" fmla="*/ 114569 w 229138"/>
              <a:gd name="connsiteY0" fmla="*/ 0 h 137525"/>
              <a:gd name="connsiteX1" fmla="*/ 229138 w 229138"/>
              <a:gd name="connsiteY1" fmla="*/ 137525 h 137525"/>
              <a:gd name="connsiteX2" fmla="*/ 0 w 229138"/>
              <a:gd name="connsiteY2" fmla="*/ 137525 h 137525"/>
              <a:gd name="connsiteX3" fmla="*/ 114569 w 229138"/>
              <a:gd name="connsiteY3" fmla="*/ 0 h 1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8" h="137525">
                <a:moveTo>
                  <a:pt x="114569" y="0"/>
                </a:moveTo>
                <a:lnTo>
                  <a:pt x="229138" y="137525"/>
                </a:lnTo>
                <a:lnTo>
                  <a:pt x="0" y="137525"/>
                </a:lnTo>
                <a:lnTo>
                  <a:pt x="114569" y="0"/>
                </a:lnTo>
                <a:close/>
              </a:path>
            </a:pathLst>
          </a:custGeom>
          <a:solidFill>
            <a:srgbClr val="1E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E380154-8EE6-4049-BE2D-3CDC2066A32E}"/>
              </a:ext>
            </a:extLst>
          </p:cNvPr>
          <p:cNvSpPr/>
          <p:nvPr userDrawn="1"/>
        </p:nvSpPr>
        <p:spPr>
          <a:xfrm>
            <a:off x="3387492" y="5355089"/>
            <a:ext cx="2704507" cy="828786"/>
          </a:xfrm>
          <a:custGeom>
            <a:avLst/>
            <a:gdLst>
              <a:gd name="connsiteX0" fmla="*/ 0 w 2704507"/>
              <a:gd name="connsiteY0" fmla="*/ 0 h 828786"/>
              <a:gd name="connsiteX1" fmla="*/ 2704507 w 2704507"/>
              <a:gd name="connsiteY1" fmla="*/ 0 h 828786"/>
              <a:gd name="connsiteX2" fmla="*/ 2704507 w 2704507"/>
              <a:gd name="connsiteY2" fmla="*/ 828786 h 828786"/>
              <a:gd name="connsiteX3" fmla="*/ 0 w 2704507"/>
              <a:gd name="connsiteY3" fmla="*/ 828786 h 828786"/>
              <a:gd name="connsiteX4" fmla="*/ 0 w 2704507"/>
              <a:gd name="connsiteY4" fmla="*/ 0 h 8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07" h="828786">
                <a:moveTo>
                  <a:pt x="0" y="0"/>
                </a:moveTo>
                <a:lnTo>
                  <a:pt x="2704507" y="0"/>
                </a:lnTo>
                <a:lnTo>
                  <a:pt x="2704507" y="828786"/>
                </a:lnTo>
                <a:lnTo>
                  <a:pt x="0" y="828786"/>
                </a:lnTo>
                <a:lnTo>
                  <a:pt x="0" y="0"/>
                </a:lnTo>
                <a:close/>
              </a:path>
            </a:pathLst>
          </a:custGeom>
          <a:solidFill>
            <a:srgbClr val="1E55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D3E9AAA0-1B3E-40DD-888D-9D84EBDD19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83363" y="5458668"/>
            <a:ext cx="2512765" cy="65364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E2EC8A8-6518-4113-A02A-5ADC96D2D6A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1475" y="4002933"/>
            <a:ext cx="2703600" cy="1353633"/>
          </a:xfrm>
          <a:custGeom>
            <a:avLst/>
            <a:gdLst>
              <a:gd name="connsiteX0" fmla="*/ 0 w 2703600"/>
              <a:gd name="connsiteY0" fmla="*/ 0 h 1353633"/>
              <a:gd name="connsiteX1" fmla="*/ 2703600 w 2703600"/>
              <a:gd name="connsiteY1" fmla="*/ 0 h 1353633"/>
              <a:gd name="connsiteX2" fmla="*/ 2703600 w 2703600"/>
              <a:gd name="connsiteY2" fmla="*/ 1353633 h 1353633"/>
              <a:gd name="connsiteX3" fmla="*/ 1466822 w 2703600"/>
              <a:gd name="connsiteY3" fmla="*/ 1353633 h 1353633"/>
              <a:gd name="connsiteX4" fmla="*/ 1352253 w 2703600"/>
              <a:gd name="connsiteY4" fmla="*/ 1216108 h 1353633"/>
              <a:gd name="connsiteX5" fmla="*/ 1237684 w 2703600"/>
              <a:gd name="connsiteY5" fmla="*/ 1353633 h 1353633"/>
              <a:gd name="connsiteX6" fmla="*/ 0 w 2703600"/>
              <a:gd name="connsiteY6" fmla="*/ 1353633 h 13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600" h="1353633">
                <a:moveTo>
                  <a:pt x="0" y="0"/>
                </a:moveTo>
                <a:lnTo>
                  <a:pt x="2703600" y="0"/>
                </a:lnTo>
                <a:lnTo>
                  <a:pt x="2703600" y="1353633"/>
                </a:lnTo>
                <a:lnTo>
                  <a:pt x="1466822" y="1353633"/>
                </a:lnTo>
                <a:lnTo>
                  <a:pt x="1352253" y="1216108"/>
                </a:lnTo>
                <a:lnTo>
                  <a:pt x="1237684" y="1353633"/>
                </a:lnTo>
                <a:lnTo>
                  <a:pt x="0" y="135363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FB2FAC8-6266-4F24-8925-3F09B9AB5C80}"/>
              </a:ext>
            </a:extLst>
          </p:cNvPr>
          <p:cNvSpPr/>
          <p:nvPr userDrawn="1"/>
        </p:nvSpPr>
        <p:spPr>
          <a:xfrm>
            <a:off x="7329157" y="5219042"/>
            <a:ext cx="229139" cy="137525"/>
          </a:xfrm>
          <a:custGeom>
            <a:avLst/>
            <a:gdLst>
              <a:gd name="connsiteX0" fmla="*/ 114569 w 229138"/>
              <a:gd name="connsiteY0" fmla="*/ 0 h 137525"/>
              <a:gd name="connsiteX1" fmla="*/ 229138 w 229138"/>
              <a:gd name="connsiteY1" fmla="*/ 137525 h 137525"/>
              <a:gd name="connsiteX2" fmla="*/ 0 w 229138"/>
              <a:gd name="connsiteY2" fmla="*/ 137525 h 137525"/>
              <a:gd name="connsiteX3" fmla="*/ 114569 w 229138"/>
              <a:gd name="connsiteY3" fmla="*/ 0 h 1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8" h="137525">
                <a:moveTo>
                  <a:pt x="114569" y="0"/>
                </a:moveTo>
                <a:lnTo>
                  <a:pt x="229138" y="137525"/>
                </a:lnTo>
                <a:lnTo>
                  <a:pt x="0" y="137525"/>
                </a:lnTo>
                <a:lnTo>
                  <a:pt x="114569" y="0"/>
                </a:lnTo>
                <a:close/>
              </a:path>
            </a:pathLst>
          </a:custGeom>
          <a:solidFill>
            <a:srgbClr val="173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403E47C-03B7-48CA-9F7C-7CF480F7D089}"/>
              </a:ext>
            </a:extLst>
          </p:cNvPr>
          <p:cNvSpPr/>
          <p:nvPr userDrawn="1"/>
        </p:nvSpPr>
        <p:spPr>
          <a:xfrm>
            <a:off x="6091475" y="5355089"/>
            <a:ext cx="2704507" cy="828786"/>
          </a:xfrm>
          <a:custGeom>
            <a:avLst/>
            <a:gdLst>
              <a:gd name="connsiteX0" fmla="*/ 0 w 2704507"/>
              <a:gd name="connsiteY0" fmla="*/ 0 h 828786"/>
              <a:gd name="connsiteX1" fmla="*/ 2704507 w 2704507"/>
              <a:gd name="connsiteY1" fmla="*/ 0 h 828786"/>
              <a:gd name="connsiteX2" fmla="*/ 2704507 w 2704507"/>
              <a:gd name="connsiteY2" fmla="*/ 828786 h 828786"/>
              <a:gd name="connsiteX3" fmla="*/ 0 w 2704507"/>
              <a:gd name="connsiteY3" fmla="*/ 828786 h 828786"/>
              <a:gd name="connsiteX4" fmla="*/ 0 w 2704507"/>
              <a:gd name="connsiteY4" fmla="*/ 0 h 8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07" h="828786">
                <a:moveTo>
                  <a:pt x="0" y="0"/>
                </a:moveTo>
                <a:lnTo>
                  <a:pt x="2704507" y="0"/>
                </a:lnTo>
                <a:lnTo>
                  <a:pt x="2704507" y="828786"/>
                </a:lnTo>
                <a:lnTo>
                  <a:pt x="0" y="828786"/>
                </a:lnTo>
                <a:lnTo>
                  <a:pt x="0" y="0"/>
                </a:lnTo>
                <a:close/>
              </a:path>
            </a:pathLst>
          </a:custGeom>
          <a:solidFill>
            <a:srgbClr val="173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300"/>
              </a:spcAft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741C13CB-1A2F-45CB-9A70-306FC8355A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87346" y="5458668"/>
            <a:ext cx="2512765" cy="65364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E173F79-9745-431E-B566-315BA0F60F5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95273" y="4002933"/>
            <a:ext cx="2703600" cy="1353633"/>
          </a:xfrm>
          <a:custGeom>
            <a:avLst/>
            <a:gdLst>
              <a:gd name="connsiteX0" fmla="*/ 0 w 2703600"/>
              <a:gd name="connsiteY0" fmla="*/ 0 h 1353633"/>
              <a:gd name="connsiteX1" fmla="*/ 2703600 w 2703600"/>
              <a:gd name="connsiteY1" fmla="*/ 0 h 1353633"/>
              <a:gd name="connsiteX2" fmla="*/ 2703600 w 2703600"/>
              <a:gd name="connsiteY2" fmla="*/ 1353633 h 1353633"/>
              <a:gd name="connsiteX3" fmla="*/ 1466822 w 2703600"/>
              <a:gd name="connsiteY3" fmla="*/ 1353633 h 1353633"/>
              <a:gd name="connsiteX4" fmla="*/ 1352253 w 2703600"/>
              <a:gd name="connsiteY4" fmla="*/ 1216108 h 1353633"/>
              <a:gd name="connsiteX5" fmla="*/ 1237684 w 2703600"/>
              <a:gd name="connsiteY5" fmla="*/ 1353633 h 1353633"/>
              <a:gd name="connsiteX6" fmla="*/ 0 w 2703600"/>
              <a:gd name="connsiteY6" fmla="*/ 1353633 h 135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600" h="1353633">
                <a:moveTo>
                  <a:pt x="0" y="0"/>
                </a:moveTo>
                <a:lnTo>
                  <a:pt x="2703600" y="0"/>
                </a:lnTo>
                <a:lnTo>
                  <a:pt x="2703600" y="1353633"/>
                </a:lnTo>
                <a:lnTo>
                  <a:pt x="1466822" y="1353633"/>
                </a:lnTo>
                <a:lnTo>
                  <a:pt x="1352253" y="1216108"/>
                </a:lnTo>
                <a:lnTo>
                  <a:pt x="1237684" y="1353633"/>
                </a:lnTo>
                <a:lnTo>
                  <a:pt x="0" y="135363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848FE7E-D0A7-4B0C-B17E-0E2F84056DF8}"/>
              </a:ext>
            </a:extLst>
          </p:cNvPr>
          <p:cNvSpPr/>
          <p:nvPr userDrawn="1"/>
        </p:nvSpPr>
        <p:spPr>
          <a:xfrm>
            <a:off x="10032957" y="5219042"/>
            <a:ext cx="229139" cy="137525"/>
          </a:xfrm>
          <a:custGeom>
            <a:avLst/>
            <a:gdLst>
              <a:gd name="connsiteX0" fmla="*/ 114569 w 229138"/>
              <a:gd name="connsiteY0" fmla="*/ 0 h 137525"/>
              <a:gd name="connsiteX1" fmla="*/ 229138 w 229138"/>
              <a:gd name="connsiteY1" fmla="*/ 137525 h 137525"/>
              <a:gd name="connsiteX2" fmla="*/ 0 w 229138"/>
              <a:gd name="connsiteY2" fmla="*/ 137525 h 137525"/>
              <a:gd name="connsiteX3" fmla="*/ 114569 w 229138"/>
              <a:gd name="connsiteY3" fmla="*/ 0 h 13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138" h="137525">
                <a:moveTo>
                  <a:pt x="114569" y="0"/>
                </a:moveTo>
                <a:lnTo>
                  <a:pt x="229138" y="137525"/>
                </a:lnTo>
                <a:lnTo>
                  <a:pt x="0" y="137525"/>
                </a:lnTo>
                <a:lnTo>
                  <a:pt x="1145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BE5F27C-E0C7-4555-BD1C-60A7D82F9B11}"/>
              </a:ext>
            </a:extLst>
          </p:cNvPr>
          <p:cNvSpPr/>
          <p:nvPr userDrawn="1"/>
        </p:nvSpPr>
        <p:spPr>
          <a:xfrm>
            <a:off x="8795273" y="5355089"/>
            <a:ext cx="2704507" cy="828786"/>
          </a:xfrm>
          <a:custGeom>
            <a:avLst/>
            <a:gdLst>
              <a:gd name="connsiteX0" fmla="*/ 0 w 2704507"/>
              <a:gd name="connsiteY0" fmla="*/ 0 h 828786"/>
              <a:gd name="connsiteX1" fmla="*/ 2704507 w 2704507"/>
              <a:gd name="connsiteY1" fmla="*/ 0 h 828786"/>
              <a:gd name="connsiteX2" fmla="*/ 2704507 w 2704507"/>
              <a:gd name="connsiteY2" fmla="*/ 828786 h 828786"/>
              <a:gd name="connsiteX3" fmla="*/ 0 w 2704507"/>
              <a:gd name="connsiteY3" fmla="*/ 828786 h 828786"/>
              <a:gd name="connsiteX4" fmla="*/ 0 w 2704507"/>
              <a:gd name="connsiteY4" fmla="*/ 0 h 8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4507" h="828786">
                <a:moveTo>
                  <a:pt x="0" y="0"/>
                </a:moveTo>
                <a:lnTo>
                  <a:pt x="2704507" y="0"/>
                </a:lnTo>
                <a:lnTo>
                  <a:pt x="2704507" y="828786"/>
                </a:lnTo>
                <a:lnTo>
                  <a:pt x="0" y="8287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dirty="0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3F9B70C7-48EF-4361-B53B-CE966F9BED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93050" y="5458668"/>
            <a:ext cx="2512765" cy="65364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A3E32C21-2A75-4101-B383-6A58BD323F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1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rrow: Down 66">
            <a:extLst>
              <a:ext uri="{FF2B5EF4-FFF2-40B4-BE49-F238E27FC236}">
                <a16:creationId xmlns:a16="http://schemas.microsoft.com/office/drawing/2014/main" id="{329594F5-537D-4528-9BD8-544440F8D540}"/>
              </a:ext>
            </a:extLst>
          </p:cNvPr>
          <p:cNvSpPr/>
          <p:nvPr userDrawn="1"/>
        </p:nvSpPr>
        <p:spPr>
          <a:xfrm rot="16200000">
            <a:off x="5295142" y="-1744221"/>
            <a:ext cx="906396" cy="11496677"/>
          </a:xfrm>
          <a:prstGeom prst="downArrow">
            <a:avLst>
              <a:gd name="adj1" fmla="val 63853"/>
              <a:gd name="adj2" fmla="val 50000"/>
            </a:avLst>
          </a:prstGeom>
          <a:gradFill>
            <a:gsLst>
              <a:gs pos="0">
                <a:schemeClr val="tx2">
                  <a:alpha val="0"/>
                </a:schemeClr>
              </a:gs>
              <a:gs pos="19000">
                <a:schemeClr val="tx2">
                  <a:alpha val="25000"/>
                </a:schemeClr>
              </a:gs>
              <a:gs pos="43000">
                <a:schemeClr val="tx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8E525C-AC71-4A35-BC05-0D882A27F068}"/>
              </a:ext>
            </a:extLst>
          </p:cNvPr>
          <p:cNvCxnSpPr>
            <a:cxnSpLocks/>
          </p:cNvCxnSpPr>
          <p:nvPr userDrawn="1"/>
        </p:nvCxnSpPr>
        <p:spPr>
          <a:xfrm>
            <a:off x="27941" y="4003676"/>
            <a:ext cx="11471508" cy="0"/>
          </a:xfrm>
          <a:prstGeom prst="line">
            <a:avLst/>
          </a:prstGeom>
          <a:ln w="19050" cap="sq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20BC90-3384-4499-A697-CD100CE2F0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7229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9F7910D-5048-4E00-8355-82333C7A81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5017" y="1808351"/>
            <a:ext cx="1456115" cy="1677286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DCE910C-1303-4532-A90A-8DF8B3B0A7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74421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DA9C591E-E764-4BEC-990F-45458E88543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08701" y="1808351"/>
            <a:ext cx="1456115" cy="1677286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D2E24E5-A2D3-4E3E-B0BE-87A48A1219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51613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B243F35-D607-45E9-A147-3D64C4B8BE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87598" y="1808351"/>
            <a:ext cx="1456115" cy="1677286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D93F666-99DC-4F2F-BBAD-CB3C750A06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28805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18979EFE-5F23-4C48-B79F-90B5A9BA44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365" y="1808351"/>
            <a:ext cx="1456115" cy="1677286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AF43EE3-2712-4FE2-9691-E9656AD364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05995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F6B0C0CE-C40D-44C1-923A-A5344755AC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043781" y="1808353"/>
            <a:ext cx="1456115" cy="1684339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50470A9A-3A68-46BE-892D-9C7926CA2DF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067537" y="4508139"/>
            <a:ext cx="1456115" cy="1677286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169C1F7B-03FB-4BA2-A024-CEB5C40A952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35825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D05E528-0ADD-4D16-A446-450D2BC1B6A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13017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FBEDD5A1-965E-40BC-888A-021ACC93C3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90209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057C7AC1-6E3E-4E9E-8686-604DBB8BEF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67401" y="3765890"/>
            <a:ext cx="475571" cy="475570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non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5C266810-BBB8-4866-8DC8-48221E785A3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48233" y="4508139"/>
            <a:ext cx="1456115" cy="1677286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2D8C410-74AD-458F-8425-DA1777EAB30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621867" y="4508139"/>
            <a:ext cx="1456115" cy="1677286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AFA43E06-0C9B-4C15-977F-3FF5A0926EC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00320" y="4508139"/>
            <a:ext cx="1456115" cy="1677286"/>
          </a:xfrm>
        </p:spPr>
        <p:txBody>
          <a:bodyPr lIns="72000">
            <a:noAutofit/>
          </a:bodyPr>
          <a:lstStyle>
            <a:lvl1pPr>
              <a:spcBef>
                <a:spcPts val="300"/>
              </a:spcBef>
              <a:defRPr sz="1000" b="1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5655A1F-F538-4539-B2D6-99285FDEED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organisatio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E4A48-7A7B-4F3F-9B84-F1575EE46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2864" y="2286000"/>
            <a:ext cx="1946275" cy="865188"/>
          </a:xfrm>
          <a:solidFill>
            <a:schemeClr val="accent1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6B28633-6A13-4D60-932C-61C91AAA2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2864" y="4159449"/>
            <a:ext cx="1946275" cy="865188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10171D7-440E-4E98-BA6A-295B7DF64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1133" y="4159449"/>
            <a:ext cx="1946275" cy="865188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15CA6F6-0576-44AC-8A4A-DDF80C94B0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3863" y="4159449"/>
            <a:ext cx="1946275" cy="865188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2918AB-EE29-4C65-A836-EF92244539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2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organisatio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48573A1D-7FF7-4A38-A64F-F64149952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3165" y="1820863"/>
            <a:ext cx="1946275" cy="878266"/>
          </a:xfrm>
          <a:solidFill>
            <a:schemeClr val="accent1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3684A24-5E90-4805-BF44-485383C272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3165" y="3130037"/>
            <a:ext cx="1946275" cy="878266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B65D75F6-4E46-4EE9-B593-E27B0FF15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1133" y="3130037"/>
            <a:ext cx="1946275" cy="878266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2DC63CC0-17A0-46D2-AF0F-AC5912DA2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3863" y="3130037"/>
            <a:ext cx="1946275" cy="878266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2B061E7-C671-4042-896D-3453580DBE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4045" y="4461103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E59BE417-C312-4A2E-A85C-0536A79BF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4045" y="5244043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64D204BA-0975-48BE-946E-852E0501CB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7742" y="4249005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3910B7DC-2E95-424D-B96D-1CCD9D6811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67742" y="5036293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6E217DC9-A27F-49C4-8D73-B2FAF833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915" y="4249005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2480EA47-9C93-4D6B-A59B-D99DF596B0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789" y="4461103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DB3F88C0-ED08-432C-B4C4-EBF0B8A6E1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9789" y="5244043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801C9B30-1BD1-49B1-BC0E-0EA8C7A7C7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67679" y="4249005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EDA36EF9-2D3C-4718-BF10-9C394C387D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67679" y="5036293"/>
            <a:ext cx="1659756" cy="724180"/>
          </a:xfrm>
          <a:solidFill>
            <a:schemeClr val="tx2"/>
          </a:solidFill>
        </p:spPr>
        <p:txBody>
          <a:bodyPr lIns="216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7DAF5DD-0908-40EF-89C1-1B6BDFFD87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46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organisational char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E4A48-7A7B-4F3F-9B84-F1575EE46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5824" y="2286000"/>
            <a:ext cx="1946275" cy="865188"/>
          </a:xfrm>
          <a:solidFill>
            <a:schemeClr val="accent1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6B28633-6A13-4D60-932C-61C91AAA2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5824" y="4159449"/>
            <a:ext cx="1946275" cy="865188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10171D7-440E-4E98-BA6A-295B7DF647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4093" y="4159449"/>
            <a:ext cx="1946275" cy="865188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15CA6F6-0576-44AC-8A4A-DDF80C94B0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6823" y="4159449"/>
            <a:ext cx="1946275" cy="865188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7DA0B64-DE68-4943-95D3-6F0BD528FE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28905" y="4159449"/>
            <a:ext cx="865188" cy="865188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6AEF08A-0181-4466-BAEE-A608E4521B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89903" y="4159449"/>
            <a:ext cx="865188" cy="865188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507F05A-071D-4C92-8D1C-13353245FD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89903" y="2286000"/>
            <a:ext cx="865188" cy="865188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defRPr lang="en-GB" sz="1400"/>
            </a:lvl1pPr>
          </a:lstStyle>
          <a:p>
            <a:pPr lvl="0" algn="ctr"/>
            <a:r>
              <a:rPr lang="en-GB" dirty="0"/>
              <a:t>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7F2EFA-BCAD-4079-8419-E600A67DD1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51635" y="4159449"/>
            <a:ext cx="865188" cy="865188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4EF8CBC-5B73-48D1-8F06-E13FCA8F838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0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organisational char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48573A1D-7FF7-4A38-A64F-F64149952D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6576" y="1820863"/>
            <a:ext cx="1946275" cy="878266"/>
          </a:xfrm>
          <a:solidFill>
            <a:schemeClr val="accent1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3684A24-5E90-4805-BF44-485383C272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56576" y="3130037"/>
            <a:ext cx="1946275" cy="878266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B65D75F6-4E46-4EE9-B593-E27B0FF15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4543" y="3130037"/>
            <a:ext cx="1946275" cy="878266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2DC63CC0-17A0-46D2-AF0F-AC5912DA2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7273" y="3130037"/>
            <a:ext cx="1946275" cy="878266"/>
          </a:xfrm>
          <a:solidFill>
            <a:schemeClr val="accent2"/>
          </a:solidFill>
        </p:spPr>
        <p:txBody>
          <a:bodyPr lIns="252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6E217DC9-A27F-49C4-8D73-B2FAF833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6559" y="4249005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594D479-5DCB-4ADD-8BC8-BB8B0EE6930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678309" y="1820863"/>
            <a:ext cx="878267" cy="878266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A078289-1573-4B22-B6D7-E1A32A99918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678309" y="3130037"/>
            <a:ext cx="878267" cy="878266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7CC9115-321F-44F8-A00A-20DFEFF8904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316276" y="3130037"/>
            <a:ext cx="878267" cy="878266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FC67214-24E7-42FA-B1F6-B93DDD0B012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39005" y="3130037"/>
            <a:ext cx="878267" cy="878266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4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AA4B22-4844-44AD-AD9C-5F54C727447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42378" y="4249006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17AC897-39EE-4C5A-847E-DC3F8A0E70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74759" y="4249005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DB41925-C8C0-4250-A26A-1E0F74D826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250578" y="4249006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FBA2876E-4162-472A-8F6C-6A5621FE8E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13615" y="4461103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7B0A2A2-0FC2-421B-8998-8C16DC93700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589434" y="4461103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EC57855-7862-422F-B18F-8237B0618AB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9507" y="4249005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21E24BA-23A8-4154-8346-9273D6AA73C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95326" y="4249006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4CCA5B12-0E15-4260-B953-312D96E2A5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58363" y="4461103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32E7AD4A-9D91-489A-9286-399A1A787D9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034182" y="4461103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C84A8EF7-73C6-4EFD-A302-65AFD9339E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74759" y="5036294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6AC5A5FD-01B8-4A0E-B992-2AD60D3BD59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50578" y="5036294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41B0A6C7-8CDC-4AC9-BEF9-F4BEFEB744C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13615" y="5244043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A5D4D148-DE37-43A0-9003-C3EB5CDC5A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589434" y="5244043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7AC2A3E9-8E85-473D-AD47-2FE290347D7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19507" y="5036294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2B1E8765-3737-486A-A3BF-5ABC4E9BAEE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95326" y="5036294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62D9C6A7-B4E9-49C3-AAF6-9EAB065087D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58363" y="5244043"/>
            <a:ext cx="1183060" cy="724180"/>
          </a:xfrm>
          <a:solidFill>
            <a:schemeClr val="tx2"/>
          </a:solidFill>
        </p:spPr>
        <p:txBody>
          <a:bodyPr lIns="180000" tIns="46800" rIns="90000" bIns="46800" anchor="ctr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Position</a:t>
            </a:r>
            <a:endParaRPr lang="en-GB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FA28150B-4DD1-4C6E-B3C3-E4D79B6571E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034182" y="5244043"/>
            <a:ext cx="724180" cy="724180"/>
          </a:xfrm>
          <a:custGeom>
            <a:avLst/>
            <a:gdLst>
              <a:gd name="connsiteX0" fmla="*/ 0 w 865188"/>
              <a:gd name="connsiteY0" fmla="*/ 0 h 865188"/>
              <a:gd name="connsiteX1" fmla="*/ 865188 w 865188"/>
              <a:gd name="connsiteY1" fmla="*/ 0 h 865188"/>
              <a:gd name="connsiteX2" fmla="*/ 865188 w 865188"/>
              <a:gd name="connsiteY2" fmla="*/ 865188 h 865188"/>
              <a:gd name="connsiteX3" fmla="*/ 0 w 865188"/>
              <a:gd name="connsiteY3" fmla="*/ 865188 h 86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188" h="865188">
                <a:moveTo>
                  <a:pt x="0" y="0"/>
                </a:moveTo>
                <a:lnTo>
                  <a:pt x="865188" y="0"/>
                </a:lnTo>
                <a:lnTo>
                  <a:pt x="865188" y="865188"/>
                </a:lnTo>
                <a:lnTo>
                  <a:pt x="0" y="86518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EBDE0F7-AE69-43AC-BC1B-447643926E4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3161CD6-D690-4F40-9AB4-ADF9C7CA65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6843" y="4"/>
            <a:ext cx="10775159" cy="6857999"/>
          </a:xfrm>
          <a:custGeom>
            <a:avLst/>
            <a:gdLst>
              <a:gd name="connsiteX0" fmla="*/ 8942668 w 10775158"/>
              <a:gd name="connsiteY0" fmla="*/ 521639 h 6857999"/>
              <a:gd name="connsiteX1" fmla="*/ 8942668 w 10775158"/>
              <a:gd name="connsiteY1" fmla="*/ 1419656 h 6857999"/>
              <a:gd name="connsiteX2" fmla="*/ 10120720 w 10775158"/>
              <a:gd name="connsiteY2" fmla="*/ 1419656 h 6857999"/>
              <a:gd name="connsiteX3" fmla="*/ 10120720 w 10775158"/>
              <a:gd name="connsiteY3" fmla="*/ 521639 h 6857999"/>
              <a:gd name="connsiteX4" fmla="*/ 2651 w 10775158"/>
              <a:gd name="connsiteY4" fmla="*/ 0 h 6857999"/>
              <a:gd name="connsiteX5" fmla="*/ 1571503 w 10775158"/>
              <a:gd name="connsiteY5" fmla="*/ 0 h 6857999"/>
              <a:gd name="connsiteX6" fmla="*/ 8472614 w 10775158"/>
              <a:gd name="connsiteY6" fmla="*/ 0 h 6857999"/>
              <a:gd name="connsiteX7" fmla="*/ 10775158 w 10775158"/>
              <a:gd name="connsiteY7" fmla="*/ 0 h 6857999"/>
              <a:gd name="connsiteX8" fmla="*/ 10775158 w 10775158"/>
              <a:gd name="connsiteY8" fmla="*/ 6857999 h 6857999"/>
              <a:gd name="connsiteX9" fmla="*/ 10330413 w 10775158"/>
              <a:gd name="connsiteY9" fmla="*/ 6857999 h 6857999"/>
              <a:gd name="connsiteX10" fmla="*/ 10330413 w 10775158"/>
              <a:gd name="connsiteY10" fmla="*/ 6167111 h 6857999"/>
              <a:gd name="connsiteX11" fmla="*/ 8271551 w 10775158"/>
              <a:gd name="connsiteY11" fmla="*/ 6167111 h 6857999"/>
              <a:gd name="connsiteX12" fmla="*/ 8271551 w 10775158"/>
              <a:gd name="connsiteY12" fmla="*/ 6608098 h 6857999"/>
              <a:gd name="connsiteX13" fmla="*/ 8523434 w 10775158"/>
              <a:gd name="connsiteY13" fmla="*/ 6857999 h 6857999"/>
              <a:gd name="connsiteX14" fmla="*/ 8472614 w 10775158"/>
              <a:gd name="connsiteY14" fmla="*/ 6857999 h 6857999"/>
              <a:gd name="connsiteX15" fmla="*/ 1571503 w 10775158"/>
              <a:gd name="connsiteY15" fmla="*/ 6857999 h 6857999"/>
              <a:gd name="connsiteX16" fmla="*/ 2382 w 10775158"/>
              <a:gd name="connsiteY16" fmla="*/ 6857999 h 6857999"/>
              <a:gd name="connsiteX17" fmla="*/ 2382 w 10775158"/>
              <a:gd name="connsiteY17" fmla="*/ 6857998 h 6857999"/>
              <a:gd name="connsiteX18" fmla="*/ 2651 w 10775158"/>
              <a:gd name="connsiteY18" fmla="*/ 6857998 h 6857999"/>
              <a:gd name="connsiteX19" fmla="*/ 2651 w 10775158"/>
              <a:gd name="connsiteY19" fmla="*/ 6850060 h 6857999"/>
              <a:gd name="connsiteX20" fmla="*/ 0 w 10775158"/>
              <a:gd name="connsiteY20" fmla="*/ 6850060 h 6857999"/>
              <a:gd name="connsiteX21" fmla="*/ 0 w 10775158"/>
              <a:gd name="connsiteY21" fmla="*/ 4568824 h 6857999"/>
              <a:gd name="connsiteX22" fmla="*/ 6857355 w 10775158"/>
              <a:gd name="connsiteY22" fmla="*/ 4568824 h 6857999"/>
              <a:gd name="connsiteX23" fmla="*/ 6857355 w 10775158"/>
              <a:gd name="connsiteY23" fmla="*/ 2288380 h 6857999"/>
              <a:gd name="connsiteX24" fmla="*/ 6856810 w 10775158"/>
              <a:gd name="connsiteY24" fmla="*/ 2288380 h 6857999"/>
              <a:gd name="connsiteX25" fmla="*/ 6856810 w 10775158"/>
              <a:gd name="connsiteY25" fmla="*/ 2283615 h 6857999"/>
              <a:gd name="connsiteX26" fmla="*/ 6023372 w 10775158"/>
              <a:gd name="connsiteY26" fmla="*/ 2283615 h 6857999"/>
              <a:gd name="connsiteX27" fmla="*/ 6023372 w 10775158"/>
              <a:gd name="connsiteY27" fmla="*/ 2283765 h 6857999"/>
              <a:gd name="connsiteX28" fmla="*/ 1571503 w 10775158"/>
              <a:gd name="connsiteY28" fmla="*/ 2283765 h 6857999"/>
              <a:gd name="connsiteX29" fmla="*/ 2651 w 10775158"/>
              <a:gd name="connsiteY29" fmla="*/ 22837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75158" h="6857999">
                <a:moveTo>
                  <a:pt x="8942668" y="521639"/>
                </a:moveTo>
                <a:lnTo>
                  <a:pt x="8942668" y="1419656"/>
                </a:lnTo>
                <a:lnTo>
                  <a:pt x="10120720" y="1419656"/>
                </a:lnTo>
                <a:lnTo>
                  <a:pt x="10120720" y="521639"/>
                </a:lnTo>
                <a:close/>
                <a:moveTo>
                  <a:pt x="2651" y="0"/>
                </a:moveTo>
                <a:lnTo>
                  <a:pt x="1571503" y="0"/>
                </a:lnTo>
                <a:lnTo>
                  <a:pt x="8472614" y="0"/>
                </a:lnTo>
                <a:lnTo>
                  <a:pt x="10775158" y="0"/>
                </a:lnTo>
                <a:lnTo>
                  <a:pt x="10775158" y="6857999"/>
                </a:lnTo>
                <a:lnTo>
                  <a:pt x="10330413" y="6857999"/>
                </a:lnTo>
                <a:lnTo>
                  <a:pt x="10330413" y="6167111"/>
                </a:lnTo>
                <a:lnTo>
                  <a:pt x="8271551" y="6167111"/>
                </a:lnTo>
                <a:lnTo>
                  <a:pt x="8271551" y="6608098"/>
                </a:lnTo>
                <a:lnTo>
                  <a:pt x="8523434" y="6857999"/>
                </a:lnTo>
                <a:lnTo>
                  <a:pt x="8472614" y="6857999"/>
                </a:lnTo>
                <a:lnTo>
                  <a:pt x="1571503" y="6857999"/>
                </a:lnTo>
                <a:lnTo>
                  <a:pt x="2382" y="6857999"/>
                </a:lnTo>
                <a:lnTo>
                  <a:pt x="2382" y="6857998"/>
                </a:lnTo>
                <a:lnTo>
                  <a:pt x="2651" y="6857998"/>
                </a:lnTo>
                <a:lnTo>
                  <a:pt x="2651" y="6850060"/>
                </a:lnTo>
                <a:lnTo>
                  <a:pt x="0" y="6850060"/>
                </a:lnTo>
                <a:lnTo>
                  <a:pt x="0" y="4568824"/>
                </a:lnTo>
                <a:lnTo>
                  <a:pt x="6857355" y="4568824"/>
                </a:lnTo>
                <a:lnTo>
                  <a:pt x="6857355" y="2288380"/>
                </a:lnTo>
                <a:lnTo>
                  <a:pt x="6856810" y="2288380"/>
                </a:lnTo>
                <a:lnTo>
                  <a:pt x="6856810" y="2283615"/>
                </a:lnTo>
                <a:lnTo>
                  <a:pt x="6023372" y="2283615"/>
                </a:lnTo>
                <a:lnTo>
                  <a:pt x="6023372" y="2283765"/>
                </a:lnTo>
                <a:lnTo>
                  <a:pt x="1571503" y="2283765"/>
                </a:lnTo>
                <a:lnTo>
                  <a:pt x="2651" y="2283765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96FC22-C446-49FA-91C0-6EF529EAE808}"/>
              </a:ext>
            </a:extLst>
          </p:cNvPr>
          <p:cNvGrpSpPr/>
          <p:nvPr userDrawn="1"/>
        </p:nvGrpSpPr>
        <p:grpSpPr>
          <a:xfrm>
            <a:off x="9688398" y="6167115"/>
            <a:ext cx="2060696" cy="899231"/>
            <a:chOff x="9688394" y="6167113"/>
            <a:chExt cx="2060694" cy="899231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DA1FD8A2-776A-425C-B736-6841850E7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3734"/>
            <a:stretch>
              <a:fillRect/>
            </a:stretch>
          </p:blipFill>
          <p:spPr>
            <a:xfrm>
              <a:off x="9688394" y="6167113"/>
              <a:ext cx="2060694" cy="899231"/>
            </a:xfrm>
            <a:custGeom>
              <a:avLst/>
              <a:gdLst>
                <a:gd name="connsiteX0" fmla="*/ 0 w 2060694"/>
                <a:gd name="connsiteY0" fmla="*/ 0 h 899231"/>
                <a:gd name="connsiteX1" fmla="*/ 2060694 w 2060694"/>
                <a:gd name="connsiteY1" fmla="*/ 0 h 899231"/>
                <a:gd name="connsiteX2" fmla="*/ 2060694 w 2060694"/>
                <a:gd name="connsiteY2" fmla="*/ 691516 h 899231"/>
                <a:gd name="connsiteX3" fmla="*/ 24881 w 2060694"/>
                <a:gd name="connsiteY3" fmla="*/ 691516 h 899231"/>
                <a:gd name="connsiteX4" fmla="*/ 24881 w 2060694"/>
                <a:gd name="connsiteY4" fmla="*/ 899231 h 899231"/>
                <a:gd name="connsiteX5" fmla="*/ 0 w 2060694"/>
                <a:gd name="connsiteY5" fmla="*/ 899231 h 89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694" h="899231">
                  <a:moveTo>
                    <a:pt x="0" y="0"/>
                  </a:moveTo>
                  <a:lnTo>
                    <a:pt x="2060694" y="0"/>
                  </a:lnTo>
                  <a:lnTo>
                    <a:pt x="2060694" y="691516"/>
                  </a:lnTo>
                  <a:lnTo>
                    <a:pt x="24881" y="691516"/>
                  </a:lnTo>
                  <a:lnTo>
                    <a:pt x="24881" y="899231"/>
                  </a:lnTo>
                  <a:lnTo>
                    <a:pt x="0" y="899231"/>
                  </a:lnTo>
                  <a:close/>
                </a:path>
              </a:pathLst>
            </a:cu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D0FE69-E164-4759-8E61-366F1602BD04}"/>
                </a:ext>
              </a:extLst>
            </p:cNvPr>
            <p:cNvSpPr txBox="1"/>
            <p:nvPr userDrawn="1"/>
          </p:nvSpPr>
          <p:spPr>
            <a:xfrm>
              <a:off x="9690244" y="6257448"/>
              <a:ext cx="2020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people’s lives.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4D0FAB-4734-42CD-9661-871A5BD52A2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508882" y="2623173"/>
            <a:ext cx="5339719" cy="972671"/>
          </a:xfrm>
        </p:spPr>
        <p:txBody>
          <a:bodyPr anchor="ctr" anchorCtr="0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2B18B-4DA9-421A-9AEE-50AB34A9BF6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508882" y="3618256"/>
            <a:ext cx="5339719" cy="70373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DE60A5-B714-44F5-B330-D1273B4BC754}"/>
              </a:ext>
            </a:extLst>
          </p:cNvPr>
          <p:cNvSpPr/>
          <p:nvPr userDrawn="1"/>
        </p:nvSpPr>
        <p:spPr>
          <a:xfrm rot="8100000" flipV="1">
            <a:off x="717390" y="3752216"/>
            <a:ext cx="3017367" cy="4888486"/>
          </a:xfrm>
          <a:custGeom>
            <a:avLst/>
            <a:gdLst>
              <a:gd name="connsiteX0" fmla="*/ 2289512 w 3017366"/>
              <a:gd name="connsiteY0" fmla="*/ 2598973 h 4888486"/>
              <a:gd name="connsiteX1" fmla="*/ 0 w 3017366"/>
              <a:gd name="connsiteY1" fmla="*/ 4888485 h 4888486"/>
              <a:gd name="connsiteX2" fmla="*/ 0 w 3017366"/>
              <a:gd name="connsiteY2" fmla="*/ 4888486 h 4888486"/>
              <a:gd name="connsiteX3" fmla="*/ 2289512 w 3017366"/>
              <a:gd name="connsiteY3" fmla="*/ 2598975 h 4888486"/>
              <a:gd name="connsiteX4" fmla="*/ 0 w 3017366"/>
              <a:gd name="connsiteY4" fmla="*/ 0 h 4888486"/>
              <a:gd name="connsiteX5" fmla="*/ 0 w 3017366"/>
              <a:gd name="connsiteY5" fmla="*/ 1655595 h 4888486"/>
              <a:gd name="connsiteX6" fmla="*/ 931667 w 3017366"/>
              <a:gd name="connsiteY6" fmla="*/ 723928 h 4888486"/>
              <a:gd name="connsiteX7" fmla="*/ 2289512 w 3017366"/>
              <a:gd name="connsiteY7" fmla="*/ 2081773 h 4888486"/>
              <a:gd name="connsiteX8" fmla="*/ 2289512 w 3017366"/>
              <a:gd name="connsiteY8" fmla="*/ 804783 h 4888486"/>
              <a:gd name="connsiteX9" fmla="*/ 3017366 w 3017366"/>
              <a:gd name="connsiteY9" fmla="*/ 804783 h 4888486"/>
              <a:gd name="connsiteX10" fmla="*/ 2212583 w 3017366"/>
              <a:gd name="connsiteY10" fmla="*/ 0 h 48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7366" h="4888486">
                <a:moveTo>
                  <a:pt x="2289512" y="2598973"/>
                </a:moveTo>
                <a:lnTo>
                  <a:pt x="0" y="4888485"/>
                </a:lnTo>
                <a:lnTo>
                  <a:pt x="0" y="4888486"/>
                </a:lnTo>
                <a:lnTo>
                  <a:pt x="2289512" y="2598975"/>
                </a:lnTo>
                <a:close/>
                <a:moveTo>
                  <a:pt x="0" y="0"/>
                </a:moveTo>
                <a:lnTo>
                  <a:pt x="0" y="1655595"/>
                </a:lnTo>
                <a:lnTo>
                  <a:pt x="931667" y="723928"/>
                </a:lnTo>
                <a:lnTo>
                  <a:pt x="2289512" y="2081773"/>
                </a:lnTo>
                <a:lnTo>
                  <a:pt x="2289512" y="804783"/>
                </a:lnTo>
                <a:lnTo>
                  <a:pt x="3017366" y="804783"/>
                </a:lnTo>
                <a:lnTo>
                  <a:pt x="2212583" y="0"/>
                </a:lnTo>
                <a:close/>
              </a:path>
            </a:pathLst>
          </a:custGeom>
          <a:solidFill>
            <a:schemeClr val="accent2"/>
          </a:solidFill>
          <a:ln w="39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14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B18BF2-F47C-4B44-A849-23D9FDA39A53}"/>
              </a:ext>
            </a:extLst>
          </p:cNvPr>
          <p:cNvSpPr/>
          <p:nvPr userDrawn="1"/>
        </p:nvSpPr>
        <p:spPr>
          <a:xfrm rot="8100000" flipV="1">
            <a:off x="-572706" y="11848"/>
            <a:ext cx="5547003" cy="2283765"/>
          </a:xfrm>
          <a:custGeom>
            <a:avLst/>
            <a:gdLst>
              <a:gd name="connsiteX0" fmla="*/ 2734236 w 5547002"/>
              <a:gd name="connsiteY0" fmla="*/ 0 h 2283765"/>
              <a:gd name="connsiteX1" fmla="*/ 4123009 w 5547002"/>
              <a:gd name="connsiteY1" fmla="*/ 1388774 h 2283765"/>
              <a:gd name="connsiteX2" fmla="*/ 3228018 w 5547002"/>
              <a:gd name="connsiteY2" fmla="*/ 2283765 h 2283765"/>
              <a:gd name="connsiteX3" fmla="*/ 4812545 w 5547002"/>
              <a:gd name="connsiteY3" fmla="*/ 2283765 h 2283765"/>
              <a:gd name="connsiteX4" fmla="*/ 4812545 w 5547002"/>
              <a:gd name="connsiteY4" fmla="*/ 802986 h 2283765"/>
              <a:gd name="connsiteX5" fmla="*/ 5547002 w 5547002"/>
              <a:gd name="connsiteY5" fmla="*/ 802986 h 2283765"/>
              <a:gd name="connsiteX6" fmla="*/ 4744016 w 5547002"/>
              <a:gd name="connsiteY6" fmla="*/ 0 h 2283765"/>
              <a:gd name="connsiteX7" fmla="*/ 2283765 w 5547002"/>
              <a:gd name="connsiteY7" fmla="*/ 0 h 2283765"/>
              <a:gd name="connsiteX8" fmla="*/ 0 w 5547002"/>
              <a:gd name="connsiteY8" fmla="*/ 2283765 h 2283765"/>
              <a:gd name="connsiteX9" fmla="*/ 1 w 5547002"/>
              <a:gd name="connsiteY9" fmla="*/ 2283765 h 2283765"/>
              <a:gd name="connsiteX10" fmla="*/ 2283766 w 5547002"/>
              <a:gd name="connsiteY10" fmla="*/ 0 h 228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7002" h="2283765">
                <a:moveTo>
                  <a:pt x="2734236" y="0"/>
                </a:moveTo>
                <a:lnTo>
                  <a:pt x="4123009" y="1388774"/>
                </a:lnTo>
                <a:lnTo>
                  <a:pt x="3228018" y="2283765"/>
                </a:lnTo>
                <a:lnTo>
                  <a:pt x="4812545" y="2283765"/>
                </a:lnTo>
                <a:lnTo>
                  <a:pt x="4812545" y="802986"/>
                </a:lnTo>
                <a:lnTo>
                  <a:pt x="5547002" y="802986"/>
                </a:lnTo>
                <a:lnTo>
                  <a:pt x="4744016" y="0"/>
                </a:lnTo>
                <a:close/>
                <a:moveTo>
                  <a:pt x="2283765" y="0"/>
                </a:moveTo>
                <a:lnTo>
                  <a:pt x="0" y="2283765"/>
                </a:lnTo>
                <a:lnTo>
                  <a:pt x="1" y="2283765"/>
                </a:lnTo>
                <a:lnTo>
                  <a:pt x="2283766" y="0"/>
                </a:lnTo>
                <a:close/>
              </a:path>
            </a:pathLst>
          </a:custGeom>
          <a:solidFill>
            <a:srgbClr val="A2C037"/>
          </a:solidFill>
          <a:ln w="39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14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2DEF02-B4FC-40E4-9E6F-4CC35A97A762}"/>
              </a:ext>
            </a:extLst>
          </p:cNvPr>
          <p:cNvSpPr/>
          <p:nvPr userDrawn="1"/>
        </p:nvSpPr>
        <p:spPr>
          <a:xfrm>
            <a:off x="10359511" y="521643"/>
            <a:ext cx="1178052" cy="89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532BD7DA-2E26-4B44-9F5D-AEDCE3704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5516" y="556409"/>
            <a:ext cx="1106139" cy="8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B87D7E-6AD0-4DEA-8B07-F97C70D5A9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60561" y="1826507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02F867A-D037-4EA2-B10B-57A300E8AE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60561" y="3391142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2554EF4-CFAB-47C4-87DC-2809066191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44253" y="1826507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E938C41-8DF7-457F-BEA8-0673E818DD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44253" y="3391142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0CFBDD2-B05C-4F2D-97B1-AF7A2B0080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27944" y="1826507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7B28E586-CC9E-4867-90E3-50CE1A8921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27944" y="3391142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2A5D13B-9C0D-4310-ADF1-8DC76034C0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11635" y="1826507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1E3621-5F85-4DC5-BEA2-A63DEA89157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11635" y="3391142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F932DB9-1DA3-4E2F-9991-F1AEE45E4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5325" y="1826507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D3F2EE21-D1A7-46CC-8F64-CA18D566299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5325" y="3391142"/>
            <a:ext cx="1936115" cy="1290318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F7BB568-2F0C-4EE0-9D49-283CDFE02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1 picture (External use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2124B8-C498-4000-B847-E79BC671DF32}"/>
              </a:ext>
            </a:extLst>
          </p:cNvPr>
          <p:cNvSpPr/>
          <p:nvPr userDrawn="1"/>
        </p:nvSpPr>
        <p:spPr>
          <a:xfrm rot="18900000">
            <a:off x="-1008087" y="-3154992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A8594-7A73-4C14-AD02-5E4251D3BDBF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1AD9F0A-935C-4638-9643-4F727E2C9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1F4E0E6-3CD0-4AB0-85BF-4912627ABE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91FC3A-5803-4722-971E-3B4AE4ACB194}"/>
              </a:ext>
            </a:extLst>
          </p:cNvPr>
          <p:cNvCxnSpPr>
            <a:cxnSpLocks/>
          </p:cNvCxnSpPr>
          <p:nvPr userDrawn="1"/>
        </p:nvCxnSpPr>
        <p:spPr>
          <a:xfrm>
            <a:off x="679525" y="2483675"/>
            <a:ext cx="3447427" cy="0"/>
          </a:xfrm>
          <a:prstGeom prst="line">
            <a:avLst/>
          </a:prstGeom>
          <a:ln w="1016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7EEFA8-1197-4B50-ABD8-1DB661E2D9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B43B9A7-D7B4-4286-8D0F-ECBC1CF710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9749" y="1793871"/>
            <a:ext cx="3268800" cy="312960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853191C-F8DE-4B43-B336-52E530372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BB2EB72-BA8D-4C09-8417-6C2A623954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9413" y="1602563"/>
            <a:ext cx="4332587" cy="5255439"/>
          </a:xfrm>
          <a:custGeom>
            <a:avLst/>
            <a:gdLst>
              <a:gd name="connsiteX0" fmla="*/ 4332586 w 4332586"/>
              <a:gd name="connsiteY0" fmla="*/ 1903275 h 5255439"/>
              <a:gd name="connsiteX1" fmla="*/ 4332586 w 4332586"/>
              <a:gd name="connsiteY1" fmla="*/ 4596650 h 5255439"/>
              <a:gd name="connsiteX2" fmla="*/ 2985899 w 4332586"/>
              <a:gd name="connsiteY2" fmla="*/ 3249962 h 5255439"/>
              <a:gd name="connsiteX3" fmla="*/ 3528314 w 4332586"/>
              <a:gd name="connsiteY3" fmla="*/ 0 h 5255439"/>
              <a:gd name="connsiteX4" fmla="*/ 4332586 w 4332586"/>
              <a:gd name="connsiteY4" fmla="*/ 0 h 5255439"/>
              <a:gd name="connsiteX5" fmla="*/ 4332586 w 4332586"/>
              <a:gd name="connsiteY5" fmla="*/ 1883069 h 5255439"/>
              <a:gd name="connsiteX6" fmla="*/ 2965692 w 4332586"/>
              <a:gd name="connsiteY6" fmla="*/ 3249962 h 5255439"/>
              <a:gd name="connsiteX7" fmla="*/ 4332586 w 4332586"/>
              <a:gd name="connsiteY7" fmla="*/ 4616856 h 5255439"/>
              <a:gd name="connsiteX8" fmla="*/ 4332586 w 4332586"/>
              <a:gd name="connsiteY8" fmla="*/ 5255439 h 5255439"/>
              <a:gd name="connsiteX9" fmla="*/ 2256887 w 4332586"/>
              <a:gd name="connsiteY9" fmla="*/ 5255439 h 5255439"/>
              <a:gd name="connsiteX10" fmla="*/ 264881 w 4332586"/>
              <a:gd name="connsiteY10" fmla="*/ 3263433 h 5255439"/>
              <a:gd name="connsiteX11" fmla="*/ 0 w 4332586"/>
              <a:gd name="connsiteY11" fmla="*/ 0 h 5255439"/>
              <a:gd name="connsiteX12" fmla="*/ 3508107 w 4332586"/>
              <a:gd name="connsiteY12" fmla="*/ 0 h 5255439"/>
              <a:gd name="connsiteX13" fmla="*/ 244675 w 4332586"/>
              <a:gd name="connsiteY13" fmla="*/ 3263433 h 5255439"/>
              <a:gd name="connsiteX14" fmla="*/ 2236681 w 4332586"/>
              <a:gd name="connsiteY14" fmla="*/ 5255439 h 5255439"/>
              <a:gd name="connsiteX15" fmla="*/ 0 w 4332586"/>
              <a:gd name="connsiteY15" fmla="*/ 5255439 h 525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2586" h="5255439">
                <a:moveTo>
                  <a:pt x="4332586" y="1903275"/>
                </a:moveTo>
                <a:lnTo>
                  <a:pt x="4332586" y="4596650"/>
                </a:lnTo>
                <a:lnTo>
                  <a:pt x="2985899" y="3249962"/>
                </a:lnTo>
                <a:close/>
                <a:moveTo>
                  <a:pt x="3528314" y="0"/>
                </a:moveTo>
                <a:lnTo>
                  <a:pt x="4332586" y="0"/>
                </a:lnTo>
                <a:lnTo>
                  <a:pt x="4332586" y="1883069"/>
                </a:lnTo>
                <a:lnTo>
                  <a:pt x="2965692" y="3249962"/>
                </a:lnTo>
                <a:lnTo>
                  <a:pt x="4332586" y="4616856"/>
                </a:lnTo>
                <a:lnTo>
                  <a:pt x="4332586" y="5255439"/>
                </a:lnTo>
                <a:lnTo>
                  <a:pt x="2256887" y="5255439"/>
                </a:lnTo>
                <a:lnTo>
                  <a:pt x="264881" y="3263433"/>
                </a:lnTo>
                <a:close/>
                <a:moveTo>
                  <a:pt x="0" y="0"/>
                </a:moveTo>
                <a:lnTo>
                  <a:pt x="3508107" y="0"/>
                </a:lnTo>
                <a:lnTo>
                  <a:pt x="244675" y="3263433"/>
                </a:lnTo>
                <a:lnTo>
                  <a:pt x="2236681" y="5255439"/>
                </a:lnTo>
                <a:lnTo>
                  <a:pt x="0" y="5255439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A06ABE-4C4E-4A12-816A-3429FFD5AF58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rgbClr val="E8E8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548FF5-5CB9-4A04-AA5B-6746B26C08E9}"/>
              </a:ext>
            </a:extLst>
          </p:cNvPr>
          <p:cNvSpPr/>
          <p:nvPr userDrawn="1"/>
        </p:nvSpPr>
        <p:spPr>
          <a:xfrm>
            <a:off x="691522" y="6375284"/>
            <a:ext cx="1589399" cy="198121"/>
          </a:xfrm>
          <a:prstGeom prst="rect">
            <a:avLst/>
          </a:prstGeom>
          <a:noFill/>
          <a:ln w="1016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en-GB" sz="1000" dirty="0">
                <a:solidFill>
                  <a:schemeClr val="accent5"/>
                </a:solidFill>
              </a:rPr>
              <a:t>Approved for external use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77EDFFB-4378-4D31-A1B9-A310F035D9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2A8D603-0EF3-438B-9F79-58A29C28EF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ABE8A31-99DA-487F-B11D-6F8C6C5F12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40951" y="5691190"/>
            <a:ext cx="1397599" cy="495299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it-IT" dirty="0"/>
              <a:t>Option to insert client logo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EA662B-8C54-4AFA-99A3-195A2A881D9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6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2 pictures (Extenal use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771AE8-F3AD-4C4F-8390-6D64A33F6A41}"/>
              </a:ext>
            </a:extLst>
          </p:cNvPr>
          <p:cNvSpPr/>
          <p:nvPr userDrawn="1"/>
        </p:nvSpPr>
        <p:spPr>
          <a:xfrm rot="18900000">
            <a:off x="-1008087" y="-3154992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0A213-D32F-4103-88B2-1FC41DD0770E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D7078E1-A030-469E-A5AB-C8A8C031F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F4BACE3-54A1-4B29-96D9-07A46D73C2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59417" y="4236191"/>
            <a:ext cx="4332287" cy="2621811"/>
          </a:xfrm>
          <a:custGeom>
            <a:avLst/>
            <a:gdLst>
              <a:gd name="connsiteX0" fmla="*/ 3602232 w 4332287"/>
              <a:gd name="connsiteY0" fmla="*/ 0 h 2621811"/>
              <a:gd name="connsiteX1" fmla="*/ 4332287 w 4332287"/>
              <a:gd name="connsiteY1" fmla="*/ 0 h 2621811"/>
              <a:gd name="connsiteX2" fmla="*/ 4332287 w 4332287"/>
              <a:gd name="connsiteY2" fmla="*/ 1962724 h 2621811"/>
              <a:gd name="connsiteX3" fmla="*/ 2985898 w 4332287"/>
              <a:gd name="connsiteY3" fmla="*/ 616334 h 2621811"/>
              <a:gd name="connsiteX4" fmla="*/ 894685 w 4332287"/>
              <a:gd name="connsiteY4" fmla="*/ 0 h 2621811"/>
              <a:gd name="connsiteX5" fmla="*/ 3582026 w 4332287"/>
              <a:gd name="connsiteY5" fmla="*/ 0 h 2621811"/>
              <a:gd name="connsiteX6" fmla="*/ 2965691 w 4332287"/>
              <a:gd name="connsiteY6" fmla="*/ 616334 h 2621811"/>
              <a:gd name="connsiteX7" fmla="*/ 4332287 w 4332287"/>
              <a:gd name="connsiteY7" fmla="*/ 1982930 h 2621811"/>
              <a:gd name="connsiteX8" fmla="*/ 4332287 w 4332287"/>
              <a:gd name="connsiteY8" fmla="*/ 2621811 h 2621811"/>
              <a:gd name="connsiteX9" fmla="*/ 2256886 w 4332287"/>
              <a:gd name="connsiteY9" fmla="*/ 2621811 h 2621811"/>
              <a:gd name="connsiteX10" fmla="*/ 264880 w 4332287"/>
              <a:gd name="connsiteY10" fmla="*/ 629805 h 2621811"/>
              <a:gd name="connsiteX11" fmla="*/ 0 w 4332287"/>
              <a:gd name="connsiteY11" fmla="*/ 0 h 2621811"/>
              <a:gd name="connsiteX12" fmla="*/ 874478 w 4332287"/>
              <a:gd name="connsiteY12" fmla="*/ 0 h 2621811"/>
              <a:gd name="connsiteX13" fmla="*/ 244674 w 4332287"/>
              <a:gd name="connsiteY13" fmla="*/ 629805 h 2621811"/>
              <a:gd name="connsiteX14" fmla="*/ 2236680 w 4332287"/>
              <a:gd name="connsiteY14" fmla="*/ 2621811 h 2621811"/>
              <a:gd name="connsiteX15" fmla="*/ 0 w 4332287"/>
              <a:gd name="connsiteY15" fmla="*/ 2621811 h 262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2287" h="2621811">
                <a:moveTo>
                  <a:pt x="3602232" y="0"/>
                </a:moveTo>
                <a:lnTo>
                  <a:pt x="4332287" y="0"/>
                </a:lnTo>
                <a:lnTo>
                  <a:pt x="4332287" y="1962724"/>
                </a:lnTo>
                <a:lnTo>
                  <a:pt x="2985898" y="616334"/>
                </a:lnTo>
                <a:close/>
                <a:moveTo>
                  <a:pt x="894685" y="0"/>
                </a:moveTo>
                <a:lnTo>
                  <a:pt x="3582026" y="0"/>
                </a:lnTo>
                <a:lnTo>
                  <a:pt x="2965691" y="616334"/>
                </a:lnTo>
                <a:lnTo>
                  <a:pt x="4332287" y="1982930"/>
                </a:lnTo>
                <a:lnTo>
                  <a:pt x="4332287" y="2621811"/>
                </a:lnTo>
                <a:lnTo>
                  <a:pt x="2256886" y="2621811"/>
                </a:lnTo>
                <a:lnTo>
                  <a:pt x="264880" y="629805"/>
                </a:lnTo>
                <a:close/>
                <a:moveTo>
                  <a:pt x="0" y="0"/>
                </a:moveTo>
                <a:lnTo>
                  <a:pt x="874478" y="0"/>
                </a:lnTo>
                <a:lnTo>
                  <a:pt x="244674" y="629805"/>
                </a:lnTo>
                <a:lnTo>
                  <a:pt x="2236680" y="2621811"/>
                </a:lnTo>
                <a:lnTo>
                  <a:pt x="0" y="2621811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793508-99AA-4EC1-BE10-3C30A6E48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>
                <a:solidFill>
                  <a:schemeClr val="tx2"/>
                </a:solidFill>
              </a:defRPr>
            </a:lvl2pPr>
            <a:lvl3pPr marL="180970" indent="-180970"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C666BD-8DE5-44A1-A219-71C1EF33FBF1}"/>
              </a:ext>
            </a:extLst>
          </p:cNvPr>
          <p:cNvCxnSpPr>
            <a:cxnSpLocks/>
          </p:cNvCxnSpPr>
          <p:nvPr userDrawn="1"/>
        </p:nvCxnSpPr>
        <p:spPr>
          <a:xfrm>
            <a:off x="679525" y="2483675"/>
            <a:ext cx="3447427" cy="0"/>
          </a:xfrm>
          <a:prstGeom prst="line">
            <a:avLst/>
          </a:prstGeom>
          <a:ln w="1016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78B589-AFFE-494F-9FB9-3F89A88D7E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F01484-1583-4698-89B7-F2FB02DC1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0029" y="1793871"/>
            <a:ext cx="3268520" cy="312961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>
                <a:solidFill>
                  <a:schemeClr val="tx2"/>
                </a:solidFill>
              </a:defRPr>
            </a:lvl2pPr>
            <a:lvl3pPr marL="180970" indent="-180970"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22AC415-6AAD-4B18-9516-7E82E780AC8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40951" y="5691190"/>
            <a:ext cx="1397599" cy="495299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it-IT" dirty="0"/>
              <a:t>Option to insert client logo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DED108-875F-494B-A904-F373AA89B1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A75A8FC-0808-485C-AE58-83F87AA9D5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9714" y="1602561"/>
            <a:ext cx="4332287" cy="2610768"/>
          </a:xfrm>
          <a:custGeom>
            <a:avLst/>
            <a:gdLst>
              <a:gd name="connsiteX0" fmla="*/ 4332287 w 4332287"/>
              <a:gd name="connsiteY0" fmla="*/ 1903276 h 2610768"/>
              <a:gd name="connsiteX1" fmla="*/ 4332287 w 4332287"/>
              <a:gd name="connsiteY1" fmla="*/ 2610768 h 2610768"/>
              <a:gd name="connsiteX2" fmla="*/ 3624795 w 4332287"/>
              <a:gd name="connsiteY2" fmla="*/ 2610768 h 2610768"/>
              <a:gd name="connsiteX3" fmla="*/ 3528016 w 4332287"/>
              <a:gd name="connsiteY3" fmla="*/ 0 h 2610768"/>
              <a:gd name="connsiteX4" fmla="*/ 4332287 w 4332287"/>
              <a:gd name="connsiteY4" fmla="*/ 0 h 2610768"/>
              <a:gd name="connsiteX5" fmla="*/ 4332287 w 4332287"/>
              <a:gd name="connsiteY5" fmla="*/ 1883070 h 2610768"/>
              <a:gd name="connsiteX6" fmla="*/ 3604588 w 4332287"/>
              <a:gd name="connsiteY6" fmla="*/ 2610768 h 2610768"/>
              <a:gd name="connsiteX7" fmla="*/ 917248 w 4332287"/>
              <a:gd name="connsiteY7" fmla="*/ 2610768 h 2610768"/>
              <a:gd name="connsiteX8" fmla="*/ 0 w 4332287"/>
              <a:gd name="connsiteY8" fmla="*/ 0 h 2610768"/>
              <a:gd name="connsiteX9" fmla="*/ 3507809 w 4332287"/>
              <a:gd name="connsiteY9" fmla="*/ 0 h 2610768"/>
              <a:gd name="connsiteX10" fmla="*/ 897042 w 4332287"/>
              <a:gd name="connsiteY10" fmla="*/ 2610768 h 2610768"/>
              <a:gd name="connsiteX11" fmla="*/ 0 w 4332287"/>
              <a:gd name="connsiteY11" fmla="*/ 2610768 h 261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2287" h="2610768">
                <a:moveTo>
                  <a:pt x="4332287" y="1903276"/>
                </a:moveTo>
                <a:lnTo>
                  <a:pt x="4332287" y="2610768"/>
                </a:lnTo>
                <a:lnTo>
                  <a:pt x="3624795" y="2610768"/>
                </a:lnTo>
                <a:close/>
                <a:moveTo>
                  <a:pt x="3528016" y="0"/>
                </a:moveTo>
                <a:lnTo>
                  <a:pt x="4332287" y="0"/>
                </a:lnTo>
                <a:lnTo>
                  <a:pt x="4332287" y="1883070"/>
                </a:lnTo>
                <a:lnTo>
                  <a:pt x="3604588" y="2610768"/>
                </a:lnTo>
                <a:lnTo>
                  <a:pt x="917248" y="2610768"/>
                </a:lnTo>
                <a:close/>
                <a:moveTo>
                  <a:pt x="0" y="0"/>
                </a:moveTo>
                <a:lnTo>
                  <a:pt x="3507809" y="0"/>
                </a:lnTo>
                <a:lnTo>
                  <a:pt x="897042" y="2610768"/>
                </a:lnTo>
                <a:lnTo>
                  <a:pt x="0" y="261076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9D56626-0040-4297-977C-523CFD85138D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rgbClr val="E8E8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32D5-B802-49E3-A857-B229B6424C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8DA2EF-4AC7-4EBB-A32F-98BAF0F921B9}"/>
              </a:ext>
            </a:extLst>
          </p:cNvPr>
          <p:cNvSpPr/>
          <p:nvPr userDrawn="1"/>
        </p:nvSpPr>
        <p:spPr>
          <a:xfrm>
            <a:off x="691522" y="6375284"/>
            <a:ext cx="1589399" cy="198121"/>
          </a:xfrm>
          <a:prstGeom prst="rect">
            <a:avLst/>
          </a:prstGeom>
          <a:noFill/>
          <a:ln w="1016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en-GB" sz="1000" dirty="0">
                <a:solidFill>
                  <a:schemeClr val="accent5"/>
                </a:solidFill>
              </a:rPr>
              <a:t>Approved for external use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EEFB545-7633-4B3F-BFCF-F060A41A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5203B2B-19D5-40FD-89B2-AAB97027F2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8386463-9C6E-4322-880E-BC57F8F5D7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1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3 pictures (Extenal use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1771AE8-F3AD-4C4F-8390-6D64A33F6A41}"/>
              </a:ext>
            </a:extLst>
          </p:cNvPr>
          <p:cNvSpPr/>
          <p:nvPr userDrawn="1"/>
        </p:nvSpPr>
        <p:spPr>
          <a:xfrm rot="18900000">
            <a:off x="-1008087" y="-3154992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0A213-D32F-4103-88B2-1FC41DD0770E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D7078E1-A030-469E-A5AB-C8A8C031F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793508-99AA-4EC1-BE10-3C30A6E48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>
                <a:solidFill>
                  <a:schemeClr val="tx2"/>
                </a:solidFill>
              </a:defRPr>
            </a:lvl2pPr>
            <a:lvl3pPr marL="180970" indent="-180970"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C666BD-8DE5-44A1-A219-71C1EF33FBF1}"/>
              </a:ext>
            </a:extLst>
          </p:cNvPr>
          <p:cNvCxnSpPr>
            <a:cxnSpLocks/>
          </p:cNvCxnSpPr>
          <p:nvPr userDrawn="1"/>
        </p:nvCxnSpPr>
        <p:spPr>
          <a:xfrm>
            <a:off x="679525" y="2483675"/>
            <a:ext cx="3447427" cy="0"/>
          </a:xfrm>
          <a:prstGeom prst="line">
            <a:avLst/>
          </a:prstGeom>
          <a:ln w="1016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78B589-AFFE-494F-9FB9-3F89A88D7E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F01484-1583-4698-89B7-F2FB02DC1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0029" y="1793871"/>
            <a:ext cx="3268520" cy="312961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>
                <a:solidFill>
                  <a:schemeClr val="tx2"/>
                </a:solidFill>
              </a:defRPr>
            </a:lvl2pPr>
            <a:lvl3pPr marL="180970" indent="-180970"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22AC415-6AAD-4B18-9516-7E82E780AC8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40951" y="5691190"/>
            <a:ext cx="1397599" cy="495299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it-IT" dirty="0"/>
              <a:t>Option to insert client logo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DED108-875F-494B-A904-F373AA89B1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9D56626-0040-4297-977C-523CFD85138D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rgbClr val="E8E8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32D5-B802-49E3-A857-B229B6424C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8DA2EF-4AC7-4EBB-A32F-98BAF0F921B9}"/>
              </a:ext>
            </a:extLst>
          </p:cNvPr>
          <p:cNvSpPr/>
          <p:nvPr userDrawn="1"/>
        </p:nvSpPr>
        <p:spPr>
          <a:xfrm>
            <a:off x="691522" y="6375284"/>
            <a:ext cx="1589399" cy="198121"/>
          </a:xfrm>
          <a:prstGeom prst="rect">
            <a:avLst/>
          </a:prstGeom>
          <a:noFill/>
          <a:ln w="1016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lvl="0" algn="ctr"/>
            <a:r>
              <a:rPr lang="en-GB" sz="1000" dirty="0">
                <a:solidFill>
                  <a:schemeClr val="accent5"/>
                </a:solidFill>
              </a:rPr>
              <a:t>Approved for external use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EEFB545-7633-4B3F-BFCF-F060A41A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5203B2B-19D5-40FD-89B2-AAB97027F2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8386463-9C6E-4322-880E-BC57F8F5D7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B591CA31-8CE9-4254-84C6-C7497AC6C7E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59416" y="5139636"/>
            <a:ext cx="4332581" cy="1718364"/>
          </a:xfrm>
          <a:custGeom>
            <a:avLst/>
            <a:gdLst>
              <a:gd name="connsiteX0" fmla="*/ 3273011 w 4332581"/>
              <a:gd name="connsiteY0" fmla="*/ 0 h 1718364"/>
              <a:gd name="connsiteX1" fmla="*/ 4332581 w 4332581"/>
              <a:gd name="connsiteY1" fmla="*/ 0 h 1718364"/>
              <a:gd name="connsiteX2" fmla="*/ 4332581 w 4332581"/>
              <a:gd name="connsiteY2" fmla="*/ 1059571 h 1718364"/>
              <a:gd name="connsiteX3" fmla="*/ 538523 w 4332581"/>
              <a:gd name="connsiteY3" fmla="*/ 0 h 1718364"/>
              <a:gd name="connsiteX4" fmla="*/ 3252804 w 4332581"/>
              <a:gd name="connsiteY4" fmla="*/ 0 h 1718364"/>
              <a:gd name="connsiteX5" fmla="*/ 4332581 w 4332581"/>
              <a:gd name="connsiteY5" fmla="*/ 1079777 h 1718364"/>
              <a:gd name="connsiteX6" fmla="*/ 4332581 w 4332581"/>
              <a:gd name="connsiteY6" fmla="*/ 1718364 h 1718364"/>
              <a:gd name="connsiteX7" fmla="*/ 2256886 w 4332581"/>
              <a:gd name="connsiteY7" fmla="*/ 1718364 h 1718364"/>
              <a:gd name="connsiteX8" fmla="*/ 0 w 4332581"/>
              <a:gd name="connsiteY8" fmla="*/ 0 h 1718364"/>
              <a:gd name="connsiteX9" fmla="*/ 518316 w 4332581"/>
              <a:gd name="connsiteY9" fmla="*/ 0 h 1718364"/>
              <a:gd name="connsiteX10" fmla="*/ 2236680 w 4332581"/>
              <a:gd name="connsiteY10" fmla="*/ 1718364 h 1718364"/>
              <a:gd name="connsiteX11" fmla="*/ 0 w 4332581"/>
              <a:gd name="connsiteY11" fmla="*/ 1718364 h 17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2581" h="1718364">
                <a:moveTo>
                  <a:pt x="3273011" y="0"/>
                </a:moveTo>
                <a:lnTo>
                  <a:pt x="4332581" y="0"/>
                </a:lnTo>
                <a:lnTo>
                  <a:pt x="4332581" y="1059571"/>
                </a:lnTo>
                <a:close/>
                <a:moveTo>
                  <a:pt x="538523" y="0"/>
                </a:moveTo>
                <a:lnTo>
                  <a:pt x="3252804" y="0"/>
                </a:lnTo>
                <a:lnTo>
                  <a:pt x="4332581" y="1079777"/>
                </a:lnTo>
                <a:lnTo>
                  <a:pt x="4332581" y="1718364"/>
                </a:lnTo>
                <a:lnTo>
                  <a:pt x="2256886" y="1718364"/>
                </a:lnTo>
                <a:close/>
                <a:moveTo>
                  <a:pt x="0" y="0"/>
                </a:moveTo>
                <a:lnTo>
                  <a:pt x="518316" y="0"/>
                </a:lnTo>
                <a:lnTo>
                  <a:pt x="2236680" y="1718364"/>
                </a:lnTo>
                <a:lnTo>
                  <a:pt x="0" y="1718364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2A83C11F-EF7C-4058-AA10-C9E2E70B26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59417" y="3357853"/>
            <a:ext cx="4332585" cy="1769066"/>
          </a:xfrm>
          <a:custGeom>
            <a:avLst/>
            <a:gdLst>
              <a:gd name="connsiteX0" fmla="*/ 4332585 w 4332585"/>
              <a:gd name="connsiteY0" fmla="*/ 147984 h 1769066"/>
              <a:gd name="connsiteX1" fmla="*/ 4332585 w 4332585"/>
              <a:gd name="connsiteY1" fmla="*/ 1769066 h 1769066"/>
              <a:gd name="connsiteX2" fmla="*/ 4332584 w 4332585"/>
              <a:gd name="connsiteY2" fmla="*/ 1769066 h 1769066"/>
              <a:gd name="connsiteX3" fmla="*/ 4332584 w 4332585"/>
              <a:gd name="connsiteY3" fmla="*/ 1756350 h 1769066"/>
              <a:gd name="connsiteX4" fmla="*/ 3247578 w 4332585"/>
              <a:gd name="connsiteY4" fmla="*/ 1756350 h 1769066"/>
              <a:gd name="connsiteX5" fmla="*/ 2985898 w 4332585"/>
              <a:gd name="connsiteY5" fmla="*/ 1494670 h 1769066"/>
              <a:gd name="connsiteX6" fmla="*/ 0 w 4332585"/>
              <a:gd name="connsiteY6" fmla="*/ 12716 h 1769066"/>
              <a:gd name="connsiteX7" fmla="*/ 1740098 w 4332585"/>
              <a:gd name="connsiteY7" fmla="*/ 12716 h 1769066"/>
              <a:gd name="connsiteX8" fmla="*/ 244674 w 4332585"/>
              <a:gd name="connsiteY8" fmla="*/ 1508141 h 1769066"/>
              <a:gd name="connsiteX9" fmla="*/ 492883 w 4332585"/>
              <a:gd name="connsiteY9" fmla="*/ 1756350 h 1769066"/>
              <a:gd name="connsiteX10" fmla="*/ 0 w 4332585"/>
              <a:gd name="connsiteY10" fmla="*/ 1756350 h 1769066"/>
              <a:gd name="connsiteX11" fmla="*/ 4332584 w 4332585"/>
              <a:gd name="connsiteY11" fmla="*/ 0 h 1769066"/>
              <a:gd name="connsiteX12" fmla="*/ 4332585 w 4332585"/>
              <a:gd name="connsiteY12" fmla="*/ 0 h 1769066"/>
              <a:gd name="connsiteX13" fmla="*/ 4332585 w 4332585"/>
              <a:gd name="connsiteY13" fmla="*/ 127777 h 1769066"/>
              <a:gd name="connsiteX14" fmla="*/ 2965691 w 4332585"/>
              <a:gd name="connsiteY14" fmla="*/ 1494670 h 1769066"/>
              <a:gd name="connsiteX15" fmla="*/ 3227371 w 4332585"/>
              <a:gd name="connsiteY15" fmla="*/ 1756350 h 1769066"/>
              <a:gd name="connsiteX16" fmla="*/ 513090 w 4332585"/>
              <a:gd name="connsiteY16" fmla="*/ 1756350 h 1769066"/>
              <a:gd name="connsiteX17" fmla="*/ 264880 w 4332585"/>
              <a:gd name="connsiteY17" fmla="*/ 1508141 h 1769066"/>
              <a:gd name="connsiteX18" fmla="*/ 1760305 w 4332585"/>
              <a:gd name="connsiteY18" fmla="*/ 12716 h 1769066"/>
              <a:gd name="connsiteX19" fmla="*/ 4332584 w 4332585"/>
              <a:gd name="connsiteY19" fmla="*/ 12716 h 176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32585" h="1769066">
                <a:moveTo>
                  <a:pt x="4332585" y="147984"/>
                </a:moveTo>
                <a:lnTo>
                  <a:pt x="4332585" y="1769066"/>
                </a:lnTo>
                <a:lnTo>
                  <a:pt x="4332584" y="1769066"/>
                </a:lnTo>
                <a:lnTo>
                  <a:pt x="4332584" y="1756350"/>
                </a:lnTo>
                <a:lnTo>
                  <a:pt x="3247578" y="1756350"/>
                </a:lnTo>
                <a:lnTo>
                  <a:pt x="2985898" y="1494670"/>
                </a:lnTo>
                <a:close/>
                <a:moveTo>
                  <a:pt x="0" y="12716"/>
                </a:moveTo>
                <a:lnTo>
                  <a:pt x="1740098" y="12716"/>
                </a:lnTo>
                <a:lnTo>
                  <a:pt x="244674" y="1508141"/>
                </a:lnTo>
                <a:lnTo>
                  <a:pt x="492883" y="1756350"/>
                </a:lnTo>
                <a:lnTo>
                  <a:pt x="0" y="1756350"/>
                </a:lnTo>
                <a:close/>
                <a:moveTo>
                  <a:pt x="4332584" y="0"/>
                </a:moveTo>
                <a:lnTo>
                  <a:pt x="4332585" y="0"/>
                </a:lnTo>
                <a:lnTo>
                  <a:pt x="4332585" y="127777"/>
                </a:lnTo>
                <a:lnTo>
                  <a:pt x="2965691" y="1494670"/>
                </a:lnTo>
                <a:lnTo>
                  <a:pt x="3227371" y="1756350"/>
                </a:lnTo>
                <a:lnTo>
                  <a:pt x="513090" y="1756350"/>
                </a:lnTo>
                <a:lnTo>
                  <a:pt x="264880" y="1508141"/>
                </a:lnTo>
                <a:lnTo>
                  <a:pt x="1760305" y="12716"/>
                </a:lnTo>
                <a:lnTo>
                  <a:pt x="4332584" y="12716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63A8A6B-F0B3-4D27-914D-E14B8578A0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59418" y="1602563"/>
            <a:ext cx="4332583" cy="1755291"/>
          </a:xfrm>
          <a:custGeom>
            <a:avLst/>
            <a:gdLst>
              <a:gd name="connsiteX0" fmla="*/ 3528313 w 4332583"/>
              <a:gd name="connsiteY0" fmla="*/ 0 h 1755291"/>
              <a:gd name="connsiteX1" fmla="*/ 4332583 w 4332583"/>
              <a:gd name="connsiteY1" fmla="*/ 0 h 1755291"/>
              <a:gd name="connsiteX2" fmla="*/ 4332583 w 4332583"/>
              <a:gd name="connsiteY2" fmla="*/ 1755291 h 1755291"/>
              <a:gd name="connsiteX3" fmla="*/ 4332582 w 4332583"/>
              <a:gd name="connsiteY3" fmla="*/ 1755291 h 1755291"/>
              <a:gd name="connsiteX4" fmla="*/ 4332582 w 4332583"/>
              <a:gd name="connsiteY4" fmla="*/ 1742575 h 1755291"/>
              <a:gd name="connsiteX5" fmla="*/ 1785738 w 4332583"/>
              <a:gd name="connsiteY5" fmla="*/ 1742575 h 1755291"/>
              <a:gd name="connsiteX6" fmla="*/ 0 w 4332583"/>
              <a:gd name="connsiteY6" fmla="*/ 0 h 1755291"/>
              <a:gd name="connsiteX7" fmla="*/ 3508106 w 4332583"/>
              <a:gd name="connsiteY7" fmla="*/ 0 h 1755291"/>
              <a:gd name="connsiteX8" fmla="*/ 1765531 w 4332583"/>
              <a:gd name="connsiteY8" fmla="*/ 1742575 h 1755291"/>
              <a:gd name="connsiteX9" fmla="*/ 0 w 4332583"/>
              <a:gd name="connsiteY9" fmla="*/ 1742575 h 175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583" h="1755291">
                <a:moveTo>
                  <a:pt x="3528313" y="0"/>
                </a:moveTo>
                <a:lnTo>
                  <a:pt x="4332583" y="0"/>
                </a:lnTo>
                <a:lnTo>
                  <a:pt x="4332583" y="1755291"/>
                </a:lnTo>
                <a:lnTo>
                  <a:pt x="4332582" y="1755291"/>
                </a:lnTo>
                <a:lnTo>
                  <a:pt x="4332582" y="1742575"/>
                </a:lnTo>
                <a:lnTo>
                  <a:pt x="1785738" y="1742575"/>
                </a:lnTo>
                <a:close/>
                <a:moveTo>
                  <a:pt x="0" y="0"/>
                </a:moveTo>
                <a:lnTo>
                  <a:pt x="3508106" y="0"/>
                </a:lnTo>
                <a:lnTo>
                  <a:pt x="1765531" y="1742575"/>
                </a:lnTo>
                <a:lnTo>
                  <a:pt x="0" y="1742575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03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1 picture (Internal use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2124B8-C498-4000-B847-E79BC671DF32}"/>
              </a:ext>
            </a:extLst>
          </p:cNvPr>
          <p:cNvSpPr/>
          <p:nvPr userDrawn="1"/>
        </p:nvSpPr>
        <p:spPr>
          <a:xfrm rot="18900000" flipH="1" flipV="1">
            <a:off x="-261519" y="-2416334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A8594-7A73-4C14-AD02-5E4251D3BDBF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1AD9F0A-935C-4638-9643-4F727E2C9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1F4E0E6-3CD0-4AB0-85BF-4912627ABE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91FC3A-5803-4722-971E-3B4AE4ACB194}"/>
              </a:ext>
            </a:extLst>
          </p:cNvPr>
          <p:cNvCxnSpPr>
            <a:cxnSpLocks/>
          </p:cNvCxnSpPr>
          <p:nvPr userDrawn="1"/>
        </p:nvCxnSpPr>
        <p:spPr>
          <a:xfrm>
            <a:off x="679525" y="2483675"/>
            <a:ext cx="3447427" cy="0"/>
          </a:xfrm>
          <a:prstGeom prst="line">
            <a:avLst/>
          </a:prstGeom>
          <a:ln w="1016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7EEFA8-1197-4B50-ABD8-1DB661E2D9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B43B9A7-D7B4-4286-8D0F-ECBC1CF710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9749" y="1793871"/>
            <a:ext cx="3268800" cy="312960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853191C-F8DE-4B43-B336-52E530372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BB2EB72-BA8D-4C09-8417-6C2A623954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9413" y="1602563"/>
            <a:ext cx="4332587" cy="5255439"/>
          </a:xfrm>
          <a:custGeom>
            <a:avLst/>
            <a:gdLst>
              <a:gd name="connsiteX0" fmla="*/ 4332586 w 4332586"/>
              <a:gd name="connsiteY0" fmla="*/ 1903275 h 5255439"/>
              <a:gd name="connsiteX1" fmla="*/ 4332586 w 4332586"/>
              <a:gd name="connsiteY1" fmla="*/ 4596650 h 5255439"/>
              <a:gd name="connsiteX2" fmla="*/ 2985899 w 4332586"/>
              <a:gd name="connsiteY2" fmla="*/ 3249962 h 5255439"/>
              <a:gd name="connsiteX3" fmla="*/ 3528314 w 4332586"/>
              <a:gd name="connsiteY3" fmla="*/ 0 h 5255439"/>
              <a:gd name="connsiteX4" fmla="*/ 4332586 w 4332586"/>
              <a:gd name="connsiteY4" fmla="*/ 0 h 5255439"/>
              <a:gd name="connsiteX5" fmla="*/ 4332586 w 4332586"/>
              <a:gd name="connsiteY5" fmla="*/ 1883069 h 5255439"/>
              <a:gd name="connsiteX6" fmla="*/ 2965692 w 4332586"/>
              <a:gd name="connsiteY6" fmla="*/ 3249962 h 5255439"/>
              <a:gd name="connsiteX7" fmla="*/ 4332586 w 4332586"/>
              <a:gd name="connsiteY7" fmla="*/ 4616856 h 5255439"/>
              <a:gd name="connsiteX8" fmla="*/ 4332586 w 4332586"/>
              <a:gd name="connsiteY8" fmla="*/ 5255439 h 5255439"/>
              <a:gd name="connsiteX9" fmla="*/ 2256887 w 4332586"/>
              <a:gd name="connsiteY9" fmla="*/ 5255439 h 5255439"/>
              <a:gd name="connsiteX10" fmla="*/ 264881 w 4332586"/>
              <a:gd name="connsiteY10" fmla="*/ 3263433 h 5255439"/>
              <a:gd name="connsiteX11" fmla="*/ 0 w 4332586"/>
              <a:gd name="connsiteY11" fmla="*/ 0 h 5255439"/>
              <a:gd name="connsiteX12" fmla="*/ 3508107 w 4332586"/>
              <a:gd name="connsiteY12" fmla="*/ 0 h 5255439"/>
              <a:gd name="connsiteX13" fmla="*/ 244675 w 4332586"/>
              <a:gd name="connsiteY13" fmla="*/ 3263433 h 5255439"/>
              <a:gd name="connsiteX14" fmla="*/ 2236681 w 4332586"/>
              <a:gd name="connsiteY14" fmla="*/ 5255439 h 5255439"/>
              <a:gd name="connsiteX15" fmla="*/ 0 w 4332586"/>
              <a:gd name="connsiteY15" fmla="*/ 5255439 h 525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2586" h="5255439">
                <a:moveTo>
                  <a:pt x="4332586" y="1903275"/>
                </a:moveTo>
                <a:lnTo>
                  <a:pt x="4332586" y="4596650"/>
                </a:lnTo>
                <a:lnTo>
                  <a:pt x="2985899" y="3249962"/>
                </a:lnTo>
                <a:close/>
                <a:moveTo>
                  <a:pt x="3528314" y="0"/>
                </a:moveTo>
                <a:lnTo>
                  <a:pt x="4332586" y="0"/>
                </a:lnTo>
                <a:lnTo>
                  <a:pt x="4332586" y="1883069"/>
                </a:lnTo>
                <a:lnTo>
                  <a:pt x="2965692" y="3249962"/>
                </a:lnTo>
                <a:lnTo>
                  <a:pt x="4332586" y="4616856"/>
                </a:lnTo>
                <a:lnTo>
                  <a:pt x="4332586" y="5255439"/>
                </a:lnTo>
                <a:lnTo>
                  <a:pt x="2256887" y="5255439"/>
                </a:lnTo>
                <a:lnTo>
                  <a:pt x="264881" y="3263433"/>
                </a:lnTo>
                <a:close/>
                <a:moveTo>
                  <a:pt x="0" y="0"/>
                </a:moveTo>
                <a:lnTo>
                  <a:pt x="3508107" y="0"/>
                </a:lnTo>
                <a:lnTo>
                  <a:pt x="244675" y="3263433"/>
                </a:lnTo>
                <a:lnTo>
                  <a:pt x="2236681" y="5255439"/>
                </a:lnTo>
                <a:lnTo>
                  <a:pt x="0" y="5255439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A06ABE-4C4E-4A12-816A-3429FFD5AF58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562E93-037E-4B9F-A3C1-AB03D93947E6}"/>
              </a:ext>
            </a:extLst>
          </p:cNvPr>
          <p:cNvSpPr/>
          <p:nvPr userDrawn="1"/>
        </p:nvSpPr>
        <p:spPr>
          <a:xfrm>
            <a:off x="691522" y="6375284"/>
            <a:ext cx="1076319" cy="198121"/>
          </a:xfrm>
          <a:prstGeom prst="rect">
            <a:avLst/>
          </a:prstGeom>
          <a:noFill/>
          <a:ln w="1016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1000" dirty="0">
                <a:solidFill>
                  <a:schemeClr val="accent5"/>
                </a:solidFill>
              </a:rPr>
              <a:t>Internal use only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C8C08-AEFE-4B4C-A1D8-9A8D1A4AFC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91959CE-20ED-4AC3-B81F-63714EA4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19D972-D229-4F7E-9F1F-75573E292C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DEBE18B-B3AC-44BE-B7D4-EA11F54E63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40951" y="5691190"/>
            <a:ext cx="1397599" cy="495299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it-IT" dirty="0"/>
              <a:t>Option to insert client logo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266AD5-E6C9-4DA4-B792-CAA9A0BE06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9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2 pictures (Internal use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14CD60-C08B-4B7B-B9E4-5194D2ECF2C8}"/>
              </a:ext>
            </a:extLst>
          </p:cNvPr>
          <p:cNvSpPr/>
          <p:nvPr userDrawn="1"/>
        </p:nvSpPr>
        <p:spPr>
          <a:xfrm rot="18900000" flipH="1" flipV="1">
            <a:off x="-261519" y="-2416334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0A213-D32F-4103-88B2-1FC41DD0770E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D7078E1-A030-469E-A5AB-C8A8C031F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793508-99AA-4EC1-BE10-3C30A6E48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>
                <a:solidFill>
                  <a:schemeClr val="tx2"/>
                </a:solidFill>
              </a:defRPr>
            </a:lvl2pPr>
            <a:lvl3pPr marL="180970" indent="-180970"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C666BD-8DE5-44A1-A219-71C1EF33FBF1}"/>
              </a:ext>
            </a:extLst>
          </p:cNvPr>
          <p:cNvCxnSpPr>
            <a:cxnSpLocks/>
          </p:cNvCxnSpPr>
          <p:nvPr userDrawn="1"/>
        </p:nvCxnSpPr>
        <p:spPr>
          <a:xfrm>
            <a:off x="679525" y="2483675"/>
            <a:ext cx="3447427" cy="0"/>
          </a:xfrm>
          <a:prstGeom prst="line">
            <a:avLst/>
          </a:prstGeom>
          <a:ln w="1016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78B589-AFFE-494F-9FB9-3F89A88D7E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F01484-1583-4698-89B7-F2FB02DC1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0029" y="1793871"/>
            <a:ext cx="3268520" cy="312961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>
                <a:solidFill>
                  <a:schemeClr val="tx2"/>
                </a:solidFill>
              </a:defRPr>
            </a:lvl2pPr>
            <a:lvl3pPr marL="180970" indent="-180970"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DED108-875F-494B-A904-F373AA89B1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9D56626-0040-4297-977C-523CFD85138D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32D5-B802-49E3-A857-B229B6424C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DFB018-58FC-4BA7-8517-995D71E1FEAE}"/>
              </a:ext>
            </a:extLst>
          </p:cNvPr>
          <p:cNvSpPr/>
          <p:nvPr userDrawn="1"/>
        </p:nvSpPr>
        <p:spPr>
          <a:xfrm>
            <a:off x="691522" y="6375284"/>
            <a:ext cx="1076319" cy="198121"/>
          </a:xfrm>
          <a:prstGeom prst="rect">
            <a:avLst/>
          </a:prstGeom>
          <a:noFill/>
          <a:ln w="1016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1000" dirty="0">
                <a:solidFill>
                  <a:schemeClr val="accent5"/>
                </a:solidFill>
              </a:rPr>
              <a:t>Internal use only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F8CB19D-D864-4BB6-8915-042793323F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59417" y="4236191"/>
            <a:ext cx="4332287" cy="2621811"/>
          </a:xfrm>
          <a:custGeom>
            <a:avLst/>
            <a:gdLst>
              <a:gd name="connsiteX0" fmla="*/ 3602232 w 4332287"/>
              <a:gd name="connsiteY0" fmla="*/ 0 h 2621811"/>
              <a:gd name="connsiteX1" fmla="*/ 4332287 w 4332287"/>
              <a:gd name="connsiteY1" fmla="*/ 0 h 2621811"/>
              <a:gd name="connsiteX2" fmla="*/ 4332287 w 4332287"/>
              <a:gd name="connsiteY2" fmla="*/ 1962724 h 2621811"/>
              <a:gd name="connsiteX3" fmla="*/ 2985898 w 4332287"/>
              <a:gd name="connsiteY3" fmla="*/ 616334 h 2621811"/>
              <a:gd name="connsiteX4" fmla="*/ 894685 w 4332287"/>
              <a:gd name="connsiteY4" fmla="*/ 0 h 2621811"/>
              <a:gd name="connsiteX5" fmla="*/ 3582026 w 4332287"/>
              <a:gd name="connsiteY5" fmla="*/ 0 h 2621811"/>
              <a:gd name="connsiteX6" fmla="*/ 2965691 w 4332287"/>
              <a:gd name="connsiteY6" fmla="*/ 616334 h 2621811"/>
              <a:gd name="connsiteX7" fmla="*/ 4332287 w 4332287"/>
              <a:gd name="connsiteY7" fmla="*/ 1982930 h 2621811"/>
              <a:gd name="connsiteX8" fmla="*/ 4332287 w 4332287"/>
              <a:gd name="connsiteY8" fmla="*/ 2621811 h 2621811"/>
              <a:gd name="connsiteX9" fmla="*/ 2256886 w 4332287"/>
              <a:gd name="connsiteY9" fmla="*/ 2621811 h 2621811"/>
              <a:gd name="connsiteX10" fmla="*/ 264880 w 4332287"/>
              <a:gd name="connsiteY10" fmla="*/ 629805 h 2621811"/>
              <a:gd name="connsiteX11" fmla="*/ 0 w 4332287"/>
              <a:gd name="connsiteY11" fmla="*/ 0 h 2621811"/>
              <a:gd name="connsiteX12" fmla="*/ 874478 w 4332287"/>
              <a:gd name="connsiteY12" fmla="*/ 0 h 2621811"/>
              <a:gd name="connsiteX13" fmla="*/ 244674 w 4332287"/>
              <a:gd name="connsiteY13" fmla="*/ 629805 h 2621811"/>
              <a:gd name="connsiteX14" fmla="*/ 2236680 w 4332287"/>
              <a:gd name="connsiteY14" fmla="*/ 2621811 h 2621811"/>
              <a:gd name="connsiteX15" fmla="*/ 0 w 4332287"/>
              <a:gd name="connsiteY15" fmla="*/ 2621811 h 262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2287" h="2621811">
                <a:moveTo>
                  <a:pt x="3602232" y="0"/>
                </a:moveTo>
                <a:lnTo>
                  <a:pt x="4332287" y="0"/>
                </a:lnTo>
                <a:lnTo>
                  <a:pt x="4332287" y="1962724"/>
                </a:lnTo>
                <a:lnTo>
                  <a:pt x="2985898" y="616334"/>
                </a:lnTo>
                <a:close/>
                <a:moveTo>
                  <a:pt x="894685" y="0"/>
                </a:moveTo>
                <a:lnTo>
                  <a:pt x="3582026" y="0"/>
                </a:lnTo>
                <a:lnTo>
                  <a:pt x="2965691" y="616334"/>
                </a:lnTo>
                <a:lnTo>
                  <a:pt x="4332287" y="1982930"/>
                </a:lnTo>
                <a:lnTo>
                  <a:pt x="4332287" y="2621811"/>
                </a:lnTo>
                <a:lnTo>
                  <a:pt x="2256886" y="2621811"/>
                </a:lnTo>
                <a:lnTo>
                  <a:pt x="264880" y="629805"/>
                </a:lnTo>
                <a:close/>
                <a:moveTo>
                  <a:pt x="0" y="0"/>
                </a:moveTo>
                <a:lnTo>
                  <a:pt x="874478" y="0"/>
                </a:lnTo>
                <a:lnTo>
                  <a:pt x="244674" y="629805"/>
                </a:lnTo>
                <a:lnTo>
                  <a:pt x="2236680" y="2621811"/>
                </a:lnTo>
                <a:lnTo>
                  <a:pt x="0" y="2621811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A0CA439-F1D3-4D67-AB01-027270C1B5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9714" y="1602561"/>
            <a:ext cx="4332287" cy="2610768"/>
          </a:xfrm>
          <a:custGeom>
            <a:avLst/>
            <a:gdLst>
              <a:gd name="connsiteX0" fmla="*/ 4332287 w 4332287"/>
              <a:gd name="connsiteY0" fmla="*/ 1903276 h 2610768"/>
              <a:gd name="connsiteX1" fmla="*/ 4332287 w 4332287"/>
              <a:gd name="connsiteY1" fmla="*/ 2610768 h 2610768"/>
              <a:gd name="connsiteX2" fmla="*/ 3624795 w 4332287"/>
              <a:gd name="connsiteY2" fmla="*/ 2610768 h 2610768"/>
              <a:gd name="connsiteX3" fmla="*/ 3528016 w 4332287"/>
              <a:gd name="connsiteY3" fmla="*/ 0 h 2610768"/>
              <a:gd name="connsiteX4" fmla="*/ 4332287 w 4332287"/>
              <a:gd name="connsiteY4" fmla="*/ 0 h 2610768"/>
              <a:gd name="connsiteX5" fmla="*/ 4332287 w 4332287"/>
              <a:gd name="connsiteY5" fmla="*/ 1883070 h 2610768"/>
              <a:gd name="connsiteX6" fmla="*/ 3604588 w 4332287"/>
              <a:gd name="connsiteY6" fmla="*/ 2610768 h 2610768"/>
              <a:gd name="connsiteX7" fmla="*/ 917248 w 4332287"/>
              <a:gd name="connsiteY7" fmla="*/ 2610768 h 2610768"/>
              <a:gd name="connsiteX8" fmla="*/ 0 w 4332287"/>
              <a:gd name="connsiteY8" fmla="*/ 0 h 2610768"/>
              <a:gd name="connsiteX9" fmla="*/ 3507809 w 4332287"/>
              <a:gd name="connsiteY9" fmla="*/ 0 h 2610768"/>
              <a:gd name="connsiteX10" fmla="*/ 897042 w 4332287"/>
              <a:gd name="connsiteY10" fmla="*/ 2610768 h 2610768"/>
              <a:gd name="connsiteX11" fmla="*/ 0 w 4332287"/>
              <a:gd name="connsiteY11" fmla="*/ 2610768 h 261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2287" h="2610768">
                <a:moveTo>
                  <a:pt x="4332287" y="1903276"/>
                </a:moveTo>
                <a:lnTo>
                  <a:pt x="4332287" y="2610768"/>
                </a:lnTo>
                <a:lnTo>
                  <a:pt x="3624795" y="2610768"/>
                </a:lnTo>
                <a:close/>
                <a:moveTo>
                  <a:pt x="3528016" y="0"/>
                </a:moveTo>
                <a:lnTo>
                  <a:pt x="4332287" y="0"/>
                </a:lnTo>
                <a:lnTo>
                  <a:pt x="4332287" y="1883070"/>
                </a:lnTo>
                <a:lnTo>
                  <a:pt x="3604588" y="2610768"/>
                </a:lnTo>
                <a:lnTo>
                  <a:pt x="917248" y="2610768"/>
                </a:lnTo>
                <a:close/>
                <a:moveTo>
                  <a:pt x="0" y="0"/>
                </a:moveTo>
                <a:lnTo>
                  <a:pt x="3507809" y="0"/>
                </a:lnTo>
                <a:lnTo>
                  <a:pt x="897042" y="2610768"/>
                </a:lnTo>
                <a:lnTo>
                  <a:pt x="0" y="261076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C56EBB4-4EF4-4C5B-8C12-8263B222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626187F-911A-451F-B252-2BE3DF994D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76521D99-A3E9-4F42-AB6E-D73E801A098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40951" y="5691190"/>
            <a:ext cx="1397599" cy="495299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it-IT" dirty="0"/>
              <a:t>Option to insert client logo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04AB2AF-67A0-45D7-B1F2-8E8250D6AF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0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3 pictures (Internal use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14CD60-C08B-4B7B-B9E4-5194D2ECF2C8}"/>
              </a:ext>
            </a:extLst>
          </p:cNvPr>
          <p:cNvSpPr/>
          <p:nvPr userDrawn="1"/>
        </p:nvSpPr>
        <p:spPr>
          <a:xfrm rot="18900000" flipH="1" flipV="1">
            <a:off x="-261519" y="-2416334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0A213-D32F-4103-88B2-1FC41DD0770E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D7078E1-A030-469E-A5AB-C8A8C031F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793508-99AA-4EC1-BE10-3C30A6E48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>
                <a:solidFill>
                  <a:schemeClr val="tx2"/>
                </a:solidFill>
              </a:defRPr>
            </a:lvl2pPr>
            <a:lvl3pPr marL="180970" indent="-180970"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C666BD-8DE5-44A1-A219-71C1EF33FBF1}"/>
              </a:ext>
            </a:extLst>
          </p:cNvPr>
          <p:cNvCxnSpPr>
            <a:cxnSpLocks/>
          </p:cNvCxnSpPr>
          <p:nvPr userDrawn="1"/>
        </p:nvCxnSpPr>
        <p:spPr>
          <a:xfrm>
            <a:off x="679525" y="2483675"/>
            <a:ext cx="3447427" cy="0"/>
          </a:xfrm>
          <a:prstGeom prst="line">
            <a:avLst/>
          </a:prstGeom>
          <a:ln w="1016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78B589-AFFE-494F-9FB9-3F89A88D7E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F01484-1583-4698-89B7-F2FB02DC1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0029" y="1793871"/>
            <a:ext cx="3268520" cy="312961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>
                <a:solidFill>
                  <a:schemeClr val="tx2"/>
                </a:solidFill>
              </a:defRPr>
            </a:lvl2pPr>
            <a:lvl3pPr marL="180970" indent="-180970"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ADED108-875F-494B-A904-F373AA89B1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9D56626-0040-4297-977C-523CFD85138D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32D5-B802-49E3-A857-B229B6424C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DFB018-58FC-4BA7-8517-995D71E1FEAE}"/>
              </a:ext>
            </a:extLst>
          </p:cNvPr>
          <p:cNvSpPr/>
          <p:nvPr userDrawn="1"/>
        </p:nvSpPr>
        <p:spPr>
          <a:xfrm>
            <a:off x="691522" y="6375284"/>
            <a:ext cx="1076319" cy="198121"/>
          </a:xfrm>
          <a:prstGeom prst="rect">
            <a:avLst/>
          </a:prstGeom>
          <a:noFill/>
          <a:ln w="1016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1000" dirty="0">
                <a:solidFill>
                  <a:schemeClr val="accent5"/>
                </a:solidFill>
              </a:rPr>
              <a:t>Internal use only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C56EBB4-4EF4-4C5B-8C12-8263B222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626187F-911A-451F-B252-2BE3DF994D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76521D99-A3E9-4F42-AB6E-D73E801A098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40951" y="5691190"/>
            <a:ext cx="1397599" cy="495299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r>
              <a:rPr lang="it-IT" dirty="0"/>
              <a:t>Option to insert client logo</a:t>
            </a:r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04AB2AF-67A0-45D7-B1F2-8E8250D6AF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A918F0-6B65-4F1B-9D3E-C110136D8CA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59416" y="5139636"/>
            <a:ext cx="4332581" cy="1718364"/>
          </a:xfrm>
          <a:custGeom>
            <a:avLst/>
            <a:gdLst>
              <a:gd name="connsiteX0" fmla="*/ 3273011 w 4332581"/>
              <a:gd name="connsiteY0" fmla="*/ 0 h 1718364"/>
              <a:gd name="connsiteX1" fmla="*/ 4332581 w 4332581"/>
              <a:gd name="connsiteY1" fmla="*/ 0 h 1718364"/>
              <a:gd name="connsiteX2" fmla="*/ 4332581 w 4332581"/>
              <a:gd name="connsiteY2" fmla="*/ 1059571 h 1718364"/>
              <a:gd name="connsiteX3" fmla="*/ 538523 w 4332581"/>
              <a:gd name="connsiteY3" fmla="*/ 0 h 1718364"/>
              <a:gd name="connsiteX4" fmla="*/ 3252804 w 4332581"/>
              <a:gd name="connsiteY4" fmla="*/ 0 h 1718364"/>
              <a:gd name="connsiteX5" fmla="*/ 4332581 w 4332581"/>
              <a:gd name="connsiteY5" fmla="*/ 1079777 h 1718364"/>
              <a:gd name="connsiteX6" fmla="*/ 4332581 w 4332581"/>
              <a:gd name="connsiteY6" fmla="*/ 1718364 h 1718364"/>
              <a:gd name="connsiteX7" fmla="*/ 2256886 w 4332581"/>
              <a:gd name="connsiteY7" fmla="*/ 1718364 h 1718364"/>
              <a:gd name="connsiteX8" fmla="*/ 0 w 4332581"/>
              <a:gd name="connsiteY8" fmla="*/ 0 h 1718364"/>
              <a:gd name="connsiteX9" fmla="*/ 518316 w 4332581"/>
              <a:gd name="connsiteY9" fmla="*/ 0 h 1718364"/>
              <a:gd name="connsiteX10" fmla="*/ 2236680 w 4332581"/>
              <a:gd name="connsiteY10" fmla="*/ 1718364 h 1718364"/>
              <a:gd name="connsiteX11" fmla="*/ 0 w 4332581"/>
              <a:gd name="connsiteY11" fmla="*/ 1718364 h 17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2581" h="1718364">
                <a:moveTo>
                  <a:pt x="3273011" y="0"/>
                </a:moveTo>
                <a:lnTo>
                  <a:pt x="4332581" y="0"/>
                </a:lnTo>
                <a:lnTo>
                  <a:pt x="4332581" y="1059571"/>
                </a:lnTo>
                <a:close/>
                <a:moveTo>
                  <a:pt x="538523" y="0"/>
                </a:moveTo>
                <a:lnTo>
                  <a:pt x="3252804" y="0"/>
                </a:lnTo>
                <a:lnTo>
                  <a:pt x="4332581" y="1079777"/>
                </a:lnTo>
                <a:lnTo>
                  <a:pt x="4332581" y="1718364"/>
                </a:lnTo>
                <a:lnTo>
                  <a:pt x="2256886" y="1718364"/>
                </a:lnTo>
                <a:close/>
                <a:moveTo>
                  <a:pt x="0" y="0"/>
                </a:moveTo>
                <a:lnTo>
                  <a:pt x="518316" y="0"/>
                </a:lnTo>
                <a:lnTo>
                  <a:pt x="2236680" y="1718364"/>
                </a:lnTo>
                <a:lnTo>
                  <a:pt x="0" y="1718364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62D9CF5-4DA8-4136-8B30-8470ED250FE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59417" y="3357853"/>
            <a:ext cx="4332585" cy="1769066"/>
          </a:xfrm>
          <a:custGeom>
            <a:avLst/>
            <a:gdLst>
              <a:gd name="connsiteX0" fmla="*/ 4332585 w 4332585"/>
              <a:gd name="connsiteY0" fmla="*/ 147984 h 1769066"/>
              <a:gd name="connsiteX1" fmla="*/ 4332585 w 4332585"/>
              <a:gd name="connsiteY1" fmla="*/ 1769066 h 1769066"/>
              <a:gd name="connsiteX2" fmla="*/ 4332584 w 4332585"/>
              <a:gd name="connsiteY2" fmla="*/ 1769066 h 1769066"/>
              <a:gd name="connsiteX3" fmla="*/ 4332584 w 4332585"/>
              <a:gd name="connsiteY3" fmla="*/ 1756350 h 1769066"/>
              <a:gd name="connsiteX4" fmla="*/ 3247578 w 4332585"/>
              <a:gd name="connsiteY4" fmla="*/ 1756350 h 1769066"/>
              <a:gd name="connsiteX5" fmla="*/ 2985898 w 4332585"/>
              <a:gd name="connsiteY5" fmla="*/ 1494670 h 1769066"/>
              <a:gd name="connsiteX6" fmla="*/ 0 w 4332585"/>
              <a:gd name="connsiteY6" fmla="*/ 12716 h 1769066"/>
              <a:gd name="connsiteX7" fmla="*/ 1740098 w 4332585"/>
              <a:gd name="connsiteY7" fmla="*/ 12716 h 1769066"/>
              <a:gd name="connsiteX8" fmla="*/ 244674 w 4332585"/>
              <a:gd name="connsiteY8" fmla="*/ 1508141 h 1769066"/>
              <a:gd name="connsiteX9" fmla="*/ 492883 w 4332585"/>
              <a:gd name="connsiteY9" fmla="*/ 1756350 h 1769066"/>
              <a:gd name="connsiteX10" fmla="*/ 0 w 4332585"/>
              <a:gd name="connsiteY10" fmla="*/ 1756350 h 1769066"/>
              <a:gd name="connsiteX11" fmla="*/ 4332584 w 4332585"/>
              <a:gd name="connsiteY11" fmla="*/ 0 h 1769066"/>
              <a:gd name="connsiteX12" fmla="*/ 4332585 w 4332585"/>
              <a:gd name="connsiteY12" fmla="*/ 0 h 1769066"/>
              <a:gd name="connsiteX13" fmla="*/ 4332585 w 4332585"/>
              <a:gd name="connsiteY13" fmla="*/ 127777 h 1769066"/>
              <a:gd name="connsiteX14" fmla="*/ 2965691 w 4332585"/>
              <a:gd name="connsiteY14" fmla="*/ 1494670 h 1769066"/>
              <a:gd name="connsiteX15" fmla="*/ 3227371 w 4332585"/>
              <a:gd name="connsiteY15" fmla="*/ 1756350 h 1769066"/>
              <a:gd name="connsiteX16" fmla="*/ 513090 w 4332585"/>
              <a:gd name="connsiteY16" fmla="*/ 1756350 h 1769066"/>
              <a:gd name="connsiteX17" fmla="*/ 264880 w 4332585"/>
              <a:gd name="connsiteY17" fmla="*/ 1508141 h 1769066"/>
              <a:gd name="connsiteX18" fmla="*/ 1760305 w 4332585"/>
              <a:gd name="connsiteY18" fmla="*/ 12716 h 1769066"/>
              <a:gd name="connsiteX19" fmla="*/ 4332584 w 4332585"/>
              <a:gd name="connsiteY19" fmla="*/ 12716 h 176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32585" h="1769066">
                <a:moveTo>
                  <a:pt x="4332585" y="147984"/>
                </a:moveTo>
                <a:lnTo>
                  <a:pt x="4332585" y="1769066"/>
                </a:lnTo>
                <a:lnTo>
                  <a:pt x="4332584" y="1769066"/>
                </a:lnTo>
                <a:lnTo>
                  <a:pt x="4332584" y="1756350"/>
                </a:lnTo>
                <a:lnTo>
                  <a:pt x="3247578" y="1756350"/>
                </a:lnTo>
                <a:lnTo>
                  <a:pt x="2985898" y="1494670"/>
                </a:lnTo>
                <a:close/>
                <a:moveTo>
                  <a:pt x="0" y="12716"/>
                </a:moveTo>
                <a:lnTo>
                  <a:pt x="1740098" y="12716"/>
                </a:lnTo>
                <a:lnTo>
                  <a:pt x="244674" y="1508141"/>
                </a:lnTo>
                <a:lnTo>
                  <a:pt x="492883" y="1756350"/>
                </a:lnTo>
                <a:lnTo>
                  <a:pt x="0" y="1756350"/>
                </a:lnTo>
                <a:close/>
                <a:moveTo>
                  <a:pt x="4332584" y="0"/>
                </a:moveTo>
                <a:lnTo>
                  <a:pt x="4332585" y="0"/>
                </a:lnTo>
                <a:lnTo>
                  <a:pt x="4332585" y="127777"/>
                </a:lnTo>
                <a:lnTo>
                  <a:pt x="2965691" y="1494670"/>
                </a:lnTo>
                <a:lnTo>
                  <a:pt x="3227371" y="1756350"/>
                </a:lnTo>
                <a:lnTo>
                  <a:pt x="513090" y="1756350"/>
                </a:lnTo>
                <a:lnTo>
                  <a:pt x="264880" y="1508141"/>
                </a:lnTo>
                <a:lnTo>
                  <a:pt x="1760305" y="12716"/>
                </a:lnTo>
                <a:lnTo>
                  <a:pt x="4332584" y="12716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F9A02B5-0856-41B2-BEF6-915C696C63D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59418" y="1602563"/>
            <a:ext cx="4332583" cy="1755291"/>
          </a:xfrm>
          <a:custGeom>
            <a:avLst/>
            <a:gdLst>
              <a:gd name="connsiteX0" fmla="*/ 3528313 w 4332583"/>
              <a:gd name="connsiteY0" fmla="*/ 0 h 1755291"/>
              <a:gd name="connsiteX1" fmla="*/ 4332583 w 4332583"/>
              <a:gd name="connsiteY1" fmla="*/ 0 h 1755291"/>
              <a:gd name="connsiteX2" fmla="*/ 4332583 w 4332583"/>
              <a:gd name="connsiteY2" fmla="*/ 1755291 h 1755291"/>
              <a:gd name="connsiteX3" fmla="*/ 4332582 w 4332583"/>
              <a:gd name="connsiteY3" fmla="*/ 1755291 h 1755291"/>
              <a:gd name="connsiteX4" fmla="*/ 4332582 w 4332583"/>
              <a:gd name="connsiteY4" fmla="*/ 1742575 h 1755291"/>
              <a:gd name="connsiteX5" fmla="*/ 1785738 w 4332583"/>
              <a:gd name="connsiteY5" fmla="*/ 1742575 h 1755291"/>
              <a:gd name="connsiteX6" fmla="*/ 0 w 4332583"/>
              <a:gd name="connsiteY6" fmla="*/ 0 h 1755291"/>
              <a:gd name="connsiteX7" fmla="*/ 3508106 w 4332583"/>
              <a:gd name="connsiteY7" fmla="*/ 0 h 1755291"/>
              <a:gd name="connsiteX8" fmla="*/ 1765531 w 4332583"/>
              <a:gd name="connsiteY8" fmla="*/ 1742575 h 1755291"/>
              <a:gd name="connsiteX9" fmla="*/ 0 w 4332583"/>
              <a:gd name="connsiteY9" fmla="*/ 1742575 h 175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583" h="1755291">
                <a:moveTo>
                  <a:pt x="3528313" y="0"/>
                </a:moveTo>
                <a:lnTo>
                  <a:pt x="4332583" y="0"/>
                </a:lnTo>
                <a:lnTo>
                  <a:pt x="4332583" y="1755291"/>
                </a:lnTo>
                <a:lnTo>
                  <a:pt x="4332582" y="1755291"/>
                </a:lnTo>
                <a:lnTo>
                  <a:pt x="4332582" y="1742575"/>
                </a:lnTo>
                <a:lnTo>
                  <a:pt x="1785738" y="1742575"/>
                </a:lnTo>
                <a:close/>
                <a:moveTo>
                  <a:pt x="0" y="0"/>
                </a:moveTo>
                <a:lnTo>
                  <a:pt x="3508106" y="0"/>
                </a:lnTo>
                <a:lnTo>
                  <a:pt x="1765531" y="1742575"/>
                </a:lnTo>
                <a:lnTo>
                  <a:pt x="0" y="1742575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1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38A3E0C-4A27-46E9-9196-0D4649F2A9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7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06236-821C-4C5B-B340-E9C0882216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4F48-0163-439A-8225-46B685FEC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3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7AC0A65-D820-42BC-B427-64E0E88C2A33}"/>
              </a:ext>
            </a:extLst>
          </p:cNvPr>
          <p:cNvGrpSpPr/>
          <p:nvPr userDrawn="1"/>
        </p:nvGrpSpPr>
        <p:grpSpPr>
          <a:xfrm>
            <a:off x="5367568" y="1570"/>
            <a:ext cx="6845557" cy="6864833"/>
            <a:chOff x="5403851" y="-1031666"/>
            <a:chExt cx="6845557" cy="686483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ACFAF0A-881A-4295-A88A-90401A9B6E26}"/>
                </a:ext>
              </a:extLst>
            </p:cNvPr>
            <p:cNvSpPr/>
            <p:nvPr userDrawn="1"/>
          </p:nvSpPr>
          <p:spPr>
            <a:xfrm>
              <a:off x="5403851" y="-1031666"/>
              <a:ext cx="4330732" cy="6864833"/>
            </a:xfrm>
            <a:custGeom>
              <a:avLst/>
              <a:gdLst>
                <a:gd name="connsiteX0" fmla="*/ 3327400 w 3556000"/>
                <a:gd name="connsiteY0" fmla="*/ 0 h 6883400"/>
                <a:gd name="connsiteX1" fmla="*/ 0 w 3556000"/>
                <a:gd name="connsiteY1" fmla="*/ 3333750 h 6883400"/>
                <a:gd name="connsiteX2" fmla="*/ 3556000 w 3556000"/>
                <a:gd name="connsiteY2" fmla="*/ 6883400 h 6883400"/>
                <a:gd name="connsiteX0" fmla="*/ 4210050 w 4210050"/>
                <a:gd name="connsiteY0" fmla="*/ 0 h 7759700"/>
                <a:gd name="connsiteX1" fmla="*/ 0 w 4210050"/>
                <a:gd name="connsiteY1" fmla="*/ 4210050 h 7759700"/>
                <a:gd name="connsiteX2" fmla="*/ 3556000 w 4210050"/>
                <a:gd name="connsiteY2" fmla="*/ 7759700 h 7759700"/>
                <a:gd name="connsiteX0" fmla="*/ 4210050 w 4210050"/>
                <a:gd name="connsiteY0" fmla="*/ 0 h 6883400"/>
                <a:gd name="connsiteX1" fmla="*/ 0 w 4210050"/>
                <a:gd name="connsiteY1" fmla="*/ 4210050 h 6883400"/>
                <a:gd name="connsiteX2" fmla="*/ 2679700 w 4210050"/>
                <a:gd name="connsiteY2" fmla="*/ 6883400 h 6883400"/>
                <a:gd name="connsiteX0" fmla="*/ 4312165 w 4312165"/>
                <a:gd name="connsiteY0" fmla="*/ 0 h 6990157"/>
                <a:gd name="connsiteX1" fmla="*/ 0 w 4312165"/>
                <a:gd name="connsiteY1" fmla="*/ 4316807 h 6990157"/>
                <a:gd name="connsiteX2" fmla="*/ 2679700 w 4312165"/>
                <a:gd name="connsiteY2" fmla="*/ 6990157 h 6990157"/>
                <a:gd name="connsiteX0" fmla="*/ 4330732 w 4330732"/>
                <a:gd name="connsiteY0" fmla="*/ 0 h 7013365"/>
                <a:gd name="connsiteX1" fmla="*/ 0 w 4330732"/>
                <a:gd name="connsiteY1" fmla="*/ 4340015 h 7013365"/>
                <a:gd name="connsiteX2" fmla="*/ 2679700 w 4330732"/>
                <a:gd name="connsiteY2" fmla="*/ 7013365 h 7013365"/>
                <a:gd name="connsiteX0" fmla="*/ 4330732 w 4330732"/>
                <a:gd name="connsiteY0" fmla="*/ 0 h 6864833"/>
                <a:gd name="connsiteX1" fmla="*/ 0 w 4330732"/>
                <a:gd name="connsiteY1" fmla="*/ 4340015 h 6864833"/>
                <a:gd name="connsiteX2" fmla="*/ 2531168 w 4330732"/>
                <a:gd name="connsiteY2" fmla="*/ 6864833 h 68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0732" h="6864833">
                  <a:moveTo>
                    <a:pt x="4330732" y="0"/>
                  </a:moveTo>
                  <a:lnTo>
                    <a:pt x="0" y="4340015"/>
                  </a:lnTo>
                  <a:lnTo>
                    <a:pt x="2531168" y="6864833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613724F-1489-4348-8183-AB1AE514FCA4}"/>
                </a:ext>
              </a:extLst>
            </p:cNvPr>
            <p:cNvSpPr/>
            <p:nvPr userDrawn="1"/>
          </p:nvSpPr>
          <p:spPr>
            <a:xfrm>
              <a:off x="8629650" y="-264026"/>
              <a:ext cx="3619758" cy="5185275"/>
            </a:xfrm>
            <a:custGeom>
              <a:avLst/>
              <a:gdLst>
                <a:gd name="connsiteX0" fmla="*/ 3327400 w 3562350"/>
                <a:gd name="connsiteY0" fmla="*/ 0 h 4921250"/>
                <a:gd name="connsiteX1" fmla="*/ 0 w 3562350"/>
                <a:gd name="connsiteY1" fmla="*/ 3289300 h 4921250"/>
                <a:gd name="connsiteX2" fmla="*/ 1612900 w 3562350"/>
                <a:gd name="connsiteY2" fmla="*/ 4921250 h 4921250"/>
                <a:gd name="connsiteX3" fmla="*/ 3562350 w 3562350"/>
                <a:gd name="connsiteY3" fmla="*/ 2978150 h 4921250"/>
                <a:gd name="connsiteX0" fmla="*/ 3333750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330575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565525 w 3568700"/>
                <a:gd name="connsiteY0" fmla="*/ 0 h 5143500"/>
                <a:gd name="connsiteX1" fmla="*/ 0 w 3568700"/>
                <a:gd name="connsiteY1" fmla="*/ 3552825 h 5143500"/>
                <a:gd name="connsiteX2" fmla="*/ 1619250 w 3568700"/>
                <a:gd name="connsiteY2" fmla="*/ 5143500 h 5143500"/>
                <a:gd name="connsiteX3" fmla="*/ 3568700 w 3568700"/>
                <a:gd name="connsiteY3" fmla="*/ 3200400 h 5143500"/>
                <a:gd name="connsiteX0" fmla="*/ 3602658 w 3602658"/>
                <a:gd name="connsiteY0" fmla="*/ 0 h 5185275"/>
                <a:gd name="connsiteX1" fmla="*/ 0 w 3602658"/>
                <a:gd name="connsiteY1" fmla="*/ 3594600 h 5185275"/>
                <a:gd name="connsiteX2" fmla="*/ 1619250 w 3602658"/>
                <a:gd name="connsiteY2" fmla="*/ 5185275 h 5185275"/>
                <a:gd name="connsiteX3" fmla="*/ 3568700 w 3602658"/>
                <a:gd name="connsiteY3" fmla="*/ 3242175 h 5185275"/>
                <a:gd name="connsiteX0" fmla="*/ 3602658 w 3619758"/>
                <a:gd name="connsiteY0" fmla="*/ 0 h 5185275"/>
                <a:gd name="connsiteX1" fmla="*/ 0 w 3619758"/>
                <a:gd name="connsiteY1" fmla="*/ 3594600 h 5185275"/>
                <a:gd name="connsiteX2" fmla="*/ 1619250 w 3619758"/>
                <a:gd name="connsiteY2" fmla="*/ 5185275 h 5185275"/>
                <a:gd name="connsiteX3" fmla="*/ 3619758 w 3619758"/>
                <a:gd name="connsiteY3" fmla="*/ 3191117 h 518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758" h="5185275">
                  <a:moveTo>
                    <a:pt x="3602658" y="0"/>
                  </a:moveTo>
                  <a:lnTo>
                    <a:pt x="0" y="3594600"/>
                  </a:lnTo>
                  <a:lnTo>
                    <a:pt x="1619250" y="5185275"/>
                  </a:lnTo>
                  <a:lnTo>
                    <a:pt x="3619758" y="3191117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8ABA2E-75AA-4503-8991-0714FB7599BB}"/>
              </a:ext>
            </a:extLst>
          </p:cNvPr>
          <p:cNvSpPr/>
          <p:nvPr userDrawn="1"/>
        </p:nvSpPr>
        <p:spPr>
          <a:xfrm rot="2700000">
            <a:off x="6811220" y="-220130"/>
            <a:ext cx="7991187" cy="5625393"/>
          </a:xfrm>
          <a:custGeom>
            <a:avLst/>
            <a:gdLst>
              <a:gd name="connsiteX0" fmla="*/ 0 w 7991187"/>
              <a:gd name="connsiteY0" fmla="*/ 3141849 h 5625393"/>
              <a:gd name="connsiteX1" fmla="*/ 3141850 w 7991187"/>
              <a:gd name="connsiteY1" fmla="*/ 0 h 5625393"/>
              <a:gd name="connsiteX2" fmla="*/ 4140556 w 7991187"/>
              <a:gd name="connsiteY2" fmla="*/ 998707 h 5625393"/>
              <a:gd name="connsiteX3" fmla="*/ 2317101 w 7991187"/>
              <a:gd name="connsiteY3" fmla="*/ 998707 h 5625393"/>
              <a:gd name="connsiteX4" fmla="*/ 2317100 w 7991187"/>
              <a:gd name="connsiteY4" fmla="*/ 3315805 h 5625393"/>
              <a:gd name="connsiteX5" fmla="*/ 6457655 w 7991187"/>
              <a:gd name="connsiteY5" fmla="*/ 3315805 h 5625393"/>
              <a:gd name="connsiteX6" fmla="*/ 7991187 w 7991187"/>
              <a:gd name="connsiteY6" fmla="*/ 4849337 h 5625393"/>
              <a:gd name="connsiteX7" fmla="*/ 7215132 w 7991187"/>
              <a:gd name="connsiteY7" fmla="*/ 5625393 h 5625393"/>
              <a:gd name="connsiteX8" fmla="*/ 0 w 7991187"/>
              <a:gd name="connsiteY8" fmla="*/ 5625392 h 56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1187" h="5625393">
                <a:moveTo>
                  <a:pt x="0" y="3141849"/>
                </a:moveTo>
                <a:lnTo>
                  <a:pt x="3141850" y="0"/>
                </a:lnTo>
                <a:lnTo>
                  <a:pt x="4140556" y="998707"/>
                </a:lnTo>
                <a:lnTo>
                  <a:pt x="2317101" y="998707"/>
                </a:lnTo>
                <a:lnTo>
                  <a:pt x="2317100" y="3315805"/>
                </a:lnTo>
                <a:lnTo>
                  <a:pt x="6457655" y="3315805"/>
                </a:lnTo>
                <a:lnTo>
                  <a:pt x="7991187" y="4849337"/>
                </a:lnTo>
                <a:lnTo>
                  <a:pt x="7215132" y="5625393"/>
                </a:lnTo>
                <a:lnTo>
                  <a:pt x="0" y="562539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E9140B-672A-4A4B-A5CB-D1BC722C277C}"/>
              </a:ext>
            </a:extLst>
          </p:cNvPr>
          <p:cNvSpPr/>
          <p:nvPr userDrawn="1"/>
        </p:nvSpPr>
        <p:spPr>
          <a:xfrm rot="10800000">
            <a:off x="-2" y="2"/>
            <a:ext cx="8318663" cy="6387601"/>
          </a:xfrm>
          <a:custGeom>
            <a:avLst/>
            <a:gdLst>
              <a:gd name="connsiteX0" fmla="*/ 8318663 w 8318663"/>
              <a:gd name="connsiteY0" fmla="*/ 6387601 h 6387601"/>
              <a:gd name="connsiteX1" fmla="*/ 0 w 8318663"/>
              <a:gd name="connsiteY1" fmla="*/ 6387601 h 6387601"/>
              <a:gd name="connsiteX2" fmla="*/ 0 w 8318663"/>
              <a:gd name="connsiteY2" fmla="*/ 0 h 6387601"/>
              <a:gd name="connsiteX3" fmla="*/ 8318663 w 8318663"/>
              <a:gd name="connsiteY3" fmla="*/ 0 h 6387601"/>
              <a:gd name="connsiteX4" fmla="*/ 8318663 w 8318663"/>
              <a:gd name="connsiteY4" fmla="*/ 2313343 h 6387601"/>
              <a:gd name="connsiteX5" fmla="*/ 2317100 w 8318663"/>
              <a:gd name="connsiteY5" fmla="*/ 2313343 h 6387601"/>
              <a:gd name="connsiteX6" fmla="*/ 2317099 w 8318663"/>
              <a:gd name="connsiteY6" fmla="*/ 4630440 h 6387601"/>
              <a:gd name="connsiteX7" fmla="*/ 8318663 w 8318663"/>
              <a:gd name="connsiteY7" fmla="*/ 4630440 h 638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8663" h="6387601">
                <a:moveTo>
                  <a:pt x="8318663" y="6387601"/>
                </a:moveTo>
                <a:lnTo>
                  <a:pt x="0" y="6387601"/>
                </a:lnTo>
                <a:lnTo>
                  <a:pt x="0" y="0"/>
                </a:lnTo>
                <a:lnTo>
                  <a:pt x="8318663" y="0"/>
                </a:lnTo>
                <a:lnTo>
                  <a:pt x="8318663" y="2313343"/>
                </a:lnTo>
                <a:lnTo>
                  <a:pt x="2317100" y="2313343"/>
                </a:lnTo>
                <a:lnTo>
                  <a:pt x="2317099" y="4630440"/>
                </a:lnTo>
                <a:lnTo>
                  <a:pt x="8318663" y="4630440"/>
                </a:lnTo>
                <a:close/>
              </a:path>
            </a:pathLst>
          </a:custGeom>
          <a:solidFill>
            <a:schemeClr val="bg1">
              <a:alpha val="2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D58E12-95B7-4D41-94A3-565D4E596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6037-FBF8-4D5E-9EDA-22A8924B7C8E}"/>
              </a:ext>
            </a:extLst>
          </p:cNvPr>
          <p:cNvSpPr txBox="1"/>
          <p:nvPr userDrawn="1"/>
        </p:nvSpPr>
        <p:spPr>
          <a:xfrm>
            <a:off x="685802" y="2875003"/>
            <a:ext cx="4824663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it-IT" sz="7200" b="1" dirty="0">
                <a:solidFill>
                  <a:schemeClr val="bg1"/>
                </a:solidFill>
              </a:rPr>
              <a:t>Thank you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Linkedin - Free social media icons">
            <a:extLst>
              <a:ext uri="{FF2B5EF4-FFF2-40B4-BE49-F238E27FC236}">
                <a16:creationId xmlns:a16="http://schemas.microsoft.com/office/drawing/2014/main" id="{33C6B3F4-EF01-4A7F-BEF9-8CF9F24A38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" y="4542523"/>
            <a:ext cx="301976" cy="3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13D83-F0B4-4903-9819-559D77D0CF2B}"/>
              </a:ext>
            </a:extLst>
          </p:cNvPr>
          <p:cNvSpPr txBox="1"/>
          <p:nvPr userDrawn="1"/>
        </p:nvSpPr>
        <p:spPr>
          <a:xfrm>
            <a:off x="1005469" y="4541165"/>
            <a:ext cx="28426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LinkedIn.com/company/</a:t>
            </a:r>
            <a:r>
              <a:rPr lang="en-GB" sz="1400" b="1" dirty="0" err="1">
                <a:solidFill>
                  <a:schemeClr val="bg1"/>
                </a:solidFill>
              </a:rPr>
              <a:t>costain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88BC49-70C1-4015-9B06-FB683A8C0FB6}"/>
              </a:ext>
            </a:extLst>
          </p:cNvPr>
          <p:cNvGrpSpPr/>
          <p:nvPr userDrawn="1"/>
        </p:nvGrpSpPr>
        <p:grpSpPr>
          <a:xfrm>
            <a:off x="687686" y="4991557"/>
            <a:ext cx="3080455" cy="307777"/>
            <a:chOff x="687684" y="4970143"/>
            <a:chExt cx="3080455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19E6C2-03D8-4284-89D8-39BD6CFFDDBC}"/>
                </a:ext>
              </a:extLst>
            </p:cNvPr>
            <p:cNvSpPr txBox="1"/>
            <p:nvPr userDrawn="1"/>
          </p:nvSpPr>
          <p:spPr>
            <a:xfrm>
              <a:off x="1005469" y="4970143"/>
              <a:ext cx="27626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Twitter.com/costaingroup</a:t>
              </a:r>
            </a:p>
          </p:txBody>
        </p:sp>
        <p:pic>
          <p:nvPicPr>
            <p:cNvPr id="15" name="Picture 14" descr="Logo, icon&#10;&#10;Description automatically generated">
              <a:extLst>
                <a:ext uri="{FF2B5EF4-FFF2-40B4-BE49-F238E27FC236}">
                  <a16:creationId xmlns:a16="http://schemas.microsoft.com/office/drawing/2014/main" id="{F7C05048-503E-4EE2-B67C-62A959D84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684" y="4971448"/>
              <a:ext cx="301976" cy="3026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19E441F-87E4-4C69-9210-86402411BCC6}"/>
              </a:ext>
            </a:extLst>
          </p:cNvPr>
          <p:cNvSpPr txBox="1"/>
          <p:nvPr userDrawn="1"/>
        </p:nvSpPr>
        <p:spPr>
          <a:xfrm>
            <a:off x="1005469" y="5446393"/>
            <a:ext cx="128053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Costain.com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7FA77F-4C80-4594-8D9B-A71598D8002D}"/>
              </a:ext>
            </a:extLst>
          </p:cNvPr>
          <p:cNvSpPr/>
          <p:nvPr userDrawn="1"/>
        </p:nvSpPr>
        <p:spPr>
          <a:xfrm>
            <a:off x="685801" y="5446394"/>
            <a:ext cx="303743" cy="301976"/>
          </a:xfrm>
          <a:prstGeom prst="roundRect">
            <a:avLst>
              <a:gd name="adj" fmla="val 1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6BAF93C-08B8-44A6-927B-A5503B1030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193" y="5488903"/>
            <a:ext cx="216959" cy="2169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7B9DBB-9C25-4092-8D91-5D7A32777BC5}"/>
              </a:ext>
            </a:extLst>
          </p:cNvPr>
          <p:cNvSpPr/>
          <p:nvPr userDrawn="1"/>
        </p:nvSpPr>
        <p:spPr>
          <a:xfrm>
            <a:off x="685802" y="4961750"/>
            <a:ext cx="2586567" cy="3398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hlinkClick r:id="rId10"/>
            <a:extLst>
              <a:ext uri="{FF2B5EF4-FFF2-40B4-BE49-F238E27FC236}">
                <a16:creationId xmlns:a16="http://schemas.microsoft.com/office/drawing/2014/main" id="{39FCEAC6-091A-457A-AB42-AD316631EB46}"/>
              </a:ext>
            </a:extLst>
          </p:cNvPr>
          <p:cNvSpPr/>
          <p:nvPr userDrawn="1"/>
        </p:nvSpPr>
        <p:spPr>
          <a:xfrm>
            <a:off x="687683" y="4541167"/>
            <a:ext cx="3080456" cy="31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hlinkClick r:id="rId11"/>
            <a:extLst>
              <a:ext uri="{FF2B5EF4-FFF2-40B4-BE49-F238E27FC236}">
                <a16:creationId xmlns:a16="http://schemas.microsoft.com/office/drawing/2014/main" id="{EC802AE5-71FE-4C96-893D-C161017BCC95}"/>
              </a:ext>
            </a:extLst>
          </p:cNvPr>
          <p:cNvSpPr/>
          <p:nvPr userDrawn="1"/>
        </p:nvSpPr>
        <p:spPr>
          <a:xfrm>
            <a:off x="685801" y="5442571"/>
            <a:ext cx="1472184" cy="3058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hlinkClick r:id="rId12"/>
            <a:extLst>
              <a:ext uri="{FF2B5EF4-FFF2-40B4-BE49-F238E27FC236}">
                <a16:creationId xmlns:a16="http://schemas.microsoft.com/office/drawing/2014/main" id="{54A8AAC7-BD58-44BC-B8FA-8A248F8EE8F6}"/>
              </a:ext>
            </a:extLst>
          </p:cNvPr>
          <p:cNvSpPr/>
          <p:nvPr userDrawn="1"/>
        </p:nvSpPr>
        <p:spPr>
          <a:xfrm>
            <a:off x="687683" y="4987921"/>
            <a:ext cx="2555051" cy="31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5113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669683-0197-482B-910F-62C46B0AFC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6842" y="2"/>
            <a:ext cx="10775159" cy="6857999"/>
          </a:xfrm>
          <a:custGeom>
            <a:avLst/>
            <a:gdLst>
              <a:gd name="connsiteX0" fmla="*/ 8942669 w 10775158"/>
              <a:gd name="connsiteY0" fmla="*/ 521640 h 6857999"/>
              <a:gd name="connsiteX1" fmla="*/ 8942669 w 10775158"/>
              <a:gd name="connsiteY1" fmla="*/ 1419657 h 6857999"/>
              <a:gd name="connsiteX2" fmla="*/ 10120721 w 10775158"/>
              <a:gd name="connsiteY2" fmla="*/ 1419657 h 6857999"/>
              <a:gd name="connsiteX3" fmla="*/ 10120721 w 10775158"/>
              <a:gd name="connsiteY3" fmla="*/ 521640 h 6857999"/>
              <a:gd name="connsiteX4" fmla="*/ 2651 w 10775158"/>
              <a:gd name="connsiteY4" fmla="*/ 0 h 6857999"/>
              <a:gd name="connsiteX5" fmla="*/ 1571503 w 10775158"/>
              <a:gd name="connsiteY5" fmla="*/ 0 h 6857999"/>
              <a:gd name="connsiteX6" fmla="*/ 8472614 w 10775158"/>
              <a:gd name="connsiteY6" fmla="*/ 0 h 6857999"/>
              <a:gd name="connsiteX7" fmla="*/ 10775158 w 10775158"/>
              <a:gd name="connsiteY7" fmla="*/ 0 h 6857999"/>
              <a:gd name="connsiteX8" fmla="*/ 10775158 w 10775158"/>
              <a:gd name="connsiteY8" fmla="*/ 6857999 h 6857999"/>
              <a:gd name="connsiteX9" fmla="*/ 10330413 w 10775158"/>
              <a:gd name="connsiteY9" fmla="*/ 6857999 h 6857999"/>
              <a:gd name="connsiteX10" fmla="*/ 10330413 w 10775158"/>
              <a:gd name="connsiteY10" fmla="*/ 6167111 h 6857999"/>
              <a:gd name="connsiteX11" fmla="*/ 8271551 w 10775158"/>
              <a:gd name="connsiteY11" fmla="*/ 6167111 h 6857999"/>
              <a:gd name="connsiteX12" fmla="*/ 8271551 w 10775158"/>
              <a:gd name="connsiteY12" fmla="*/ 6608098 h 6857999"/>
              <a:gd name="connsiteX13" fmla="*/ 8523434 w 10775158"/>
              <a:gd name="connsiteY13" fmla="*/ 6857999 h 6857999"/>
              <a:gd name="connsiteX14" fmla="*/ 8472614 w 10775158"/>
              <a:gd name="connsiteY14" fmla="*/ 6857999 h 6857999"/>
              <a:gd name="connsiteX15" fmla="*/ 1571503 w 10775158"/>
              <a:gd name="connsiteY15" fmla="*/ 6857999 h 6857999"/>
              <a:gd name="connsiteX16" fmla="*/ 2382 w 10775158"/>
              <a:gd name="connsiteY16" fmla="*/ 6857999 h 6857999"/>
              <a:gd name="connsiteX17" fmla="*/ 2382 w 10775158"/>
              <a:gd name="connsiteY17" fmla="*/ 6857998 h 6857999"/>
              <a:gd name="connsiteX18" fmla="*/ 2651 w 10775158"/>
              <a:gd name="connsiteY18" fmla="*/ 6857998 h 6857999"/>
              <a:gd name="connsiteX19" fmla="*/ 2651 w 10775158"/>
              <a:gd name="connsiteY19" fmla="*/ 6850060 h 6857999"/>
              <a:gd name="connsiteX20" fmla="*/ 0 w 10775158"/>
              <a:gd name="connsiteY20" fmla="*/ 6850060 h 6857999"/>
              <a:gd name="connsiteX21" fmla="*/ 0 w 10775158"/>
              <a:gd name="connsiteY21" fmla="*/ 4568824 h 6857999"/>
              <a:gd name="connsiteX22" fmla="*/ 6857355 w 10775158"/>
              <a:gd name="connsiteY22" fmla="*/ 4568824 h 6857999"/>
              <a:gd name="connsiteX23" fmla="*/ 6857355 w 10775158"/>
              <a:gd name="connsiteY23" fmla="*/ 2288380 h 6857999"/>
              <a:gd name="connsiteX24" fmla="*/ 6856810 w 10775158"/>
              <a:gd name="connsiteY24" fmla="*/ 2288380 h 6857999"/>
              <a:gd name="connsiteX25" fmla="*/ 6856810 w 10775158"/>
              <a:gd name="connsiteY25" fmla="*/ 2283615 h 6857999"/>
              <a:gd name="connsiteX26" fmla="*/ 6023372 w 10775158"/>
              <a:gd name="connsiteY26" fmla="*/ 2283615 h 6857999"/>
              <a:gd name="connsiteX27" fmla="*/ 6023372 w 10775158"/>
              <a:gd name="connsiteY27" fmla="*/ 2283765 h 6857999"/>
              <a:gd name="connsiteX28" fmla="*/ 1571503 w 10775158"/>
              <a:gd name="connsiteY28" fmla="*/ 2283765 h 6857999"/>
              <a:gd name="connsiteX29" fmla="*/ 2651 w 10775158"/>
              <a:gd name="connsiteY29" fmla="*/ 22837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775158" h="6857999">
                <a:moveTo>
                  <a:pt x="8942669" y="521640"/>
                </a:moveTo>
                <a:lnTo>
                  <a:pt x="8942669" y="1419657"/>
                </a:lnTo>
                <a:lnTo>
                  <a:pt x="10120721" y="1419657"/>
                </a:lnTo>
                <a:lnTo>
                  <a:pt x="10120721" y="521640"/>
                </a:lnTo>
                <a:close/>
                <a:moveTo>
                  <a:pt x="2651" y="0"/>
                </a:moveTo>
                <a:lnTo>
                  <a:pt x="1571503" y="0"/>
                </a:lnTo>
                <a:lnTo>
                  <a:pt x="8472614" y="0"/>
                </a:lnTo>
                <a:lnTo>
                  <a:pt x="10775158" y="0"/>
                </a:lnTo>
                <a:lnTo>
                  <a:pt x="10775158" y="6857999"/>
                </a:lnTo>
                <a:lnTo>
                  <a:pt x="10330413" y="6857999"/>
                </a:lnTo>
                <a:lnTo>
                  <a:pt x="10330413" y="6167111"/>
                </a:lnTo>
                <a:lnTo>
                  <a:pt x="8271551" y="6167111"/>
                </a:lnTo>
                <a:lnTo>
                  <a:pt x="8271551" y="6608098"/>
                </a:lnTo>
                <a:lnTo>
                  <a:pt x="8523434" y="6857999"/>
                </a:lnTo>
                <a:lnTo>
                  <a:pt x="8472614" y="6857999"/>
                </a:lnTo>
                <a:lnTo>
                  <a:pt x="1571503" y="6857999"/>
                </a:lnTo>
                <a:lnTo>
                  <a:pt x="2382" y="6857999"/>
                </a:lnTo>
                <a:lnTo>
                  <a:pt x="2382" y="6857998"/>
                </a:lnTo>
                <a:lnTo>
                  <a:pt x="2651" y="6857998"/>
                </a:lnTo>
                <a:lnTo>
                  <a:pt x="2651" y="6850060"/>
                </a:lnTo>
                <a:lnTo>
                  <a:pt x="0" y="6850060"/>
                </a:lnTo>
                <a:lnTo>
                  <a:pt x="0" y="4568824"/>
                </a:lnTo>
                <a:lnTo>
                  <a:pt x="6857355" y="4568824"/>
                </a:lnTo>
                <a:lnTo>
                  <a:pt x="6857355" y="2288380"/>
                </a:lnTo>
                <a:lnTo>
                  <a:pt x="6856810" y="2288380"/>
                </a:lnTo>
                <a:lnTo>
                  <a:pt x="6856810" y="2283615"/>
                </a:lnTo>
                <a:lnTo>
                  <a:pt x="6023372" y="2283615"/>
                </a:lnTo>
                <a:lnTo>
                  <a:pt x="6023372" y="2283765"/>
                </a:lnTo>
                <a:lnTo>
                  <a:pt x="1571503" y="2283765"/>
                </a:lnTo>
                <a:lnTo>
                  <a:pt x="2651" y="2283765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96FC22-C446-49FA-91C0-6EF529EAE808}"/>
              </a:ext>
            </a:extLst>
          </p:cNvPr>
          <p:cNvGrpSpPr/>
          <p:nvPr userDrawn="1"/>
        </p:nvGrpSpPr>
        <p:grpSpPr>
          <a:xfrm>
            <a:off x="9688398" y="6167115"/>
            <a:ext cx="2060696" cy="899231"/>
            <a:chOff x="9688394" y="6167113"/>
            <a:chExt cx="2060694" cy="899231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DA1FD8A2-776A-425C-B736-6841850E7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3734"/>
            <a:stretch>
              <a:fillRect/>
            </a:stretch>
          </p:blipFill>
          <p:spPr>
            <a:xfrm>
              <a:off x="9688394" y="6167113"/>
              <a:ext cx="2060694" cy="899231"/>
            </a:xfrm>
            <a:custGeom>
              <a:avLst/>
              <a:gdLst>
                <a:gd name="connsiteX0" fmla="*/ 0 w 2060694"/>
                <a:gd name="connsiteY0" fmla="*/ 0 h 899231"/>
                <a:gd name="connsiteX1" fmla="*/ 2060694 w 2060694"/>
                <a:gd name="connsiteY1" fmla="*/ 0 h 899231"/>
                <a:gd name="connsiteX2" fmla="*/ 2060694 w 2060694"/>
                <a:gd name="connsiteY2" fmla="*/ 691516 h 899231"/>
                <a:gd name="connsiteX3" fmla="*/ 24881 w 2060694"/>
                <a:gd name="connsiteY3" fmla="*/ 691516 h 899231"/>
                <a:gd name="connsiteX4" fmla="*/ 24881 w 2060694"/>
                <a:gd name="connsiteY4" fmla="*/ 899231 h 899231"/>
                <a:gd name="connsiteX5" fmla="*/ 0 w 2060694"/>
                <a:gd name="connsiteY5" fmla="*/ 899231 h 89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694" h="899231">
                  <a:moveTo>
                    <a:pt x="0" y="0"/>
                  </a:moveTo>
                  <a:lnTo>
                    <a:pt x="2060694" y="0"/>
                  </a:lnTo>
                  <a:lnTo>
                    <a:pt x="2060694" y="691516"/>
                  </a:lnTo>
                  <a:lnTo>
                    <a:pt x="24881" y="691516"/>
                  </a:lnTo>
                  <a:lnTo>
                    <a:pt x="24881" y="899231"/>
                  </a:lnTo>
                  <a:lnTo>
                    <a:pt x="0" y="899231"/>
                  </a:lnTo>
                  <a:close/>
                </a:path>
              </a:pathLst>
            </a:cu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D0FE69-E164-4759-8E61-366F1602BD04}"/>
                </a:ext>
              </a:extLst>
            </p:cNvPr>
            <p:cNvSpPr txBox="1"/>
            <p:nvPr userDrawn="1"/>
          </p:nvSpPr>
          <p:spPr>
            <a:xfrm>
              <a:off x="9690244" y="6257448"/>
              <a:ext cx="20208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b="1" i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people’s lives.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4D0FAB-4734-42CD-9661-871A5BD52A2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508882" y="2623173"/>
            <a:ext cx="5339719" cy="972671"/>
          </a:xfrm>
        </p:spPr>
        <p:txBody>
          <a:bodyPr anchor="ctr" anchorCtr="0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2B18B-4DA9-421A-9AEE-50AB34A9BF6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508882" y="3618256"/>
            <a:ext cx="5339719" cy="703731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DE60A5-B714-44F5-B330-D1273B4BC754}"/>
              </a:ext>
            </a:extLst>
          </p:cNvPr>
          <p:cNvSpPr/>
          <p:nvPr userDrawn="1"/>
        </p:nvSpPr>
        <p:spPr>
          <a:xfrm rot="8100000" flipV="1">
            <a:off x="717390" y="3752216"/>
            <a:ext cx="3017367" cy="4888486"/>
          </a:xfrm>
          <a:custGeom>
            <a:avLst/>
            <a:gdLst>
              <a:gd name="connsiteX0" fmla="*/ 2289512 w 3017366"/>
              <a:gd name="connsiteY0" fmla="*/ 2598973 h 4888486"/>
              <a:gd name="connsiteX1" fmla="*/ 0 w 3017366"/>
              <a:gd name="connsiteY1" fmla="*/ 4888485 h 4888486"/>
              <a:gd name="connsiteX2" fmla="*/ 0 w 3017366"/>
              <a:gd name="connsiteY2" fmla="*/ 4888486 h 4888486"/>
              <a:gd name="connsiteX3" fmla="*/ 2289512 w 3017366"/>
              <a:gd name="connsiteY3" fmla="*/ 2598975 h 4888486"/>
              <a:gd name="connsiteX4" fmla="*/ 0 w 3017366"/>
              <a:gd name="connsiteY4" fmla="*/ 0 h 4888486"/>
              <a:gd name="connsiteX5" fmla="*/ 0 w 3017366"/>
              <a:gd name="connsiteY5" fmla="*/ 1655595 h 4888486"/>
              <a:gd name="connsiteX6" fmla="*/ 931667 w 3017366"/>
              <a:gd name="connsiteY6" fmla="*/ 723928 h 4888486"/>
              <a:gd name="connsiteX7" fmla="*/ 2289512 w 3017366"/>
              <a:gd name="connsiteY7" fmla="*/ 2081773 h 4888486"/>
              <a:gd name="connsiteX8" fmla="*/ 2289512 w 3017366"/>
              <a:gd name="connsiteY8" fmla="*/ 804783 h 4888486"/>
              <a:gd name="connsiteX9" fmla="*/ 3017366 w 3017366"/>
              <a:gd name="connsiteY9" fmla="*/ 804783 h 4888486"/>
              <a:gd name="connsiteX10" fmla="*/ 2212583 w 3017366"/>
              <a:gd name="connsiteY10" fmla="*/ 0 h 48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7366" h="4888486">
                <a:moveTo>
                  <a:pt x="2289512" y="2598973"/>
                </a:moveTo>
                <a:lnTo>
                  <a:pt x="0" y="4888485"/>
                </a:lnTo>
                <a:lnTo>
                  <a:pt x="0" y="4888486"/>
                </a:lnTo>
                <a:lnTo>
                  <a:pt x="2289512" y="2598975"/>
                </a:lnTo>
                <a:close/>
                <a:moveTo>
                  <a:pt x="0" y="0"/>
                </a:moveTo>
                <a:lnTo>
                  <a:pt x="0" y="1655595"/>
                </a:lnTo>
                <a:lnTo>
                  <a:pt x="931667" y="723928"/>
                </a:lnTo>
                <a:lnTo>
                  <a:pt x="2289512" y="2081773"/>
                </a:lnTo>
                <a:lnTo>
                  <a:pt x="2289512" y="804783"/>
                </a:lnTo>
                <a:lnTo>
                  <a:pt x="3017366" y="804783"/>
                </a:lnTo>
                <a:lnTo>
                  <a:pt x="2212583" y="0"/>
                </a:lnTo>
                <a:close/>
              </a:path>
            </a:pathLst>
          </a:custGeom>
          <a:solidFill>
            <a:srgbClr val="DE7C00"/>
          </a:solidFill>
          <a:ln w="39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14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B18BF2-F47C-4B44-A849-23D9FDA39A53}"/>
              </a:ext>
            </a:extLst>
          </p:cNvPr>
          <p:cNvSpPr/>
          <p:nvPr userDrawn="1"/>
        </p:nvSpPr>
        <p:spPr>
          <a:xfrm rot="8100000" flipV="1">
            <a:off x="-572706" y="11848"/>
            <a:ext cx="5547003" cy="2283765"/>
          </a:xfrm>
          <a:custGeom>
            <a:avLst/>
            <a:gdLst>
              <a:gd name="connsiteX0" fmla="*/ 2734236 w 5547002"/>
              <a:gd name="connsiteY0" fmla="*/ 0 h 2283765"/>
              <a:gd name="connsiteX1" fmla="*/ 4123009 w 5547002"/>
              <a:gd name="connsiteY1" fmla="*/ 1388774 h 2283765"/>
              <a:gd name="connsiteX2" fmla="*/ 3228018 w 5547002"/>
              <a:gd name="connsiteY2" fmla="*/ 2283765 h 2283765"/>
              <a:gd name="connsiteX3" fmla="*/ 4812545 w 5547002"/>
              <a:gd name="connsiteY3" fmla="*/ 2283765 h 2283765"/>
              <a:gd name="connsiteX4" fmla="*/ 4812545 w 5547002"/>
              <a:gd name="connsiteY4" fmla="*/ 802986 h 2283765"/>
              <a:gd name="connsiteX5" fmla="*/ 5547002 w 5547002"/>
              <a:gd name="connsiteY5" fmla="*/ 802986 h 2283765"/>
              <a:gd name="connsiteX6" fmla="*/ 4744016 w 5547002"/>
              <a:gd name="connsiteY6" fmla="*/ 0 h 2283765"/>
              <a:gd name="connsiteX7" fmla="*/ 2283765 w 5547002"/>
              <a:gd name="connsiteY7" fmla="*/ 0 h 2283765"/>
              <a:gd name="connsiteX8" fmla="*/ 0 w 5547002"/>
              <a:gd name="connsiteY8" fmla="*/ 2283765 h 2283765"/>
              <a:gd name="connsiteX9" fmla="*/ 1 w 5547002"/>
              <a:gd name="connsiteY9" fmla="*/ 2283765 h 2283765"/>
              <a:gd name="connsiteX10" fmla="*/ 2283766 w 5547002"/>
              <a:gd name="connsiteY10" fmla="*/ 0 h 228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7002" h="2283765">
                <a:moveTo>
                  <a:pt x="2734236" y="0"/>
                </a:moveTo>
                <a:lnTo>
                  <a:pt x="4123009" y="1388774"/>
                </a:lnTo>
                <a:lnTo>
                  <a:pt x="3228018" y="2283765"/>
                </a:lnTo>
                <a:lnTo>
                  <a:pt x="4812545" y="2283765"/>
                </a:lnTo>
                <a:lnTo>
                  <a:pt x="4812545" y="802986"/>
                </a:lnTo>
                <a:lnTo>
                  <a:pt x="5547002" y="802986"/>
                </a:lnTo>
                <a:lnTo>
                  <a:pt x="4744016" y="0"/>
                </a:lnTo>
                <a:close/>
                <a:moveTo>
                  <a:pt x="2283765" y="0"/>
                </a:moveTo>
                <a:lnTo>
                  <a:pt x="0" y="2283765"/>
                </a:lnTo>
                <a:lnTo>
                  <a:pt x="1" y="2283765"/>
                </a:lnTo>
                <a:lnTo>
                  <a:pt x="2283766" y="0"/>
                </a:lnTo>
                <a:close/>
              </a:path>
            </a:pathLst>
          </a:custGeom>
          <a:solidFill>
            <a:srgbClr val="69599E"/>
          </a:solidFill>
          <a:ln w="394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414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224028-45D1-4BAC-8CB8-4CBFF519ADB1}"/>
              </a:ext>
            </a:extLst>
          </p:cNvPr>
          <p:cNvSpPr/>
          <p:nvPr userDrawn="1"/>
        </p:nvSpPr>
        <p:spPr>
          <a:xfrm>
            <a:off x="10359511" y="521643"/>
            <a:ext cx="1178052" cy="89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95FB972-6854-4006-9A02-82B62F4116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95516" y="556409"/>
            <a:ext cx="1106139" cy="8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9016" y="1447804"/>
            <a:ext cx="4821361" cy="149263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9016" y="3070290"/>
            <a:ext cx="4821361" cy="17484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9234" algn="l"/>
              </a:tabLst>
              <a:defRPr sz="2133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7287" y="5092405"/>
            <a:ext cx="1800000" cy="728573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914655" y="0"/>
            <a:ext cx="3181351" cy="14478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6096000" cy="405765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73F1C1-0E7D-4F4E-85D0-92B670D9A003}"/>
              </a:ext>
            </a:extLst>
          </p:cNvPr>
          <p:cNvSpPr/>
          <p:nvPr userDrawn="1"/>
        </p:nvSpPr>
        <p:spPr>
          <a:xfrm>
            <a:off x="3667125" y="5525702"/>
            <a:ext cx="2428875" cy="590551"/>
          </a:xfrm>
          <a:prstGeom prst="rect">
            <a:avLst/>
          </a:prstGeom>
          <a:solidFill>
            <a:srgbClr val="FA461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D18547-5885-4C29-9855-54EB83195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7289" y="541061"/>
            <a:ext cx="845257" cy="6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 - 1 picture (External use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2124B8-C498-4000-B847-E79BC671DF32}"/>
              </a:ext>
            </a:extLst>
          </p:cNvPr>
          <p:cNvSpPr/>
          <p:nvPr userDrawn="1"/>
        </p:nvSpPr>
        <p:spPr>
          <a:xfrm rot="18900000">
            <a:off x="-1008087" y="-3154992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A8594-7A73-4C14-AD02-5E4251D3BDBF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1AD9F0A-935C-4638-9643-4F727E2C9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1F4E0E6-3CD0-4AB0-85BF-4912627ABE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7EEFA8-1197-4B50-ABD8-1DB661E2D9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B43B9A7-D7B4-4286-8D0F-ECBC1CF710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9749" y="1793871"/>
            <a:ext cx="3268800" cy="312960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853191C-F8DE-4B43-B336-52E530372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BB2EB72-BA8D-4C09-8417-6C2A623954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9413" y="1602563"/>
            <a:ext cx="4332587" cy="5255439"/>
          </a:xfrm>
          <a:custGeom>
            <a:avLst/>
            <a:gdLst>
              <a:gd name="connsiteX0" fmla="*/ 4332586 w 4332586"/>
              <a:gd name="connsiteY0" fmla="*/ 1903275 h 5255439"/>
              <a:gd name="connsiteX1" fmla="*/ 4332586 w 4332586"/>
              <a:gd name="connsiteY1" fmla="*/ 4596650 h 5255439"/>
              <a:gd name="connsiteX2" fmla="*/ 2985899 w 4332586"/>
              <a:gd name="connsiteY2" fmla="*/ 3249962 h 5255439"/>
              <a:gd name="connsiteX3" fmla="*/ 3528314 w 4332586"/>
              <a:gd name="connsiteY3" fmla="*/ 0 h 5255439"/>
              <a:gd name="connsiteX4" fmla="*/ 4332586 w 4332586"/>
              <a:gd name="connsiteY4" fmla="*/ 0 h 5255439"/>
              <a:gd name="connsiteX5" fmla="*/ 4332586 w 4332586"/>
              <a:gd name="connsiteY5" fmla="*/ 1883069 h 5255439"/>
              <a:gd name="connsiteX6" fmla="*/ 2965692 w 4332586"/>
              <a:gd name="connsiteY6" fmla="*/ 3249962 h 5255439"/>
              <a:gd name="connsiteX7" fmla="*/ 4332586 w 4332586"/>
              <a:gd name="connsiteY7" fmla="*/ 4616856 h 5255439"/>
              <a:gd name="connsiteX8" fmla="*/ 4332586 w 4332586"/>
              <a:gd name="connsiteY8" fmla="*/ 5255439 h 5255439"/>
              <a:gd name="connsiteX9" fmla="*/ 2256887 w 4332586"/>
              <a:gd name="connsiteY9" fmla="*/ 5255439 h 5255439"/>
              <a:gd name="connsiteX10" fmla="*/ 264881 w 4332586"/>
              <a:gd name="connsiteY10" fmla="*/ 3263433 h 5255439"/>
              <a:gd name="connsiteX11" fmla="*/ 0 w 4332586"/>
              <a:gd name="connsiteY11" fmla="*/ 0 h 5255439"/>
              <a:gd name="connsiteX12" fmla="*/ 3508107 w 4332586"/>
              <a:gd name="connsiteY12" fmla="*/ 0 h 5255439"/>
              <a:gd name="connsiteX13" fmla="*/ 244675 w 4332586"/>
              <a:gd name="connsiteY13" fmla="*/ 3263433 h 5255439"/>
              <a:gd name="connsiteX14" fmla="*/ 2236681 w 4332586"/>
              <a:gd name="connsiteY14" fmla="*/ 5255439 h 5255439"/>
              <a:gd name="connsiteX15" fmla="*/ 0 w 4332586"/>
              <a:gd name="connsiteY15" fmla="*/ 5255439 h 525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2586" h="5255439">
                <a:moveTo>
                  <a:pt x="4332586" y="1903275"/>
                </a:moveTo>
                <a:lnTo>
                  <a:pt x="4332586" y="4596650"/>
                </a:lnTo>
                <a:lnTo>
                  <a:pt x="2985899" y="3249962"/>
                </a:lnTo>
                <a:close/>
                <a:moveTo>
                  <a:pt x="3528314" y="0"/>
                </a:moveTo>
                <a:lnTo>
                  <a:pt x="4332586" y="0"/>
                </a:lnTo>
                <a:lnTo>
                  <a:pt x="4332586" y="1883069"/>
                </a:lnTo>
                <a:lnTo>
                  <a:pt x="2965692" y="3249962"/>
                </a:lnTo>
                <a:lnTo>
                  <a:pt x="4332586" y="4616856"/>
                </a:lnTo>
                <a:lnTo>
                  <a:pt x="4332586" y="5255439"/>
                </a:lnTo>
                <a:lnTo>
                  <a:pt x="2256887" y="5255439"/>
                </a:lnTo>
                <a:lnTo>
                  <a:pt x="264881" y="3263433"/>
                </a:lnTo>
                <a:close/>
                <a:moveTo>
                  <a:pt x="0" y="0"/>
                </a:moveTo>
                <a:lnTo>
                  <a:pt x="3508107" y="0"/>
                </a:lnTo>
                <a:lnTo>
                  <a:pt x="244675" y="3263433"/>
                </a:lnTo>
                <a:lnTo>
                  <a:pt x="2236681" y="5255439"/>
                </a:lnTo>
                <a:lnTo>
                  <a:pt x="0" y="5255439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A06ABE-4C4E-4A12-816A-3429FFD5AF58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rgbClr val="E8E8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77EDFFB-4378-4D31-A1B9-A310F035D9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2A8D603-0EF3-438B-9F79-58A29C28EF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EA662B-8C54-4AFA-99A3-195A2A881D9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C6B7D5-CCD0-4043-8307-BBA8AA11DECA}"/>
              </a:ext>
            </a:extLst>
          </p:cNvPr>
          <p:cNvGrpSpPr/>
          <p:nvPr userDrawn="1"/>
        </p:nvGrpSpPr>
        <p:grpSpPr>
          <a:xfrm>
            <a:off x="8689186" y="265825"/>
            <a:ext cx="1266823" cy="116103"/>
            <a:chOff x="226220" y="265823"/>
            <a:chExt cx="1266823" cy="1161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ACB9F0-95AA-448F-9895-F5AE465E8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812FC1-A8CA-46EA-9E7C-8F065736D7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5CAE9F4-5AFD-490D-BF30-F31DC158C4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040" y="5822202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38A3E0C-4A27-46E9-9196-0D4649F2A9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E00278-EE12-443C-B42A-FDE897A8A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D919B-5633-4BE4-B2ED-A1CAB79EE9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459" y="5902116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CD101-D8E2-4D39-BEA8-910EFD955ADD}"/>
              </a:ext>
            </a:extLst>
          </p:cNvPr>
          <p:cNvSpPr/>
          <p:nvPr userDrawn="1"/>
        </p:nvSpPr>
        <p:spPr>
          <a:xfrm>
            <a:off x="8125905" y="470400"/>
            <a:ext cx="2197451" cy="92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AC0A65-D820-42BC-B427-64E0E88C2A33}"/>
              </a:ext>
            </a:extLst>
          </p:cNvPr>
          <p:cNvGrpSpPr/>
          <p:nvPr userDrawn="1"/>
        </p:nvGrpSpPr>
        <p:grpSpPr>
          <a:xfrm>
            <a:off x="5367568" y="1570"/>
            <a:ext cx="6845557" cy="6864833"/>
            <a:chOff x="5403851" y="-1031666"/>
            <a:chExt cx="6845557" cy="686483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ACFAF0A-881A-4295-A88A-90401A9B6E26}"/>
                </a:ext>
              </a:extLst>
            </p:cNvPr>
            <p:cNvSpPr/>
            <p:nvPr userDrawn="1"/>
          </p:nvSpPr>
          <p:spPr>
            <a:xfrm>
              <a:off x="5403851" y="-1031666"/>
              <a:ext cx="4330732" cy="6864833"/>
            </a:xfrm>
            <a:custGeom>
              <a:avLst/>
              <a:gdLst>
                <a:gd name="connsiteX0" fmla="*/ 3327400 w 3556000"/>
                <a:gd name="connsiteY0" fmla="*/ 0 h 6883400"/>
                <a:gd name="connsiteX1" fmla="*/ 0 w 3556000"/>
                <a:gd name="connsiteY1" fmla="*/ 3333750 h 6883400"/>
                <a:gd name="connsiteX2" fmla="*/ 3556000 w 3556000"/>
                <a:gd name="connsiteY2" fmla="*/ 6883400 h 6883400"/>
                <a:gd name="connsiteX0" fmla="*/ 4210050 w 4210050"/>
                <a:gd name="connsiteY0" fmla="*/ 0 h 7759700"/>
                <a:gd name="connsiteX1" fmla="*/ 0 w 4210050"/>
                <a:gd name="connsiteY1" fmla="*/ 4210050 h 7759700"/>
                <a:gd name="connsiteX2" fmla="*/ 3556000 w 4210050"/>
                <a:gd name="connsiteY2" fmla="*/ 7759700 h 7759700"/>
                <a:gd name="connsiteX0" fmla="*/ 4210050 w 4210050"/>
                <a:gd name="connsiteY0" fmla="*/ 0 h 6883400"/>
                <a:gd name="connsiteX1" fmla="*/ 0 w 4210050"/>
                <a:gd name="connsiteY1" fmla="*/ 4210050 h 6883400"/>
                <a:gd name="connsiteX2" fmla="*/ 2679700 w 4210050"/>
                <a:gd name="connsiteY2" fmla="*/ 6883400 h 6883400"/>
                <a:gd name="connsiteX0" fmla="*/ 4312165 w 4312165"/>
                <a:gd name="connsiteY0" fmla="*/ 0 h 6990157"/>
                <a:gd name="connsiteX1" fmla="*/ 0 w 4312165"/>
                <a:gd name="connsiteY1" fmla="*/ 4316807 h 6990157"/>
                <a:gd name="connsiteX2" fmla="*/ 2679700 w 4312165"/>
                <a:gd name="connsiteY2" fmla="*/ 6990157 h 6990157"/>
                <a:gd name="connsiteX0" fmla="*/ 4330732 w 4330732"/>
                <a:gd name="connsiteY0" fmla="*/ 0 h 7013365"/>
                <a:gd name="connsiteX1" fmla="*/ 0 w 4330732"/>
                <a:gd name="connsiteY1" fmla="*/ 4340015 h 7013365"/>
                <a:gd name="connsiteX2" fmla="*/ 2679700 w 4330732"/>
                <a:gd name="connsiteY2" fmla="*/ 7013365 h 7013365"/>
                <a:gd name="connsiteX0" fmla="*/ 4330732 w 4330732"/>
                <a:gd name="connsiteY0" fmla="*/ 0 h 6864833"/>
                <a:gd name="connsiteX1" fmla="*/ 0 w 4330732"/>
                <a:gd name="connsiteY1" fmla="*/ 4340015 h 6864833"/>
                <a:gd name="connsiteX2" fmla="*/ 2531168 w 4330732"/>
                <a:gd name="connsiteY2" fmla="*/ 6864833 h 68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0732" h="6864833">
                  <a:moveTo>
                    <a:pt x="4330732" y="0"/>
                  </a:moveTo>
                  <a:lnTo>
                    <a:pt x="0" y="4340015"/>
                  </a:lnTo>
                  <a:lnTo>
                    <a:pt x="2531168" y="6864833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613724F-1489-4348-8183-AB1AE514FCA4}"/>
                </a:ext>
              </a:extLst>
            </p:cNvPr>
            <p:cNvSpPr/>
            <p:nvPr userDrawn="1"/>
          </p:nvSpPr>
          <p:spPr>
            <a:xfrm>
              <a:off x="8629650" y="-264026"/>
              <a:ext cx="3619758" cy="5185275"/>
            </a:xfrm>
            <a:custGeom>
              <a:avLst/>
              <a:gdLst>
                <a:gd name="connsiteX0" fmla="*/ 3327400 w 3562350"/>
                <a:gd name="connsiteY0" fmla="*/ 0 h 4921250"/>
                <a:gd name="connsiteX1" fmla="*/ 0 w 3562350"/>
                <a:gd name="connsiteY1" fmla="*/ 3289300 h 4921250"/>
                <a:gd name="connsiteX2" fmla="*/ 1612900 w 3562350"/>
                <a:gd name="connsiteY2" fmla="*/ 4921250 h 4921250"/>
                <a:gd name="connsiteX3" fmla="*/ 3562350 w 3562350"/>
                <a:gd name="connsiteY3" fmla="*/ 2978150 h 4921250"/>
                <a:gd name="connsiteX0" fmla="*/ 3333750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330575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565525 w 3568700"/>
                <a:gd name="connsiteY0" fmla="*/ 0 h 5143500"/>
                <a:gd name="connsiteX1" fmla="*/ 0 w 3568700"/>
                <a:gd name="connsiteY1" fmla="*/ 3552825 h 5143500"/>
                <a:gd name="connsiteX2" fmla="*/ 1619250 w 3568700"/>
                <a:gd name="connsiteY2" fmla="*/ 5143500 h 5143500"/>
                <a:gd name="connsiteX3" fmla="*/ 3568700 w 3568700"/>
                <a:gd name="connsiteY3" fmla="*/ 3200400 h 5143500"/>
                <a:gd name="connsiteX0" fmla="*/ 3602658 w 3602658"/>
                <a:gd name="connsiteY0" fmla="*/ 0 h 5185275"/>
                <a:gd name="connsiteX1" fmla="*/ 0 w 3602658"/>
                <a:gd name="connsiteY1" fmla="*/ 3594600 h 5185275"/>
                <a:gd name="connsiteX2" fmla="*/ 1619250 w 3602658"/>
                <a:gd name="connsiteY2" fmla="*/ 5185275 h 5185275"/>
                <a:gd name="connsiteX3" fmla="*/ 3568700 w 3602658"/>
                <a:gd name="connsiteY3" fmla="*/ 3242175 h 5185275"/>
                <a:gd name="connsiteX0" fmla="*/ 3602658 w 3619758"/>
                <a:gd name="connsiteY0" fmla="*/ 0 h 5185275"/>
                <a:gd name="connsiteX1" fmla="*/ 0 w 3619758"/>
                <a:gd name="connsiteY1" fmla="*/ 3594600 h 5185275"/>
                <a:gd name="connsiteX2" fmla="*/ 1619250 w 3619758"/>
                <a:gd name="connsiteY2" fmla="*/ 5185275 h 5185275"/>
                <a:gd name="connsiteX3" fmla="*/ 3619758 w 3619758"/>
                <a:gd name="connsiteY3" fmla="*/ 3191117 h 518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758" h="5185275">
                  <a:moveTo>
                    <a:pt x="3602658" y="0"/>
                  </a:moveTo>
                  <a:lnTo>
                    <a:pt x="0" y="3594600"/>
                  </a:lnTo>
                  <a:lnTo>
                    <a:pt x="1619250" y="5185275"/>
                  </a:lnTo>
                  <a:lnTo>
                    <a:pt x="3619758" y="3191117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8ABA2E-75AA-4503-8991-0714FB7599BB}"/>
              </a:ext>
            </a:extLst>
          </p:cNvPr>
          <p:cNvSpPr/>
          <p:nvPr userDrawn="1"/>
        </p:nvSpPr>
        <p:spPr>
          <a:xfrm rot="2700000">
            <a:off x="6811220" y="-220130"/>
            <a:ext cx="7991187" cy="5625393"/>
          </a:xfrm>
          <a:custGeom>
            <a:avLst/>
            <a:gdLst>
              <a:gd name="connsiteX0" fmla="*/ 0 w 7991187"/>
              <a:gd name="connsiteY0" fmla="*/ 3141849 h 5625393"/>
              <a:gd name="connsiteX1" fmla="*/ 3141850 w 7991187"/>
              <a:gd name="connsiteY1" fmla="*/ 0 h 5625393"/>
              <a:gd name="connsiteX2" fmla="*/ 4140556 w 7991187"/>
              <a:gd name="connsiteY2" fmla="*/ 998707 h 5625393"/>
              <a:gd name="connsiteX3" fmla="*/ 2317101 w 7991187"/>
              <a:gd name="connsiteY3" fmla="*/ 998707 h 5625393"/>
              <a:gd name="connsiteX4" fmla="*/ 2317100 w 7991187"/>
              <a:gd name="connsiteY4" fmla="*/ 3315805 h 5625393"/>
              <a:gd name="connsiteX5" fmla="*/ 6457655 w 7991187"/>
              <a:gd name="connsiteY5" fmla="*/ 3315805 h 5625393"/>
              <a:gd name="connsiteX6" fmla="*/ 7991187 w 7991187"/>
              <a:gd name="connsiteY6" fmla="*/ 4849337 h 5625393"/>
              <a:gd name="connsiteX7" fmla="*/ 7215132 w 7991187"/>
              <a:gd name="connsiteY7" fmla="*/ 5625393 h 5625393"/>
              <a:gd name="connsiteX8" fmla="*/ 0 w 7991187"/>
              <a:gd name="connsiteY8" fmla="*/ 5625392 h 56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1187" h="5625393">
                <a:moveTo>
                  <a:pt x="0" y="3141849"/>
                </a:moveTo>
                <a:lnTo>
                  <a:pt x="3141850" y="0"/>
                </a:lnTo>
                <a:lnTo>
                  <a:pt x="4140556" y="998707"/>
                </a:lnTo>
                <a:lnTo>
                  <a:pt x="2317101" y="998707"/>
                </a:lnTo>
                <a:lnTo>
                  <a:pt x="2317100" y="3315805"/>
                </a:lnTo>
                <a:lnTo>
                  <a:pt x="6457655" y="3315805"/>
                </a:lnTo>
                <a:lnTo>
                  <a:pt x="7991187" y="4849337"/>
                </a:lnTo>
                <a:lnTo>
                  <a:pt x="7215132" y="5625393"/>
                </a:lnTo>
                <a:lnTo>
                  <a:pt x="0" y="562539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E9140B-672A-4A4B-A5CB-D1BC722C277C}"/>
              </a:ext>
            </a:extLst>
          </p:cNvPr>
          <p:cNvSpPr/>
          <p:nvPr userDrawn="1"/>
        </p:nvSpPr>
        <p:spPr>
          <a:xfrm rot="10800000">
            <a:off x="-2" y="2"/>
            <a:ext cx="8318663" cy="6387601"/>
          </a:xfrm>
          <a:custGeom>
            <a:avLst/>
            <a:gdLst>
              <a:gd name="connsiteX0" fmla="*/ 8318663 w 8318663"/>
              <a:gd name="connsiteY0" fmla="*/ 6387601 h 6387601"/>
              <a:gd name="connsiteX1" fmla="*/ 0 w 8318663"/>
              <a:gd name="connsiteY1" fmla="*/ 6387601 h 6387601"/>
              <a:gd name="connsiteX2" fmla="*/ 0 w 8318663"/>
              <a:gd name="connsiteY2" fmla="*/ 0 h 6387601"/>
              <a:gd name="connsiteX3" fmla="*/ 8318663 w 8318663"/>
              <a:gd name="connsiteY3" fmla="*/ 0 h 6387601"/>
              <a:gd name="connsiteX4" fmla="*/ 8318663 w 8318663"/>
              <a:gd name="connsiteY4" fmla="*/ 2313343 h 6387601"/>
              <a:gd name="connsiteX5" fmla="*/ 2317100 w 8318663"/>
              <a:gd name="connsiteY5" fmla="*/ 2313343 h 6387601"/>
              <a:gd name="connsiteX6" fmla="*/ 2317099 w 8318663"/>
              <a:gd name="connsiteY6" fmla="*/ 4630440 h 6387601"/>
              <a:gd name="connsiteX7" fmla="*/ 8318663 w 8318663"/>
              <a:gd name="connsiteY7" fmla="*/ 4630440 h 638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8663" h="6387601">
                <a:moveTo>
                  <a:pt x="8318663" y="6387601"/>
                </a:moveTo>
                <a:lnTo>
                  <a:pt x="0" y="6387601"/>
                </a:lnTo>
                <a:lnTo>
                  <a:pt x="0" y="0"/>
                </a:lnTo>
                <a:lnTo>
                  <a:pt x="8318663" y="0"/>
                </a:lnTo>
                <a:lnTo>
                  <a:pt x="8318663" y="2313343"/>
                </a:lnTo>
                <a:lnTo>
                  <a:pt x="2317100" y="2313343"/>
                </a:lnTo>
                <a:lnTo>
                  <a:pt x="2317099" y="4630440"/>
                </a:lnTo>
                <a:lnTo>
                  <a:pt x="8318663" y="4630440"/>
                </a:lnTo>
                <a:close/>
              </a:path>
            </a:pathLst>
          </a:custGeom>
          <a:solidFill>
            <a:schemeClr val="bg1">
              <a:alpha val="2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D58E12-95B7-4D41-94A3-565D4E596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6037-FBF8-4D5E-9EDA-22A8924B7C8E}"/>
              </a:ext>
            </a:extLst>
          </p:cNvPr>
          <p:cNvSpPr txBox="1"/>
          <p:nvPr userDrawn="1"/>
        </p:nvSpPr>
        <p:spPr>
          <a:xfrm>
            <a:off x="685802" y="2875003"/>
            <a:ext cx="4824663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it-IT" sz="7200" b="1" dirty="0">
                <a:solidFill>
                  <a:schemeClr val="bg1"/>
                </a:solidFill>
              </a:rPr>
              <a:t>Thank you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Linkedin - Free social media icons">
            <a:extLst>
              <a:ext uri="{FF2B5EF4-FFF2-40B4-BE49-F238E27FC236}">
                <a16:creationId xmlns:a16="http://schemas.microsoft.com/office/drawing/2014/main" id="{33C6B3F4-EF01-4A7F-BEF9-8CF9F24A38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" y="4542523"/>
            <a:ext cx="301976" cy="3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13D83-F0B4-4903-9819-559D77D0CF2B}"/>
              </a:ext>
            </a:extLst>
          </p:cNvPr>
          <p:cNvSpPr txBox="1"/>
          <p:nvPr userDrawn="1"/>
        </p:nvSpPr>
        <p:spPr>
          <a:xfrm>
            <a:off x="1005469" y="4541165"/>
            <a:ext cx="28426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LinkedIn.com/company/</a:t>
            </a:r>
            <a:r>
              <a:rPr lang="en-GB" sz="1400" b="1" dirty="0" err="1">
                <a:solidFill>
                  <a:schemeClr val="bg1"/>
                </a:solidFill>
              </a:rPr>
              <a:t>costain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88BC49-70C1-4015-9B06-FB683A8C0FB6}"/>
              </a:ext>
            </a:extLst>
          </p:cNvPr>
          <p:cNvGrpSpPr/>
          <p:nvPr userDrawn="1"/>
        </p:nvGrpSpPr>
        <p:grpSpPr>
          <a:xfrm>
            <a:off x="687686" y="4991557"/>
            <a:ext cx="3080455" cy="307777"/>
            <a:chOff x="687684" y="4970143"/>
            <a:chExt cx="3080455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19E6C2-03D8-4284-89D8-39BD6CFFDDBC}"/>
                </a:ext>
              </a:extLst>
            </p:cNvPr>
            <p:cNvSpPr txBox="1"/>
            <p:nvPr userDrawn="1"/>
          </p:nvSpPr>
          <p:spPr>
            <a:xfrm>
              <a:off x="1005469" y="4970143"/>
              <a:ext cx="27626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Twitter.com/costaingroup</a:t>
              </a:r>
            </a:p>
          </p:txBody>
        </p:sp>
        <p:pic>
          <p:nvPicPr>
            <p:cNvPr id="15" name="Picture 14" descr="Logo, icon&#10;&#10;Description automatically generated">
              <a:extLst>
                <a:ext uri="{FF2B5EF4-FFF2-40B4-BE49-F238E27FC236}">
                  <a16:creationId xmlns:a16="http://schemas.microsoft.com/office/drawing/2014/main" id="{F7C05048-503E-4EE2-B67C-62A959D84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684" y="4971448"/>
              <a:ext cx="301976" cy="3026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19E441F-87E4-4C69-9210-86402411BCC6}"/>
              </a:ext>
            </a:extLst>
          </p:cNvPr>
          <p:cNvSpPr txBox="1"/>
          <p:nvPr userDrawn="1"/>
        </p:nvSpPr>
        <p:spPr>
          <a:xfrm>
            <a:off x="1005469" y="5446393"/>
            <a:ext cx="128053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Costain.com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7FA77F-4C80-4594-8D9B-A71598D8002D}"/>
              </a:ext>
            </a:extLst>
          </p:cNvPr>
          <p:cNvSpPr/>
          <p:nvPr userDrawn="1"/>
        </p:nvSpPr>
        <p:spPr>
          <a:xfrm>
            <a:off x="685801" y="5446394"/>
            <a:ext cx="303743" cy="301976"/>
          </a:xfrm>
          <a:prstGeom prst="roundRect">
            <a:avLst>
              <a:gd name="adj" fmla="val 1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6BAF93C-08B8-44A6-927B-A5503B1030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193" y="5488903"/>
            <a:ext cx="216959" cy="2169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7B9DBB-9C25-4092-8D91-5D7A32777BC5}"/>
              </a:ext>
            </a:extLst>
          </p:cNvPr>
          <p:cNvSpPr/>
          <p:nvPr userDrawn="1"/>
        </p:nvSpPr>
        <p:spPr>
          <a:xfrm>
            <a:off x="685802" y="4961750"/>
            <a:ext cx="2586567" cy="3398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hlinkClick r:id="rId10"/>
            <a:extLst>
              <a:ext uri="{FF2B5EF4-FFF2-40B4-BE49-F238E27FC236}">
                <a16:creationId xmlns:a16="http://schemas.microsoft.com/office/drawing/2014/main" id="{39FCEAC6-091A-457A-AB42-AD316631EB46}"/>
              </a:ext>
            </a:extLst>
          </p:cNvPr>
          <p:cNvSpPr/>
          <p:nvPr userDrawn="1"/>
        </p:nvSpPr>
        <p:spPr>
          <a:xfrm>
            <a:off x="687683" y="4541167"/>
            <a:ext cx="3080456" cy="31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hlinkClick r:id="rId11"/>
            <a:extLst>
              <a:ext uri="{FF2B5EF4-FFF2-40B4-BE49-F238E27FC236}">
                <a16:creationId xmlns:a16="http://schemas.microsoft.com/office/drawing/2014/main" id="{EC802AE5-71FE-4C96-893D-C161017BCC95}"/>
              </a:ext>
            </a:extLst>
          </p:cNvPr>
          <p:cNvSpPr/>
          <p:nvPr userDrawn="1"/>
        </p:nvSpPr>
        <p:spPr>
          <a:xfrm>
            <a:off x="685801" y="5442571"/>
            <a:ext cx="1472184" cy="3058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hlinkClick r:id="rId12"/>
            <a:extLst>
              <a:ext uri="{FF2B5EF4-FFF2-40B4-BE49-F238E27FC236}">
                <a16:creationId xmlns:a16="http://schemas.microsoft.com/office/drawing/2014/main" id="{54A8AAC7-BD58-44BC-B8FA-8A248F8EE8F6}"/>
              </a:ext>
            </a:extLst>
          </p:cNvPr>
          <p:cNvSpPr/>
          <p:nvPr userDrawn="1"/>
        </p:nvSpPr>
        <p:spPr>
          <a:xfrm>
            <a:off x="687683" y="4987921"/>
            <a:ext cx="2555051" cy="31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BE9F68-2305-4289-B0F8-4CBA1F022A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18660" y="559353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9016" y="1447804"/>
            <a:ext cx="4821361" cy="149263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9016" y="3070290"/>
            <a:ext cx="4821361" cy="17484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9234" algn="l"/>
              </a:tabLst>
              <a:defRPr sz="2133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7287" y="5092405"/>
            <a:ext cx="1800000" cy="728573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914655" y="0"/>
            <a:ext cx="3181351" cy="14478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6096000" cy="405765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73F1C1-0E7D-4F4E-85D0-92B670D9A003}"/>
              </a:ext>
            </a:extLst>
          </p:cNvPr>
          <p:cNvSpPr/>
          <p:nvPr userDrawn="1"/>
        </p:nvSpPr>
        <p:spPr>
          <a:xfrm>
            <a:off x="3667125" y="5525702"/>
            <a:ext cx="2428875" cy="590551"/>
          </a:xfrm>
          <a:prstGeom prst="rect">
            <a:avLst/>
          </a:prstGeom>
          <a:solidFill>
            <a:srgbClr val="FA461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D18547-5885-4C29-9855-54EB83195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7289" y="541061"/>
            <a:ext cx="845257" cy="6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9016" y="1447804"/>
            <a:ext cx="4821361" cy="149263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9016" y="3070290"/>
            <a:ext cx="4821361" cy="17484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9234" algn="l"/>
              </a:tabLst>
              <a:defRPr sz="2133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7287" y="5092405"/>
            <a:ext cx="1800000" cy="728573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914655" y="0"/>
            <a:ext cx="3181351" cy="14478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6096000" cy="405765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667129" y="5505452"/>
            <a:ext cx="2428875" cy="5905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51306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7" y="659961"/>
            <a:ext cx="7955756" cy="825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7" y="1485900"/>
            <a:ext cx="7955756" cy="4886325"/>
          </a:xfrm>
        </p:spPr>
        <p:txBody>
          <a:bodyPr/>
          <a:lstStyle>
            <a:lvl1pPr marL="457178" indent="-457178">
              <a:spcBef>
                <a:spcPts val="1200"/>
              </a:spcBef>
              <a:buFont typeface="Wingdings" panose="05000000000000000000" pitchFamily="2" charset="2"/>
              <a:buChar char="§"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9181" y="6372227"/>
            <a:ext cx="635795" cy="273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fld id="{6064C687-E54E-4A59-A131-5441B095AAD8}" type="datetime1">
              <a:rPr lang="en-GB" smtClean="0">
                <a:solidFill>
                  <a:prstClr val="white"/>
                </a:solidFill>
              </a:rPr>
              <a:pPr defTabSz="1219140"/>
              <a:t>03/11/2022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r>
              <a:rPr lang="en-GB">
                <a:solidFill>
                  <a:prstClr val="white"/>
                </a:solidFill>
              </a:rPr>
              <a:t>Presentation info in footer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fld id="{D5361521-EF7F-456B-A25F-4EAD8E019C37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689185" y="265823"/>
            <a:ext cx="1266879" cy="116108"/>
            <a:chOff x="226220" y="265823"/>
            <a:chExt cx="1266878" cy="11610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941982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43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8" y="2136783"/>
            <a:ext cx="5776559" cy="1258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30" y="3395408"/>
            <a:ext cx="5776559" cy="29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77181" y="657228"/>
            <a:ext cx="4314825" cy="340995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77180" y="4067177"/>
            <a:ext cx="2514601" cy="7000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12022" y="4767270"/>
            <a:ext cx="2541559" cy="160496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411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30" y="659959"/>
            <a:ext cx="74806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30" y="2138108"/>
            <a:ext cx="7480679" cy="423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3"/>
            <a:ext cx="3502819" cy="57122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F7884A4-197F-46DF-A591-9D50873CDDB3}"/>
              </a:ext>
            </a:extLst>
          </p:cNvPr>
          <p:cNvSpPr/>
          <p:nvPr userDrawn="1"/>
        </p:nvSpPr>
        <p:spPr>
          <a:xfrm>
            <a:off x="-13408" y="2"/>
            <a:ext cx="12218816" cy="6873449"/>
          </a:xfrm>
          <a:custGeom>
            <a:avLst/>
            <a:gdLst>
              <a:gd name="connsiteX0" fmla="*/ 0 w 10779824"/>
              <a:gd name="connsiteY0" fmla="*/ 0 h 6849319"/>
              <a:gd name="connsiteX1" fmla="*/ 10774010 w 10779824"/>
              <a:gd name="connsiteY1" fmla="*/ 0 h 6849319"/>
              <a:gd name="connsiteX2" fmla="*/ 10774010 w 10779824"/>
              <a:gd name="connsiteY2" fmla="*/ 2283512 h 6849319"/>
              <a:gd name="connsiteX3" fmla="*/ 10769343 w 10779824"/>
              <a:gd name="connsiteY3" fmla="*/ 2283512 h 6849319"/>
              <a:gd name="connsiteX4" fmla="*/ 10769343 w 10779824"/>
              <a:gd name="connsiteY4" fmla="*/ 4565807 h 6849319"/>
              <a:gd name="connsiteX5" fmla="*/ 10779824 w 10779824"/>
              <a:gd name="connsiteY5" fmla="*/ 4565807 h 6849319"/>
              <a:gd name="connsiteX6" fmla="*/ 10779824 w 10779824"/>
              <a:gd name="connsiteY6" fmla="*/ 6849319 h 6849319"/>
              <a:gd name="connsiteX7" fmla="*/ 5814 w 10779824"/>
              <a:gd name="connsiteY7" fmla="*/ 6849319 h 6849319"/>
              <a:gd name="connsiteX8" fmla="*/ 5814 w 10779824"/>
              <a:gd name="connsiteY8" fmla="*/ 4565807 h 6849319"/>
              <a:gd name="connsiteX9" fmla="*/ 6858666 w 10779824"/>
              <a:gd name="connsiteY9" fmla="*/ 4565807 h 6849319"/>
              <a:gd name="connsiteX10" fmla="*/ 6858666 w 10779824"/>
              <a:gd name="connsiteY10" fmla="*/ 2283512 h 6849319"/>
              <a:gd name="connsiteX11" fmla="*/ 0 w 10779824"/>
              <a:gd name="connsiteY11" fmla="*/ 2283512 h 6849319"/>
              <a:gd name="connsiteX0" fmla="*/ 0 w 10779824"/>
              <a:gd name="connsiteY0" fmla="*/ 0 h 6849319"/>
              <a:gd name="connsiteX1" fmla="*/ 10774010 w 10779824"/>
              <a:gd name="connsiteY1" fmla="*/ 0 h 6849319"/>
              <a:gd name="connsiteX2" fmla="*/ 10774010 w 10779824"/>
              <a:gd name="connsiteY2" fmla="*/ 2283512 h 6849319"/>
              <a:gd name="connsiteX3" fmla="*/ 10769343 w 10779824"/>
              <a:gd name="connsiteY3" fmla="*/ 2283512 h 6849319"/>
              <a:gd name="connsiteX4" fmla="*/ 10769343 w 10779824"/>
              <a:gd name="connsiteY4" fmla="*/ 4565807 h 6849319"/>
              <a:gd name="connsiteX5" fmla="*/ 10779824 w 10779824"/>
              <a:gd name="connsiteY5" fmla="*/ 6849319 h 6849319"/>
              <a:gd name="connsiteX6" fmla="*/ 5814 w 10779824"/>
              <a:gd name="connsiteY6" fmla="*/ 6849319 h 6849319"/>
              <a:gd name="connsiteX7" fmla="*/ 5814 w 10779824"/>
              <a:gd name="connsiteY7" fmla="*/ 4565807 h 6849319"/>
              <a:gd name="connsiteX8" fmla="*/ 6858666 w 10779824"/>
              <a:gd name="connsiteY8" fmla="*/ 4565807 h 6849319"/>
              <a:gd name="connsiteX9" fmla="*/ 6858666 w 10779824"/>
              <a:gd name="connsiteY9" fmla="*/ 2283512 h 6849319"/>
              <a:gd name="connsiteX10" fmla="*/ 0 w 10779824"/>
              <a:gd name="connsiteY10" fmla="*/ 2283512 h 6849319"/>
              <a:gd name="connsiteX11" fmla="*/ 0 w 10779824"/>
              <a:gd name="connsiteY11" fmla="*/ 0 h 6849319"/>
              <a:gd name="connsiteX0" fmla="*/ 1480086 w 12259910"/>
              <a:gd name="connsiteY0" fmla="*/ 0 h 6849319"/>
              <a:gd name="connsiteX1" fmla="*/ 12254096 w 12259910"/>
              <a:gd name="connsiteY1" fmla="*/ 0 h 6849319"/>
              <a:gd name="connsiteX2" fmla="*/ 12254096 w 12259910"/>
              <a:gd name="connsiteY2" fmla="*/ 2283512 h 6849319"/>
              <a:gd name="connsiteX3" fmla="*/ 12249429 w 12259910"/>
              <a:gd name="connsiteY3" fmla="*/ 2283512 h 6849319"/>
              <a:gd name="connsiteX4" fmla="*/ 12249429 w 12259910"/>
              <a:gd name="connsiteY4" fmla="*/ 4565807 h 6849319"/>
              <a:gd name="connsiteX5" fmla="*/ 12259910 w 12259910"/>
              <a:gd name="connsiteY5" fmla="*/ 6849319 h 6849319"/>
              <a:gd name="connsiteX6" fmla="*/ 1485900 w 12259910"/>
              <a:gd name="connsiteY6" fmla="*/ 6849319 h 6849319"/>
              <a:gd name="connsiteX7" fmla="*/ 0 w 12259910"/>
              <a:gd name="connsiteY7" fmla="*/ 4546757 h 6849319"/>
              <a:gd name="connsiteX8" fmla="*/ 8338752 w 12259910"/>
              <a:gd name="connsiteY8" fmla="*/ 4565807 h 6849319"/>
              <a:gd name="connsiteX9" fmla="*/ 8338752 w 12259910"/>
              <a:gd name="connsiteY9" fmla="*/ 2283512 h 6849319"/>
              <a:gd name="connsiteX10" fmla="*/ 1480086 w 12259910"/>
              <a:gd name="connsiteY10" fmla="*/ 2283512 h 6849319"/>
              <a:gd name="connsiteX11" fmla="*/ 1480086 w 12259910"/>
              <a:gd name="connsiteY11" fmla="*/ 0 h 6849319"/>
              <a:gd name="connsiteX0" fmla="*/ 1480086 w 12259910"/>
              <a:gd name="connsiteY0" fmla="*/ 0 h 6868369"/>
              <a:gd name="connsiteX1" fmla="*/ 12254096 w 12259910"/>
              <a:gd name="connsiteY1" fmla="*/ 0 h 6868369"/>
              <a:gd name="connsiteX2" fmla="*/ 12254096 w 12259910"/>
              <a:gd name="connsiteY2" fmla="*/ 2283512 h 6868369"/>
              <a:gd name="connsiteX3" fmla="*/ 12249429 w 12259910"/>
              <a:gd name="connsiteY3" fmla="*/ 2283512 h 6868369"/>
              <a:gd name="connsiteX4" fmla="*/ 12249429 w 12259910"/>
              <a:gd name="connsiteY4" fmla="*/ 4565807 h 6868369"/>
              <a:gd name="connsiteX5" fmla="*/ 12259910 w 12259910"/>
              <a:gd name="connsiteY5" fmla="*/ 6849319 h 6868369"/>
              <a:gd name="connsiteX6" fmla="*/ 66675 w 12259910"/>
              <a:gd name="connsiteY6" fmla="*/ 6868369 h 6868369"/>
              <a:gd name="connsiteX7" fmla="*/ 0 w 12259910"/>
              <a:gd name="connsiteY7" fmla="*/ 4546757 h 6868369"/>
              <a:gd name="connsiteX8" fmla="*/ 8338752 w 12259910"/>
              <a:gd name="connsiteY8" fmla="*/ 4565807 h 6868369"/>
              <a:gd name="connsiteX9" fmla="*/ 8338752 w 12259910"/>
              <a:gd name="connsiteY9" fmla="*/ 2283512 h 6868369"/>
              <a:gd name="connsiteX10" fmla="*/ 1480086 w 12259910"/>
              <a:gd name="connsiteY10" fmla="*/ 2283512 h 6868369"/>
              <a:gd name="connsiteX11" fmla="*/ 1480086 w 12259910"/>
              <a:gd name="connsiteY11" fmla="*/ 0 h 6868369"/>
              <a:gd name="connsiteX0" fmla="*/ 1432461 w 12212285"/>
              <a:gd name="connsiteY0" fmla="*/ 0 h 6868369"/>
              <a:gd name="connsiteX1" fmla="*/ 12206471 w 12212285"/>
              <a:gd name="connsiteY1" fmla="*/ 0 h 6868369"/>
              <a:gd name="connsiteX2" fmla="*/ 12206471 w 12212285"/>
              <a:gd name="connsiteY2" fmla="*/ 2283512 h 6868369"/>
              <a:gd name="connsiteX3" fmla="*/ 12201804 w 12212285"/>
              <a:gd name="connsiteY3" fmla="*/ 2283512 h 6868369"/>
              <a:gd name="connsiteX4" fmla="*/ 12201804 w 12212285"/>
              <a:gd name="connsiteY4" fmla="*/ 4565807 h 6868369"/>
              <a:gd name="connsiteX5" fmla="*/ 12212285 w 12212285"/>
              <a:gd name="connsiteY5" fmla="*/ 6849319 h 6868369"/>
              <a:gd name="connsiteX6" fmla="*/ 19050 w 12212285"/>
              <a:gd name="connsiteY6" fmla="*/ 6868369 h 6868369"/>
              <a:gd name="connsiteX7" fmla="*/ 0 w 12212285"/>
              <a:gd name="connsiteY7" fmla="*/ 4546757 h 6868369"/>
              <a:gd name="connsiteX8" fmla="*/ 8291127 w 12212285"/>
              <a:gd name="connsiteY8" fmla="*/ 4565807 h 6868369"/>
              <a:gd name="connsiteX9" fmla="*/ 8291127 w 12212285"/>
              <a:gd name="connsiteY9" fmla="*/ 2283512 h 6868369"/>
              <a:gd name="connsiteX10" fmla="*/ 1432461 w 12212285"/>
              <a:gd name="connsiteY10" fmla="*/ 2283512 h 6868369"/>
              <a:gd name="connsiteX11" fmla="*/ 1432461 w 12212285"/>
              <a:gd name="connsiteY11" fmla="*/ 0 h 6868369"/>
              <a:gd name="connsiteX0" fmla="*/ 1413411 w 12193235"/>
              <a:gd name="connsiteY0" fmla="*/ 0 h 6868369"/>
              <a:gd name="connsiteX1" fmla="*/ 12187421 w 12193235"/>
              <a:gd name="connsiteY1" fmla="*/ 0 h 6868369"/>
              <a:gd name="connsiteX2" fmla="*/ 12187421 w 12193235"/>
              <a:gd name="connsiteY2" fmla="*/ 2283512 h 6868369"/>
              <a:gd name="connsiteX3" fmla="*/ 12182754 w 12193235"/>
              <a:gd name="connsiteY3" fmla="*/ 2283512 h 6868369"/>
              <a:gd name="connsiteX4" fmla="*/ 12182754 w 12193235"/>
              <a:gd name="connsiteY4" fmla="*/ 4565807 h 6868369"/>
              <a:gd name="connsiteX5" fmla="*/ 12193235 w 12193235"/>
              <a:gd name="connsiteY5" fmla="*/ 6849319 h 6868369"/>
              <a:gd name="connsiteX6" fmla="*/ 0 w 12193235"/>
              <a:gd name="connsiteY6" fmla="*/ 6868369 h 6868369"/>
              <a:gd name="connsiteX7" fmla="*/ 4763 w 12193235"/>
              <a:gd name="connsiteY7" fmla="*/ 4551520 h 6868369"/>
              <a:gd name="connsiteX8" fmla="*/ 8272077 w 12193235"/>
              <a:gd name="connsiteY8" fmla="*/ 4565807 h 6868369"/>
              <a:gd name="connsiteX9" fmla="*/ 8272077 w 12193235"/>
              <a:gd name="connsiteY9" fmla="*/ 2283512 h 6868369"/>
              <a:gd name="connsiteX10" fmla="*/ 1413411 w 12193235"/>
              <a:gd name="connsiteY10" fmla="*/ 2283512 h 6868369"/>
              <a:gd name="connsiteX11" fmla="*/ 1413411 w 12193235"/>
              <a:gd name="connsiteY11" fmla="*/ 0 h 6868369"/>
              <a:gd name="connsiteX0" fmla="*/ 1413411 w 12193235"/>
              <a:gd name="connsiteY0" fmla="*/ 0 h 6868369"/>
              <a:gd name="connsiteX1" fmla="*/ 12187421 w 12193235"/>
              <a:gd name="connsiteY1" fmla="*/ 0 h 6868369"/>
              <a:gd name="connsiteX2" fmla="*/ 12187421 w 12193235"/>
              <a:gd name="connsiteY2" fmla="*/ 2283512 h 6868369"/>
              <a:gd name="connsiteX3" fmla="*/ 12182754 w 12193235"/>
              <a:gd name="connsiteY3" fmla="*/ 2283512 h 6868369"/>
              <a:gd name="connsiteX4" fmla="*/ 12182754 w 12193235"/>
              <a:gd name="connsiteY4" fmla="*/ 4565807 h 6868369"/>
              <a:gd name="connsiteX5" fmla="*/ 12193235 w 12193235"/>
              <a:gd name="connsiteY5" fmla="*/ 6849319 h 6868369"/>
              <a:gd name="connsiteX6" fmla="*/ 0 w 12193235"/>
              <a:gd name="connsiteY6" fmla="*/ 6868369 h 6868369"/>
              <a:gd name="connsiteX7" fmla="*/ 214313 w 12193235"/>
              <a:gd name="connsiteY7" fmla="*/ 4732495 h 6868369"/>
              <a:gd name="connsiteX8" fmla="*/ 8272077 w 12193235"/>
              <a:gd name="connsiteY8" fmla="*/ 4565807 h 6868369"/>
              <a:gd name="connsiteX9" fmla="*/ 8272077 w 12193235"/>
              <a:gd name="connsiteY9" fmla="*/ 2283512 h 6868369"/>
              <a:gd name="connsiteX10" fmla="*/ 1413411 w 12193235"/>
              <a:gd name="connsiteY10" fmla="*/ 2283512 h 6868369"/>
              <a:gd name="connsiteX11" fmla="*/ 1413411 w 12193235"/>
              <a:gd name="connsiteY11" fmla="*/ 0 h 6868369"/>
              <a:gd name="connsiteX0" fmla="*/ 1418385 w 12198209"/>
              <a:gd name="connsiteY0" fmla="*/ 0 h 6868369"/>
              <a:gd name="connsiteX1" fmla="*/ 12192395 w 12198209"/>
              <a:gd name="connsiteY1" fmla="*/ 0 h 6868369"/>
              <a:gd name="connsiteX2" fmla="*/ 12192395 w 12198209"/>
              <a:gd name="connsiteY2" fmla="*/ 2283512 h 6868369"/>
              <a:gd name="connsiteX3" fmla="*/ 12187728 w 12198209"/>
              <a:gd name="connsiteY3" fmla="*/ 2283512 h 6868369"/>
              <a:gd name="connsiteX4" fmla="*/ 12187728 w 12198209"/>
              <a:gd name="connsiteY4" fmla="*/ 4565807 h 6868369"/>
              <a:gd name="connsiteX5" fmla="*/ 12198209 w 12198209"/>
              <a:gd name="connsiteY5" fmla="*/ 6849319 h 6868369"/>
              <a:gd name="connsiteX6" fmla="*/ 4974 w 12198209"/>
              <a:gd name="connsiteY6" fmla="*/ 6868369 h 6868369"/>
              <a:gd name="connsiteX7" fmla="*/ 211 w 12198209"/>
              <a:gd name="connsiteY7" fmla="*/ 4551520 h 6868369"/>
              <a:gd name="connsiteX8" fmla="*/ 8277051 w 12198209"/>
              <a:gd name="connsiteY8" fmla="*/ 4565807 h 6868369"/>
              <a:gd name="connsiteX9" fmla="*/ 8277051 w 12198209"/>
              <a:gd name="connsiteY9" fmla="*/ 2283512 h 6868369"/>
              <a:gd name="connsiteX10" fmla="*/ 1418385 w 12198209"/>
              <a:gd name="connsiteY10" fmla="*/ 2283512 h 6868369"/>
              <a:gd name="connsiteX11" fmla="*/ 1418385 w 12198209"/>
              <a:gd name="connsiteY11" fmla="*/ 0 h 6868369"/>
              <a:gd name="connsiteX0" fmla="*/ 1433731 w 12213555"/>
              <a:gd name="connsiteY0" fmla="*/ 0 h 6873449"/>
              <a:gd name="connsiteX1" fmla="*/ 12207741 w 12213555"/>
              <a:gd name="connsiteY1" fmla="*/ 0 h 6873449"/>
              <a:gd name="connsiteX2" fmla="*/ 12207741 w 12213555"/>
              <a:gd name="connsiteY2" fmla="*/ 2283512 h 6873449"/>
              <a:gd name="connsiteX3" fmla="*/ 12203074 w 12213555"/>
              <a:gd name="connsiteY3" fmla="*/ 2283512 h 6873449"/>
              <a:gd name="connsiteX4" fmla="*/ 12203074 w 12213555"/>
              <a:gd name="connsiteY4" fmla="*/ 4565807 h 6873449"/>
              <a:gd name="connsiteX5" fmla="*/ 12213555 w 12213555"/>
              <a:gd name="connsiteY5" fmla="*/ 6849319 h 6873449"/>
              <a:gd name="connsiteX6" fmla="*/ 0 w 12213555"/>
              <a:gd name="connsiteY6" fmla="*/ 6873449 h 6873449"/>
              <a:gd name="connsiteX7" fmla="*/ 15557 w 12213555"/>
              <a:gd name="connsiteY7" fmla="*/ 4551520 h 6873449"/>
              <a:gd name="connsiteX8" fmla="*/ 8292397 w 12213555"/>
              <a:gd name="connsiteY8" fmla="*/ 4565807 h 6873449"/>
              <a:gd name="connsiteX9" fmla="*/ 8292397 w 12213555"/>
              <a:gd name="connsiteY9" fmla="*/ 2283512 h 6873449"/>
              <a:gd name="connsiteX10" fmla="*/ 1433731 w 12213555"/>
              <a:gd name="connsiteY10" fmla="*/ 2283512 h 6873449"/>
              <a:gd name="connsiteX11" fmla="*/ 1433731 w 12213555"/>
              <a:gd name="connsiteY11" fmla="*/ 0 h 6873449"/>
              <a:gd name="connsiteX0" fmla="*/ 1433731 w 12213555"/>
              <a:gd name="connsiteY0" fmla="*/ 0 h 6873449"/>
              <a:gd name="connsiteX1" fmla="*/ 12207741 w 12213555"/>
              <a:gd name="connsiteY1" fmla="*/ 0 h 6873449"/>
              <a:gd name="connsiteX2" fmla="*/ 12207741 w 12213555"/>
              <a:gd name="connsiteY2" fmla="*/ 2283512 h 6873449"/>
              <a:gd name="connsiteX3" fmla="*/ 12203074 w 12213555"/>
              <a:gd name="connsiteY3" fmla="*/ 2283512 h 6873449"/>
              <a:gd name="connsiteX4" fmla="*/ 12203074 w 12213555"/>
              <a:gd name="connsiteY4" fmla="*/ 4565807 h 6873449"/>
              <a:gd name="connsiteX5" fmla="*/ 12213555 w 12213555"/>
              <a:gd name="connsiteY5" fmla="*/ 6849319 h 6873449"/>
              <a:gd name="connsiteX6" fmla="*/ 0 w 12213555"/>
              <a:gd name="connsiteY6" fmla="*/ 6873449 h 6873449"/>
              <a:gd name="connsiteX7" fmla="*/ 5397 w 12213555"/>
              <a:gd name="connsiteY7" fmla="*/ 4551520 h 6873449"/>
              <a:gd name="connsiteX8" fmla="*/ 8292397 w 12213555"/>
              <a:gd name="connsiteY8" fmla="*/ 4565807 h 6873449"/>
              <a:gd name="connsiteX9" fmla="*/ 8292397 w 12213555"/>
              <a:gd name="connsiteY9" fmla="*/ 2283512 h 6873449"/>
              <a:gd name="connsiteX10" fmla="*/ 1433731 w 12213555"/>
              <a:gd name="connsiteY10" fmla="*/ 2283512 h 6873449"/>
              <a:gd name="connsiteX11" fmla="*/ 1433731 w 12213555"/>
              <a:gd name="connsiteY11" fmla="*/ 0 h 6873449"/>
              <a:gd name="connsiteX0" fmla="*/ 1438811 w 12218635"/>
              <a:gd name="connsiteY0" fmla="*/ 0 h 6873449"/>
              <a:gd name="connsiteX1" fmla="*/ 12212821 w 12218635"/>
              <a:gd name="connsiteY1" fmla="*/ 0 h 6873449"/>
              <a:gd name="connsiteX2" fmla="*/ 12212821 w 12218635"/>
              <a:gd name="connsiteY2" fmla="*/ 2283512 h 6873449"/>
              <a:gd name="connsiteX3" fmla="*/ 12208154 w 12218635"/>
              <a:gd name="connsiteY3" fmla="*/ 2283512 h 6873449"/>
              <a:gd name="connsiteX4" fmla="*/ 12208154 w 12218635"/>
              <a:gd name="connsiteY4" fmla="*/ 4565807 h 6873449"/>
              <a:gd name="connsiteX5" fmla="*/ 12218635 w 12218635"/>
              <a:gd name="connsiteY5" fmla="*/ 6849319 h 6873449"/>
              <a:gd name="connsiteX6" fmla="*/ 0 w 12218635"/>
              <a:gd name="connsiteY6" fmla="*/ 6873449 h 6873449"/>
              <a:gd name="connsiteX7" fmla="*/ 10477 w 12218635"/>
              <a:gd name="connsiteY7" fmla="*/ 4551520 h 6873449"/>
              <a:gd name="connsiteX8" fmla="*/ 8297477 w 12218635"/>
              <a:gd name="connsiteY8" fmla="*/ 4565807 h 6873449"/>
              <a:gd name="connsiteX9" fmla="*/ 8297477 w 12218635"/>
              <a:gd name="connsiteY9" fmla="*/ 2283512 h 6873449"/>
              <a:gd name="connsiteX10" fmla="*/ 1438811 w 12218635"/>
              <a:gd name="connsiteY10" fmla="*/ 2283512 h 6873449"/>
              <a:gd name="connsiteX11" fmla="*/ 1438811 w 12218635"/>
              <a:gd name="connsiteY11" fmla="*/ 0 h 6873449"/>
              <a:gd name="connsiteX0" fmla="*/ 1438992 w 12218816"/>
              <a:gd name="connsiteY0" fmla="*/ 0 h 6873449"/>
              <a:gd name="connsiteX1" fmla="*/ 12213002 w 12218816"/>
              <a:gd name="connsiteY1" fmla="*/ 0 h 6873449"/>
              <a:gd name="connsiteX2" fmla="*/ 12213002 w 12218816"/>
              <a:gd name="connsiteY2" fmla="*/ 2283512 h 6873449"/>
              <a:gd name="connsiteX3" fmla="*/ 12208335 w 12218816"/>
              <a:gd name="connsiteY3" fmla="*/ 2283512 h 6873449"/>
              <a:gd name="connsiteX4" fmla="*/ 12208335 w 12218816"/>
              <a:gd name="connsiteY4" fmla="*/ 4565807 h 6873449"/>
              <a:gd name="connsiteX5" fmla="*/ 12218816 w 12218816"/>
              <a:gd name="connsiteY5" fmla="*/ 6849319 h 6873449"/>
              <a:gd name="connsiteX6" fmla="*/ 181 w 12218816"/>
              <a:gd name="connsiteY6" fmla="*/ 6873449 h 6873449"/>
              <a:gd name="connsiteX7" fmla="*/ 498 w 12218816"/>
              <a:gd name="connsiteY7" fmla="*/ 4551520 h 6873449"/>
              <a:gd name="connsiteX8" fmla="*/ 8297658 w 12218816"/>
              <a:gd name="connsiteY8" fmla="*/ 4565807 h 6873449"/>
              <a:gd name="connsiteX9" fmla="*/ 8297658 w 12218816"/>
              <a:gd name="connsiteY9" fmla="*/ 2283512 h 6873449"/>
              <a:gd name="connsiteX10" fmla="*/ 1438992 w 12218816"/>
              <a:gd name="connsiteY10" fmla="*/ 2283512 h 6873449"/>
              <a:gd name="connsiteX11" fmla="*/ 1438992 w 12218816"/>
              <a:gd name="connsiteY11" fmla="*/ 0 h 687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18816" h="6873449">
                <a:moveTo>
                  <a:pt x="1438992" y="0"/>
                </a:moveTo>
                <a:lnTo>
                  <a:pt x="12213002" y="0"/>
                </a:lnTo>
                <a:lnTo>
                  <a:pt x="12213002" y="2283512"/>
                </a:lnTo>
                <a:lnTo>
                  <a:pt x="12208335" y="2283512"/>
                </a:lnTo>
                <a:lnTo>
                  <a:pt x="12208335" y="4565807"/>
                </a:lnTo>
                <a:cubicBezTo>
                  <a:pt x="12211829" y="5326978"/>
                  <a:pt x="12215322" y="6088148"/>
                  <a:pt x="12218816" y="6849319"/>
                </a:cubicBezTo>
                <a:lnTo>
                  <a:pt x="181" y="6873449"/>
                </a:lnTo>
                <a:cubicBezTo>
                  <a:pt x="1769" y="6101166"/>
                  <a:pt x="-1090" y="5323803"/>
                  <a:pt x="498" y="4551520"/>
                </a:cubicBezTo>
                <a:lnTo>
                  <a:pt x="8297658" y="4565807"/>
                </a:lnTo>
                <a:lnTo>
                  <a:pt x="8297658" y="2283512"/>
                </a:lnTo>
                <a:lnTo>
                  <a:pt x="1438992" y="2283512"/>
                </a:lnTo>
                <a:lnTo>
                  <a:pt x="143899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11" name="Freeform: Shape 410">
            <a:extLst>
              <a:ext uri="{FF2B5EF4-FFF2-40B4-BE49-F238E27FC236}">
                <a16:creationId xmlns:a16="http://schemas.microsoft.com/office/drawing/2014/main" id="{95BFCC2B-8B8B-4674-8E44-273817FBF25F}"/>
              </a:ext>
            </a:extLst>
          </p:cNvPr>
          <p:cNvSpPr/>
          <p:nvPr userDrawn="1"/>
        </p:nvSpPr>
        <p:spPr>
          <a:xfrm>
            <a:off x="2082769" y="3411259"/>
            <a:ext cx="9101104" cy="3457110"/>
          </a:xfrm>
          <a:custGeom>
            <a:avLst/>
            <a:gdLst>
              <a:gd name="connsiteX0" fmla="*/ 5325028 w 9101104"/>
              <a:gd name="connsiteY0" fmla="*/ 0 h 3457110"/>
              <a:gd name="connsiteX1" fmla="*/ 7095955 w 9101104"/>
              <a:gd name="connsiteY1" fmla="*/ 0 h 3457110"/>
              <a:gd name="connsiteX2" fmla="*/ 7095955 w 9101104"/>
              <a:gd name="connsiteY2" fmla="*/ 5080 h 3457110"/>
              <a:gd name="connsiteX3" fmla="*/ 9101104 w 9101104"/>
              <a:gd name="connsiteY3" fmla="*/ 5080 h 3457110"/>
              <a:gd name="connsiteX4" fmla="*/ 9101104 w 9101104"/>
              <a:gd name="connsiteY4" fmla="*/ 24926 h 3457110"/>
              <a:gd name="connsiteX5" fmla="*/ 6847930 w 9101104"/>
              <a:gd name="connsiteY5" fmla="*/ 2278509 h 3457110"/>
              <a:gd name="connsiteX6" fmla="*/ 2277122 w 9101104"/>
              <a:gd name="connsiteY6" fmla="*/ 2278509 h 3457110"/>
              <a:gd name="connsiteX7" fmla="*/ 2277122 w 9101104"/>
              <a:gd name="connsiteY7" fmla="*/ 3457110 h 3457110"/>
              <a:gd name="connsiteX8" fmla="*/ 0 w 9101104"/>
              <a:gd name="connsiteY8" fmla="*/ 3457110 h 3457110"/>
              <a:gd name="connsiteX9" fmla="*/ 0 w 9101104"/>
              <a:gd name="connsiteY9" fmla="*/ 1145506 h 3457110"/>
              <a:gd name="connsiteX10" fmla="*/ 3439 w 9101104"/>
              <a:gd name="connsiteY10" fmla="*/ 1145506 h 3457110"/>
              <a:gd name="connsiteX11" fmla="*/ 5325028 w 9101104"/>
              <a:gd name="connsiteY11" fmla="*/ 1145506 h 345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01104" h="3457110">
                <a:moveTo>
                  <a:pt x="5325028" y="0"/>
                </a:moveTo>
                <a:lnTo>
                  <a:pt x="7095955" y="0"/>
                </a:lnTo>
                <a:lnTo>
                  <a:pt x="7095955" y="5080"/>
                </a:lnTo>
                <a:lnTo>
                  <a:pt x="9101104" y="5080"/>
                </a:lnTo>
                <a:lnTo>
                  <a:pt x="9101104" y="24926"/>
                </a:lnTo>
                <a:lnTo>
                  <a:pt x="6847930" y="2278509"/>
                </a:lnTo>
                <a:lnTo>
                  <a:pt x="2277122" y="2278509"/>
                </a:lnTo>
                <a:lnTo>
                  <a:pt x="2277122" y="3457110"/>
                </a:lnTo>
                <a:lnTo>
                  <a:pt x="0" y="3457110"/>
                </a:lnTo>
                <a:lnTo>
                  <a:pt x="0" y="1145506"/>
                </a:lnTo>
                <a:lnTo>
                  <a:pt x="3439" y="1145506"/>
                </a:lnTo>
                <a:lnTo>
                  <a:pt x="5325028" y="1145506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404" name="Freeform: Shape 403">
            <a:extLst>
              <a:ext uri="{FF2B5EF4-FFF2-40B4-BE49-F238E27FC236}">
                <a16:creationId xmlns:a16="http://schemas.microsoft.com/office/drawing/2014/main" id="{674896D9-A015-493A-B4F5-6080C810DA74}"/>
              </a:ext>
            </a:extLst>
          </p:cNvPr>
          <p:cNvSpPr/>
          <p:nvPr userDrawn="1"/>
        </p:nvSpPr>
        <p:spPr>
          <a:xfrm rot="8100000">
            <a:off x="1018647" y="812111"/>
            <a:ext cx="9101104" cy="6828647"/>
          </a:xfrm>
          <a:custGeom>
            <a:avLst/>
            <a:gdLst>
              <a:gd name="connsiteX0" fmla="*/ 8433576 w 9101104"/>
              <a:gd name="connsiteY0" fmla="*/ 6828647 h 6828647"/>
              <a:gd name="connsiteX1" fmla="*/ 7977872 w 9101104"/>
              <a:gd name="connsiteY1" fmla="*/ 6368451 h 6828647"/>
              <a:gd name="connsiteX2" fmla="*/ 7249993 w 9101104"/>
              <a:gd name="connsiteY2" fmla="*/ 5640572 h 6828647"/>
              <a:gd name="connsiteX3" fmla="*/ 6159971 w 9101104"/>
              <a:gd name="connsiteY3" fmla="*/ 4550549 h 6828647"/>
              <a:gd name="connsiteX4" fmla="*/ 9101104 w 9101104"/>
              <a:gd name="connsiteY4" fmla="*/ 4550549 h 6828647"/>
              <a:gd name="connsiteX5" fmla="*/ 9101104 w 9101104"/>
              <a:gd name="connsiteY5" fmla="*/ 5834598 h 6828647"/>
              <a:gd name="connsiteX6" fmla="*/ 9097364 w 9101104"/>
              <a:gd name="connsiteY6" fmla="*/ 6825629 h 6828647"/>
              <a:gd name="connsiteX7" fmla="*/ 1979436 w 9101104"/>
              <a:gd name="connsiteY7" fmla="*/ 6820288 h 6828647"/>
              <a:gd name="connsiteX8" fmla="*/ 0 w 9101104"/>
              <a:gd name="connsiteY8" fmla="*/ 4840852 h 6828647"/>
              <a:gd name="connsiteX9" fmla="*/ 0 w 9101104"/>
              <a:gd name="connsiteY9" fmla="*/ 0 h 6828647"/>
              <a:gd name="connsiteX10" fmla="*/ 4877564 w 9101104"/>
              <a:gd name="connsiteY10" fmla="*/ 1 h 6828647"/>
              <a:gd name="connsiteX11" fmla="*/ 7150994 w 9101104"/>
              <a:gd name="connsiteY11" fmla="*/ 2273430 h 6828647"/>
              <a:gd name="connsiteX12" fmla="*/ 3882851 w 9101104"/>
              <a:gd name="connsiteY12" fmla="*/ 2273430 h 6828647"/>
              <a:gd name="connsiteX13" fmla="*/ 2870254 w 9101104"/>
              <a:gd name="connsiteY13" fmla="*/ 1260833 h 6828647"/>
              <a:gd name="connsiteX14" fmla="*/ 1265404 w 9101104"/>
              <a:gd name="connsiteY14" fmla="*/ 2865682 h 6828647"/>
              <a:gd name="connsiteX15" fmla="*/ 2277122 w 9101104"/>
              <a:gd name="connsiteY15" fmla="*/ 3877400 h 6828647"/>
              <a:gd name="connsiteX16" fmla="*/ 2277122 w 9101104"/>
              <a:gd name="connsiteY16" fmla="*/ 4550549 h 6828647"/>
              <a:gd name="connsiteX17" fmla="*/ 2950270 w 9101104"/>
              <a:gd name="connsiteY17" fmla="*/ 4550549 h 6828647"/>
              <a:gd name="connsiteX18" fmla="*/ 5220010 w 9101104"/>
              <a:gd name="connsiteY18" fmla="*/ 6820288 h 682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01104" h="6828647">
                <a:moveTo>
                  <a:pt x="8433576" y="6828647"/>
                </a:moveTo>
                <a:lnTo>
                  <a:pt x="7977872" y="6368451"/>
                </a:lnTo>
                <a:lnTo>
                  <a:pt x="7249993" y="5640572"/>
                </a:lnTo>
                <a:lnTo>
                  <a:pt x="6159971" y="4550549"/>
                </a:lnTo>
                <a:lnTo>
                  <a:pt x="9101104" y="4550549"/>
                </a:lnTo>
                <a:lnTo>
                  <a:pt x="9101104" y="5834598"/>
                </a:lnTo>
                <a:cubicBezTo>
                  <a:pt x="9101115" y="6107648"/>
                  <a:pt x="9097353" y="6552579"/>
                  <a:pt x="9097364" y="6825629"/>
                </a:cubicBezTo>
                <a:close/>
                <a:moveTo>
                  <a:pt x="1979436" y="6820288"/>
                </a:moveTo>
                <a:lnTo>
                  <a:pt x="0" y="4840852"/>
                </a:lnTo>
                <a:lnTo>
                  <a:pt x="0" y="0"/>
                </a:lnTo>
                <a:lnTo>
                  <a:pt x="4877564" y="1"/>
                </a:lnTo>
                <a:lnTo>
                  <a:pt x="7150994" y="2273430"/>
                </a:lnTo>
                <a:lnTo>
                  <a:pt x="3882851" y="2273430"/>
                </a:lnTo>
                <a:lnTo>
                  <a:pt x="2870254" y="1260833"/>
                </a:lnTo>
                <a:lnTo>
                  <a:pt x="1265404" y="2865682"/>
                </a:lnTo>
                <a:lnTo>
                  <a:pt x="2277122" y="3877400"/>
                </a:lnTo>
                <a:lnTo>
                  <a:pt x="2277122" y="4550549"/>
                </a:lnTo>
                <a:lnTo>
                  <a:pt x="2950270" y="4550549"/>
                </a:lnTo>
                <a:lnTo>
                  <a:pt x="5220010" y="6820288"/>
                </a:lnTo>
                <a:close/>
              </a:path>
            </a:pathLst>
          </a:custGeom>
          <a:solidFill>
            <a:schemeClr val="accent6">
              <a:alpha val="75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 dirty="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136A4CDA-DF7B-4E59-AFA5-0BC9700C758F}"/>
              </a:ext>
            </a:extLst>
          </p:cNvPr>
          <p:cNvSpPr/>
          <p:nvPr userDrawn="1"/>
        </p:nvSpPr>
        <p:spPr>
          <a:xfrm>
            <a:off x="10359511" y="521643"/>
            <a:ext cx="1178052" cy="89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32" name="Graphic 331">
            <a:extLst>
              <a:ext uri="{FF2B5EF4-FFF2-40B4-BE49-F238E27FC236}">
                <a16:creationId xmlns:a16="http://schemas.microsoft.com/office/drawing/2014/main" id="{73387BC3-E9F2-4746-A947-4D617DB1D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5516" y="556409"/>
            <a:ext cx="1106139" cy="828484"/>
          </a:xfrm>
          <a:prstGeom prst="rect">
            <a:avLst/>
          </a:prstGeom>
        </p:spPr>
      </p:pic>
      <p:sp>
        <p:nvSpPr>
          <p:cNvPr id="352" name="Freeform: Shape 351">
            <a:extLst>
              <a:ext uri="{FF2B5EF4-FFF2-40B4-BE49-F238E27FC236}">
                <a16:creationId xmlns:a16="http://schemas.microsoft.com/office/drawing/2014/main" id="{8EB37997-C056-4D6E-A1A5-C2282BD7BA41}"/>
              </a:ext>
            </a:extLst>
          </p:cNvPr>
          <p:cNvSpPr/>
          <p:nvPr userDrawn="1"/>
        </p:nvSpPr>
        <p:spPr>
          <a:xfrm rot="8100000">
            <a:off x="1078510" y="2311747"/>
            <a:ext cx="9101103" cy="6820286"/>
          </a:xfrm>
          <a:custGeom>
            <a:avLst/>
            <a:gdLst>
              <a:gd name="connsiteX0" fmla="*/ 6858493 w 6858492"/>
              <a:gd name="connsiteY0" fmla="*/ 5139693 h 5139692"/>
              <a:gd name="connsiteX1" fmla="*/ 0 w 6858492"/>
              <a:gd name="connsiteY1" fmla="*/ 5139693 h 5139692"/>
              <a:gd name="connsiteX2" fmla="*/ 0 w 6858492"/>
              <a:gd name="connsiteY2" fmla="*/ 0 h 5139692"/>
              <a:gd name="connsiteX3" fmla="*/ 6858493 w 6858492"/>
              <a:gd name="connsiteY3" fmla="*/ 0 h 5139692"/>
              <a:gd name="connsiteX4" fmla="*/ 6858493 w 6858492"/>
              <a:gd name="connsiteY4" fmla="*/ 1713231 h 5139692"/>
              <a:gd name="connsiteX5" fmla="*/ 1716014 w 6858492"/>
              <a:gd name="connsiteY5" fmla="*/ 1713231 h 5139692"/>
              <a:gd name="connsiteX6" fmla="*/ 1716014 w 6858492"/>
              <a:gd name="connsiteY6" fmla="*/ 3429243 h 5139692"/>
              <a:gd name="connsiteX7" fmla="*/ 6858493 w 6858492"/>
              <a:gd name="connsiteY7" fmla="*/ 3429243 h 513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492" h="5139692">
                <a:moveTo>
                  <a:pt x="6858493" y="5139693"/>
                </a:moveTo>
                <a:lnTo>
                  <a:pt x="0" y="5139693"/>
                </a:lnTo>
                <a:lnTo>
                  <a:pt x="0" y="0"/>
                </a:lnTo>
                <a:lnTo>
                  <a:pt x="6858493" y="0"/>
                </a:lnTo>
                <a:lnTo>
                  <a:pt x="6858493" y="1713231"/>
                </a:lnTo>
                <a:lnTo>
                  <a:pt x="1716014" y="1713231"/>
                </a:lnTo>
                <a:lnTo>
                  <a:pt x="1716014" y="3429243"/>
                </a:lnTo>
                <a:lnTo>
                  <a:pt x="6858493" y="3429243"/>
                </a:lnTo>
              </a:path>
            </a:pathLst>
          </a:custGeom>
          <a:noFill/>
          <a:ln w="1016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377" name="Freeform: Shape 376">
            <a:extLst>
              <a:ext uri="{FF2B5EF4-FFF2-40B4-BE49-F238E27FC236}">
                <a16:creationId xmlns:a16="http://schemas.microsoft.com/office/drawing/2014/main" id="{DF92BCE5-0F11-4A04-B593-FEAB2D8A5EF4}"/>
              </a:ext>
            </a:extLst>
          </p:cNvPr>
          <p:cNvSpPr/>
          <p:nvPr userDrawn="1"/>
        </p:nvSpPr>
        <p:spPr>
          <a:xfrm>
            <a:off x="0" y="2291081"/>
            <a:ext cx="8279131" cy="2268841"/>
          </a:xfrm>
          <a:custGeom>
            <a:avLst/>
            <a:gdLst>
              <a:gd name="connsiteX0" fmla="*/ 2053425 w 8266690"/>
              <a:gd name="connsiteY0" fmla="*/ 0 h 2268842"/>
              <a:gd name="connsiteX1" fmla="*/ 2053425 w 8266690"/>
              <a:gd name="connsiteY1" fmla="*/ 1 h 2268842"/>
              <a:gd name="connsiteX2" fmla="*/ 8266690 w 8266690"/>
              <a:gd name="connsiteY2" fmla="*/ 1 h 2268842"/>
              <a:gd name="connsiteX3" fmla="*/ 8266690 w 8266690"/>
              <a:gd name="connsiteY3" fmla="*/ 2268842 h 2268842"/>
              <a:gd name="connsiteX4" fmla="*/ 2053425 w 8266690"/>
              <a:gd name="connsiteY4" fmla="*/ 2268842 h 2268842"/>
              <a:gd name="connsiteX5" fmla="*/ 2053425 w 8266690"/>
              <a:gd name="connsiteY5" fmla="*/ 2268841 h 2268842"/>
              <a:gd name="connsiteX6" fmla="*/ 0 w 8266690"/>
              <a:gd name="connsiteY6" fmla="*/ 2268841 h 2268842"/>
              <a:gd name="connsiteX7" fmla="*/ 0 w 8266690"/>
              <a:gd name="connsiteY7" fmla="*/ 2053798 h 2268842"/>
              <a:gd name="connsiteX0" fmla="*/ 1438745 w 8266690"/>
              <a:gd name="connsiteY0" fmla="*/ 2539 h 2268841"/>
              <a:gd name="connsiteX1" fmla="*/ 2053425 w 8266690"/>
              <a:gd name="connsiteY1" fmla="*/ 0 h 2268841"/>
              <a:gd name="connsiteX2" fmla="*/ 8266690 w 8266690"/>
              <a:gd name="connsiteY2" fmla="*/ 0 h 2268841"/>
              <a:gd name="connsiteX3" fmla="*/ 8266690 w 8266690"/>
              <a:gd name="connsiteY3" fmla="*/ 2268841 h 2268841"/>
              <a:gd name="connsiteX4" fmla="*/ 2053425 w 8266690"/>
              <a:gd name="connsiteY4" fmla="*/ 2268841 h 2268841"/>
              <a:gd name="connsiteX5" fmla="*/ 2053425 w 8266690"/>
              <a:gd name="connsiteY5" fmla="*/ 2268840 h 2268841"/>
              <a:gd name="connsiteX6" fmla="*/ 0 w 8266690"/>
              <a:gd name="connsiteY6" fmla="*/ 2268840 h 2268841"/>
              <a:gd name="connsiteX7" fmla="*/ 0 w 8266690"/>
              <a:gd name="connsiteY7" fmla="*/ 2053797 h 2268841"/>
              <a:gd name="connsiteX8" fmla="*/ 1438745 w 8266690"/>
              <a:gd name="connsiteY8" fmla="*/ 2539 h 22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6690" h="2268841">
                <a:moveTo>
                  <a:pt x="1438745" y="2539"/>
                </a:moveTo>
                <a:lnTo>
                  <a:pt x="2053425" y="0"/>
                </a:lnTo>
                <a:lnTo>
                  <a:pt x="8266690" y="0"/>
                </a:lnTo>
                <a:lnTo>
                  <a:pt x="8266690" y="2268841"/>
                </a:lnTo>
                <a:lnTo>
                  <a:pt x="2053425" y="2268841"/>
                </a:lnTo>
                <a:lnTo>
                  <a:pt x="2053425" y="2268840"/>
                </a:lnTo>
                <a:lnTo>
                  <a:pt x="0" y="2268840"/>
                </a:lnTo>
                <a:lnTo>
                  <a:pt x="0" y="2053797"/>
                </a:lnTo>
                <a:cubicBezTo>
                  <a:pt x="684475" y="1369198"/>
                  <a:pt x="754270" y="687138"/>
                  <a:pt x="1438745" y="2539"/>
                </a:cubicBezTo>
                <a:close/>
              </a:path>
            </a:pathLst>
          </a:custGeom>
          <a:solidFill>
            <a:srgbClr val="F5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27" name="Title 1">
            <a:extLst>
              <a:ext uri="{FF2B5EF4-FFF2-40B4-BE49-F238E27FC236}">
                <a16:creationId xmlns:a16="http://schemas.microsoft.com/office/drawing/2014/main" id="{EFE329A7-2FB8-4B09-8152-22CF0AD4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424" y="2619350"/>
            <a:ext cx="5384627" cy="975819"/>
          </a:xfrm>
        </p:spPr>
        <p:txBody>
          <a:bodyPr anchor="ctr" anchorCtr="0">
            <a:noAutofit/>
          </a:bodyPr>
          <a:lstStyle>
            <a:lvl1pPr>
              <a:defRPr lang="en-GB" sz="2800" b="0" kern="1200" spc="5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8" name="Text Placeholder 2">
            <a:extLst>
              <a:ext uri="{FF2B5EF4-FFF2-40B4-BE49-F238E27FC236}">
                <a16:creationId xmlns:a16="http://schemas.microsoft.com/office/drawing/2014/main" id="{2C512DCA-C152-4FA6-9C42-A509847E5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425" y="3614942"/>
            <a:ext cx="5396559" cy="813866"/>
          </a:xfrm>
        </p:spPr>
        <p:txBody>
          <a:bodyPr>
            <a:normAutofit/>
          </a:bodyPr>
          <a:lstStyle>
            <a:lvl1pPr marL="0" indent="0">
              <a:buNone/>
              <a:defRPr lang="en-US" sz="1600" b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84DB3686-F499-415B-BA21-39B72B421EB9}"/>
              </a:ext>
            </a:extLst>
          </p:cNvPr>
          <p:cNvSpPr/>
          <p:nvPr userDrawn="1"/>
        </p:nvSpPr>
        <p:spPr>
          <a:xfrm rot="2700000">
            <a:off x="-485209" y="700037"/>
            <a:ext cx="2257636" cy="4078039"/>
          </a:xfrm>
          <a:custGeom>
            <a:avLst/>
            <a:gdLst>
              <a:gd name="connsiteX0" fmla="*/ 0 w 2257636"/>
              <a:gd name="connsiteY0" fmla="*/ 0 h 4078039"/>
              <a:gd name="connsiteX1" fmla="*/ 2257636 w 2257636"/>
              <a:gd name="connsiteY1" fmla="*/ 0 h 4078039"/>
              <a:gd name="connsiteX2" fmla="*/ 2257636 w 2257636"/>
              <a:gd name="connsiteY2" fmla="*/ 4078039 h 4078039"/>
              <a:gd name="connsiteX3" fmla="*/ 0 w 2257636"/>
              <a:gd name="connsiteY3" fmla="*/ 1820403 h 40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7636" h="4078039">
                <a:moveTo>
                  <a:pt x="0" y="0"/>
                </a:moveTo>
                <a:lnTo>
                  <a:pt x="2257636" y="0"/>
                </a:lnTo>
                <a:lnTo>
                  <a:pt x="2257636" y="4078039"/>
                </a:lnTo>
                <a:lnTo>
                  <a:pt x="0" y="1820403"/>
                </a:lnTo>
                <a:close/>
              </a:path>
            </a:pathLst>
          </a:custGeom>
          <a:solidFill>
            <a:schemeClr val="accent4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16" name="Freeform: Shape 415">
            <a:extLst>
              <a:ext uri="{FF2B5EF4-FFF2-40B4-BE49-F238E27FC236}">
                <a16:creationId xmlns:a16="http://schemas.microsoft.com/office/drawing/2014/main" id="{25DCE0C7-2109-4406-BF56-BACE6FA7C9DF}"/>
              </a:ext>
            </a:extLst>
          </p:cNvPr>
          <p:cNvSpPr/>
          <p:nvPr userDrawn="1"/>
        </p:nvSpPr>
        <p:spPr>
          <a:xfrm rot="2700000">
            <a:off x="-329340" y="764165"/>
            <a:ext cx="2072051" cy="4070855"/>
          </a:xfrm>
          <a:custGeom>
            <a:avLst/>
            <a:gdLst>
              <a:gd name="connsiteX0" fmla="*/ 1781067 w 2072051"/>
              <a:gd name="connsiteY0" fmla="*/ 3779870 h 4070855"/>
              <a:gd name="connsiteX1" fmla="*/ 2072051 w 2072051"/>
              <a:gd name="connsiteY1" fmla="*/ 3488886 h 4070855"/>
              <a:gd name="connsiteX2" fmla="*/ 2072051 w 2072051"/>
              <a:gd name="connsiteY2" fmla="*/ 4070855 h 4070855"/>
              <a:gd name="connsiteX3" fmla="*/ 0 w 2072051"/>
              <a:gd name="connsiteY3" fmla="*/ 698 h 4070855"/>
              <a:gd name="connsiteX4" fmla="*/ 1694129 w 2072051"/>
              <a:gd name="connsiteY4" fmla="*/ 0 h 4070855"/>
              <a:gd name="connsiteX5" fmla="*/ 2072051 w 2072051"/>
              <a:gd name="connsiteY5" fmla="*/ 0 h 4070855"/>
              <a:gd name="connsiteX6" fmla="*/ 2072051 w 2072051"/>
              <a:gd name="connsiteY6" fmla="*/ 280260 h 4070855"/>
              <a:gd name="connsiteX7" fmla="*/ 1195115 w 2072051"/>
              <a:gd name="connsiteY7" fmla="*/ 1157197 h 4070855"/>
              <a:gd name="connsiteX8" fmla="*/ 1195114 w 2072051"/>
              <a:gd name="connsiteY8" fmla="*/ 1157196 h 4070855"/>
              <a:gd name="connsiteX9" fmla="*/ 1175806 w 2072051"/>
              <a:gd name="connsiteY9" fmla="*/ 1176504 h 407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2051" h="4070855">
                <a:moveTo>
                  <a:pt x="1781067" y="3779870"/>
                </a:moveTo>
                <a:lnTo>
                  <a:pt x="2072051" y="3488886"/>
                </a:lnTo>
                <a:lnTo>
                  <a:pt x="2072051" y="4070855"/>
                </a:lnTo>
                <a:close/>
                <a:moveTo>
                  <a:pt x="0" y="698"/>
                </a:moveTo>
                <a:lnTo>
                  <a:pt x="1694129" y="0"/>
                </a:lnTo>
                <a:lnTo>
                  <a:pt x="2072051" y="0"/>
                </a:lnTo>
                <a:lnTo>
                  <a:pt x="2072051" y="280260"/>
                </a:lnTo>
                <a:lnTo>
                  <a:pt x="1195115" y="1157197"/>
                </a:lnTo>
                <a:lnTo>
                  <a:pt x="1195114" y="1157196"/>
                </a:lnTo>
                <a:lnTo>
                  <a:pt x="1175806" y="11765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3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91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30" y="659959"/>
            <a:ext cx="74806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30" y="2138108"/>
            <a:ext cx="7480679" cy="423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4"/>
            <a:ext cx="3502819" cy="21381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86037" y="2798060"/>
            <a:ext cx="1754555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686803" y="3633835"/>
            <a:ext cx="1754188" cy="1873897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280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30" y="659959"/>
            <a:ext cx="74806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7" y="2138108"/>
            <a:ext cx="3502800" cy="4234125"/>
          </a:xfrm>
        </p:spPr>
        <p:txBody>
          <a:bodyPr/>
          <a:lstStyle>
            <a:lvl1pPr>
              <a:defRPr sz="1867"/>
            </a:lvl1pPr>
            <a:lvl2pPr marL="190490" indent="-190490">
              <a:defRPr sz="1600"/>
            </a:lvl2pPr>
            <a:lvl3pPr marL="416964" indent="-203190">
              <a:defRPr sz="1467"/>
            </a:lvl3pPr>
            <a:lvl4pPr marL="624387" indent="-179909">
              <a:defRPr sz="1400"/>
            </a:lvl4pPr>
            <a:lvl5pPr marL="848741" indent="-20107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4"/>
            <a:ext cx="3502819" cy="21381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86037" y="2798060"/>
            <a:ext cx="1754555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686803" y="3633830"/>
            <a:ext cx="1754188" cy="1830355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11305" y="2138108"/>
            <a:ext cx="3502800" cy="4234125"/>
          </a:xfrm>
        </p:spPr>
        <p:txBody>
          <a:bodyPr/>
          <a:lstStyle>
            <a:lvl1pPr>
              <a:defRPr sz="1867"/>
            </a:lvl1pPr>
            <a:lvl2pPr marL="190490" indent="-190490">
              <a:defRPr sz="1600"/>
            </a:lvl2pPr>
            <a:lvl3pPr marL="416964" indent="-203190">
              <a:defRPr sz="1467"/>
            </a:lvl3pPr>
            <a:lvl4pPr marL="624387" indent="-179909">
              <a:defRPr sz="1400"/>
            </a:lvl4pPr>
            <a:lvl5pPr marL="848741" indent="-20107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281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30" y="659959"/>
            <a:ext cx="747971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03" y="2138108"/>
            <a:ext cx="3502800" cy="4234125"/>
          </a:xfrm>
        </p:spPr>
        <p:txBody>
          <a:bodyPr/>
          <a:lstStyle>
            <a:lvl1pPr>
              <a:defRPr sz="1867"/>
            </a:lvl1pPr>
            <a:lvl2pPr marL="190490" indent="-190490">
              <a:defRPr sz="1600"/>
            </a:lvl2pPr>
            <a:lvl3pPr marL="416964" indent="-203190">
              <a:defRPr sz="1467"/>
            </a:lvl3pPr>
            <a:lvl4pPr marL="624387" indent="-179909">
              <a:defRPr sz="1400"/>
            </a:lvl4pPr>
            <a:lvl5pPr marL="848741" indent="-20107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4"/>
            <a:ext cx="3502819" cy="21381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10343" y="2138108"/>
            <a:ext cx="3502800" cy="4234125"/>
          </a:xfrm>
        </p:spPr>
        <p:txBody>
          <a:bodyPr/>
          <a:lstStyle>
            <a:lvl1pPr>
              <a:defRPr sz="1867"/>
            </a:lvl1pPr>
            <a:lvl2pPr marL="190490" indent="-190490">
              <a:defRPr sz="1600"/>
            </a:lvl2pPr>
            <a:lvl3pPr marL="416964" indent="-203190">
              <a:defRPr sz="1467"/>
            </a:lvl3pPr>
            <a:lvl4pPr marL="624387" indent="-179909">
              <a:defRPr sz="1400"/>
            </a:lvl4pPr>
            <a:lvl5pPr marL="848741" indent="-20107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89181" y="2798055"/>
            <a:ext cx="3502819" cy="21381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686039" y="4936162"/>
            <a:ext cx="3505964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47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7" y="659959"/>
            <a:ext cx="79557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47" y="2138108"/>
            <a:ext cx="3502800" cy="4234125"/>
          </a:xfrm>
        </p:spPr>
        <p:txBody>
          <a:bodyPr/>
          <a:lstStyle>
            <a:lvl1pPr>
              <a:defRPr sz="1867"/>
            </a:lvl1pPr>
            <a:lvl2pPr marL="190490" indent="-190490">
              <a:defRPr sz="1600"/>
            </a:lvl2pPr>
            <a:lvl3pPr marL="416964" indent="-203190">
              <a:defRPr sz="1467"/>
            </a:lvl3pPr>
            <a:lvl4pPr marL="624387" indent="-179909">
              <a:defRPr sz="1400"/>
            </a:lvl4pPr>
            <a:lvl5pPr marL="848741" indent="-20107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11913" y="2138108"/>
            <a:ext cx="3502800" cy="4234125"/>
          </a:xfrm>
        </p:spPr>
        <p:txBody>
          <a:bodyPr/>
          <a:lstStyle>
            <a:lvl1pPr>
              <a:defRPr sz="1867"/>
            </a:lvl1pPr>
            <a:lvl2pPr marL="190490" indent="-190490">
              <a:defRPr sz="1600"/>
            </a:lvl2pPr>
            <a:lvl3pPr marL="416964" indent="-203190">
              <a:defRPr sz="1467"/>
            </a:lvl3pPr>
            <a:lvl4pPr marL="624387" indent="-179909">
              <a:defRPr sz="1400"/>
            </a:lvl4pPr>
            <a:lvl5pPr marL="848741" indent="-20107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8689181" y="2138108"/>
            <a:ext cx="3201195" cy="4234125"/>
          </a:xfrm>
        </p:spPr>
        <p:txBody>
          <a:bodyPr/>
          <a:lstStyle>
            <a:lvl1pPr>
              <a:defRPr sz="1867"/>
            </a:lvl1pPr>
            <a:lvl2pPr marL="190490" indent="-190490">
              <a:defRPr sz="1600"/>
            </a:lvl2pPr>
            <a:lvl3pPr marL="416964" indent="-203190">
              <a:defRPr sz="1467"/>
            </a:lvl3pPr>
            <a:lvl4pPr marL="624387" indent="-179909">
              <a:defRPr sz="1400"/>
            </a:lvl4pPr>
            <a:lvl5pPr marL="848741" indent="-20107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211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711916" y="2136777"/>
            <a:ext cx="7178463" cy="4235451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7" y="2138108"/>
            <a:ext cx="3502800" cy="4234125"/>
          </a:xfrm>
        </p:spPr>
        <p:txBody>
          <a:bodyPr/>
          <a:lstStyle>
            <a:lvl1pPr>
              <a:defRPr sz="1867"/>
            </a:lvl1pPr>
            <a:lvl2pPr marL="190490" indent="-190490">
              <a:defRPr sz="1600"/>
            </a:lvl2pPr>
            <a:lvl3pPr marL="416964" indent="-203190">
              <a:defRPr sz="1467"/>
            </a:lvl3pPr>
            <a:lvl4pPr marL="624387" indent="-179909">
              <a:defRPr sz="1400"/>
            </a:lvl4pPr>
            <a:lvl5pPr marL="848741" indent="-20107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54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y Bg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47" y="2138108"/>
            <a:ext cx="3502800" cy="4234125"/>
          </a:xfrm>
        </p:spPr>
        <p:txBody>
          <a:bodyPr/>
          <a:lstStyle>
            <a:lvl1pPr>
              <a:defRPr sz="1867">
                <a:solidFill>
                  <a:schemeClr val="bg1"/>
                </a:solidFill>
              </a:defRPr>
            </a:lvl1pPr>
            <a:lvl2pPr marL="190490" indent="-190490">
              <a:defRPr sz="1600">
                <a:solidFill>
                  <a:schemeClr val="bg1"/>
                </a:solidFill>
              </a:defRPr>
            </a:lvl2pPr>
            <a:lvl3pPr marL="416964" indent="-203190">
              <a:defRPr sz="1467">
                <a:solidFill>
                  <a:schemeClr val="bg1"/>
                </a:solidFill>
              </a:defRPr>
            </a:lvl3pPr>
            <a:lvl4pPr marL="624387" indent="-179909">
              <a:defRPr sz="1400">
                <a:solidFill>
                  <a:schemeClr val="bg1"/>
                </a:solidFill>
              </a:defRPr>
            </a:lvl4pPr>
            <a:lvl5pPr marL="848741" indent="-201074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9181" y="6372227"/>
            <a:ext cx="635795" cy="273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fld id="{6064C687-E54E-4A59-A131-5441B095AAD8}" type="datetime1">
              <a:rPr lang="en-GB" smtClean="0">
                <a:solidFill>
                  <a:prstClr val="white"/>
                </a:solidFill>
              </a:rPr>
              <a:pPr defTabSz="1219140"/>
              <a:t>03/11/2022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r>
              <a:rPr lang="en-GB">
                <a:solidFill>
                  <a:prstClr val="white"/>
                </a:solidFill>
              </a:rPr>
              <a:t>Presentation info in footer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fld id="{D5361521-EF7F-456B-A25F-4EAD8E019C37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711913" y="2138108"/>
            <a:ext cx="3502800" cy="4234125"/>
          </a:xfrm>
        </p:spPr>
        <p:txBody>
          <a:bodyPr/>
          <a:lstStyle>
            <a:lvl1pPr>
              <a:defRPr sz="1867">
                <a:solidFill>
                  <a:schemeClr val="bg1"/>
                </a:solidFill>
              </a:defRPr>
            </a:lvl1pPr>
            <a:lvl2pPr marL="190490" indent="-190490">
              <a:defRPr sz="1600">
                <a:solidFill>
                  <a:schemeClr val="bg1"/>
                </a:solidFill>
              </a:defRPr>
            </a:lvl2pPr>
            <a:lvl3pPr marL="416964" indent="-203190">
              <a:defRPr sz="1467">
                <a:solidFill>
                  <a:schemeClr val="bg1"/>
                </a:solidFill>
              </a:defRPr>
            </a:lvl3pPr>
            <a:lvl4pPr marL="624387" indent="-179909">
              <a:defRPr sz="1400">
                <a:solidFill>
                  <a:schemeClr val="bg1"/>
                </a:solidFill>
              </a:defRPr>
            </a:lvl4pPr>
            <a:lvl5pPr marL="848741" indent="-201074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8689181" y="2138108"/>
            <a:ext cx="3201195" cy="4234125"/>
          </a:xfrm>
        </p:spPr>
        <p:txBody>
          <a:bodyPr/>
          <a:lstStyle>
            <a:lvl1pPr>
              <a:defRPr sz="1867">
                <a:solidFill>
                  <a:schemeClr val="bg1"/>
                </a:solidFill>
              </a:defRPr>
            </a:lvl1pPr>
            <a:lvl2pPr marL="190490" indent="-190490">
              <a:defRPr sz="1600">
                <a:solidFill>
                  <a:schemeClr val="bg1"/>
                </a:solidFill>
              </a:defRPr>
            </a:lvl2pPr>
            <a:lvl3pPr marL="416964" indent="-203190">
              <a:defRPr sz="1467">
                <a:solidFill>
                  <a:schemeClr val="bg1"/>
                </a:solidFill>
              </a:defRPr>
            </a:lvl3pPr>
            <a:lvl4pPr marL="624387" indent="-179909">
              <a:defRPr sz="1400">
                <a:solidFill>
                  <a:schemeClr val="bg1"/>
                </a:solidFill>
              </a:defRPr>
            </a:lvl4pPr>
            <a:lvl5pPr marL="848741" indent="-201074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689186" y="265825"/>
            <a:ext cx="1266823" cy="116103"/>
            <a:chOff x="226220" y="265823"/>
            <a:chExt cx="1266823" cy="1161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2456682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637" y="1454616"/>
            <a:ext cx="5085617" cy="4083063"/>
          </a:xfrm>
        </p:spPr>
        <p:txBody>
          <a:bodyPr/>
          <a:lstStyle>
            <a:lvl1pPr>
              <a:lnSpc>
                <a:spcPct val="8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6064C687-E54E-4A59-A131-5441B095AAD8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7225"/>
            <a:ext cx="3502819" cy="5715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33425" y="1031813"/>
            <a:ext cx="470208" cy="4702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71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30" y="1480215"/>
            <a:ext cx="7730639" cy="4293043"/>
          </a:xfrm>
        </p:spPr>
        <p:txBody>
          <a:bodyPr/>
          <a:lstStyle>
            <a:lvl1pPr>
              <a:lnSpc>
                <a:spcPct val="85000"/>
              </a:lnSpc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9181" y="6372227"/>
            <a:ext cx="635795" cy="273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fld id="{6064C687-E54E-4A59-A131-5441B095AAD8}" type="datetime1">
              <a:rPr lang="en-GB" smtClean="0">
                <a:solidFill>
                  <a:prstClr val="white"/>
                </a:solidFill>
              </a:rPr>
              <a:pPr defTabSz="1219140"/>
              <a:t>03/11/2022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r>
              <a:rPr lang="en-GB">
                <a:solidFill>
                  <a:prstClr val="white"/>
                </a:solidFill>
              </a:rPr>
              <a:t>Presentation info in footer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fld id="{D5361521-EF7F-456B-A25F-4EAD8E019C37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689185" y="265823"/>
            <a:ext cx="1266879" cy="116108"/>
            <a:chOff x="226220" y="265823"/>
            <a:chExt cx="1266878" cy="11610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3048533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8306" y="1758464"/>
            <a:ext cx="4654063" cy="4038112"/>
          </a:xfrm>
        </p:spPr>
        <p:txBody>
          <a:bodyPr/>
          <a:lstStyle>
            <a:lvl1pPr marL="0" indent="0" algn="r">
              <a:buNone/>
              <a:defRPr sz="38266" b="1">
                <a:solidFill>
                  <a:schemeClr val="bg1"/>
                </a:solidFill>
                <a:latin typeface="+mn-lt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89181" y="6372227"/>
            <a:ext cx="635795" cy="2730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fld id="{38CB4A7A-8B33-441A-97FA-9F08F8996D5D}" type="datetime1">
              <a:rPr lang="en-GB" smtClean="0">
                <a:solidFill>
                  <a:prstClr val="white"/>
                </a:solidFill>
              </a:rPr>
              <a:pPr defTabSz="1219140"/>
              <a:t>03/11/2022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r>
              <a:rPr lang="en-GB">
                <a:solidFill>
                  <a:prstClr val="white"/>
                </a:solidFill>
              </a:rPr>
              <a:t>Presentation info in footer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40"/>
            <a:fld id="{D5361521-EF7F-456B-A25F-4EAD8E019C37}" type="slidenum">
              <a:rPr lang="en-GB" smtClean="0">
                <a:solidFill>
                  <a:prstClr val="white"/>
                </a:solidFill>
              </a:rPr>
              <a:pPr defTabSz="1219140"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425" y="2148792"/>
            <a:ext cx="4323619" cy="21535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689185" y="265823"/>
            <a:ext cx="1266879" cy="116108"/>
            <a:chOff x="226220" y="265823"/>
            <a:chExt cx="1266878" cy="11610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369887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0F8C6DA9-8593-4CDD-827A-0F28E96CE0AF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2B86-2682-45AC-A2C8-2D6861A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8E96-BB3C-4095-9096-61B4E286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607E0-D41C-4AD6-BCDA-EB27A4E41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58EF01-7CA8-4D80-AD00-9703B49E4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9B388DF-FAD3-498C-AD1F-0122D2349E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40"/>
            <a:fld id="{55663B99-1F51-443F-BEFA-8245376294C7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7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 - 1 picture (External use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2124B8-C498-4000-B847-E79BC671DF32}"/>
              </a:ext>
            </a:extLst>
          </p:cNvPr>
          <p:cNvSpPr/>
          <p:nvPr userDrawn="1"/>
        </p:nvSpPr>
        <p:spPr>
          <a:xfrm rot="18900000">
            <a:off x="-1008087" y="-3154992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A8594-7A73-4C14-AD02-5E4251D3BDBF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1AD9F0A-935C-4638-9643-4F727E2C9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1F4E0E6-3CD0-4AB0-85BF-4912627ABE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7EEFA8-1197-4B50-ABD8-1DB661E2D9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B43B9A7-D7B4-4286-8D0F-ECBC1CF710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9749" y="1793871"/>
            <a:ext cx="3268800" cy="312960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853191C-F8DE-4B43-B336-52E530372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BB2EB72-BA8D-4C09-8417-6C2A623954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9413" y="1602563"/>
            <a:ext cx="4332587" cy="5255439"/>
          </a:xfrm>
          <a:custGeom>
            <a:avLst/>
            <a:gdLst>
              <a:gd name="connsiteX0" fmla="*/ 4332586 w 4332586"/>
              <a:gd name="connsiteY0" fmla="*/ 1903275 h 5255439"/>
              <a:gd name="connsiteX1" fmla="*/ 4332586 w 4332586"/>
              <a:gd name="connsiteY1" fmla="*/ 4596650 h 5255439"/>
              <a:gd name="connsiteX2" fmla="*/ 2985899 w 4332586"/>
              <a:gd name="connsiteY2" fmla="*/ 3249962 h 5255439"/>
              <a:gd name="connsiteX3" fmla="*/ 3528314 w 4332586"/>
              <a:gd name="connsiteY3" fmla="*/ 0 h 5255439"/>
              <a:gd name="connsiteX4" fmla="*/ 4332586 w 4332586"/>
              <a:gd name="connsiteY4" fmla="*/ 0 h 5255439"/>
              <a:gd name="connsiteX5" fmla="*/ 4332586 w 4332586"/>
              <a:gd name="connsiteY5" fmla="*/ 1883069 h 5255439"/>
              <a:gd name="connsiteX6" fmla="*/ 2965692 w 4332586"/>
              <a:gd name="connsiteY6" fmla="*/ 3249962 h 5255439"/>
              <a:gd name="connsiteX7" fmla="*/ 4332586 w 4332586"/>
              <a:gd name="connsiteY7" fmla="*/ 4616856 h 5255439"/>
              <a:gd name="connsiteX8" fmla="*/ 4332586 w 4332586"/>
              <a:gd name="connsiteY8" fmla="*/ 5255439 h 5255439"/>
              <a:gd name="connsiteX9" fmla="*/ 2256887 w 4332586"/>
              <a:gd name="connsiteY9" fmla="*/ 5255439 h 5255439"/>
              <a:gd name="connsiteX10" fmla="*/ 264881 w 4332586"/>
              <a:gd name="connsiteY10" fmla="*/ 3263433 h 5255439"/>
              <a:gd name="connsiteX11" fmla="*/ 0 w 4332586"/>
              <a:gd name="connsiteY11" fmla="*/ 0 h 5255439"/>
              <a:gd name="connsiteX12" fmla="*/ 3508107 w 4332586"/>
              <a:gd name="connsiteY12" fmla="*/ 0 h 5255439"/>
              <a:gd name="connsiteX13" fmla="*/ 244675 w 4332586"/>
              <a:gd name="connsiteY13" fmla="*/ 3263433 h 5255439"/>
              <a:gd name="connsiteX14" fmla="*/ 2236681 w 4332586"/>
              <a:gd name="connsiteY14" fmla="*/ 5255439 h 5255439"/>
              <a:gd name="connsiteX15" fmla="*/ 0 w 4332586"/>
              <a:gd name="connsiteY15" fmla="*/ 5255439 h 525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2586" h="5255439">
                <a:moveTo>
                  <a:pt x="4332586" y="1903275"/>
                </a:moveTo>
                <a:lnTo>
                  <a:pt x="4332586" y="4596650"/>
                </a:lnTo>
                <a:lnTo>
                  <a:pt x="2985899" y="3249962"/>
                </a:lnTo>
                <a:close/>
                <a:moveTo>
                  <a:pt x="3528314" y="0"/>
                </a:moveTo>
                <a:lnTo>
                  <a:pt x="4332586" y="0"/>
                </a:lnTo>
                <a:lnTo>
                  <a:pt x="4332586" y="1883069"/>
                </a:lnTo>
                <a:lnTo>
                  <a:pt x="2965692" y="3249962"/>
                </a:lnTo>
                <a:lnTo>
                  <a:pt x="4332586" y="4616856"/>
                </a:lnTo>
                <a:lnTo>
                  <a:pt x="4332586" y="5255439"/>
                </a:lnTo>
                <a:lnTo>
                  <a:pt x="2256887" y="5255439"/>
                </a:lnTo>
                <a:lnTo>
                  <a:pt x="264881" y="3263433"/>
                </a:lnTo>
                <a:close/>
                <a:moveTo>
                  <a:pt x="0" y="0"/>
                </a:moveTo>
                <a:lnTo>
                  <a:pt x="3508107" y="0"/>
                </a:lnTo>
                <a:lnTo>
                  <a:pt x="244675" y="3263433"/>
                </a:lnTo>
                <a:lnTo>
                  <a:pt x="2236681" y="5255439"/>
                </a:lnTo>
                <a:lnTo>
                  <a:pt x="0" y="5255439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A06ABE-4C4E-4A12-816A-3429FFD5AF58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rgbClr val="E8E8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77EDFFB-4378-4D31-A1B9-A310F035D9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2A8D603-0EF3-438B-9F79-58A29C28EF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EA662B-8C54-4AFA-99A3-195A2A881D9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C6B7D5-CCD0-4043-8307-BBA8AA11DECA}"/>
              </a:ext>
            </a:extLst>
          </p:cNvPr>
          <p:cNvGrpSpPr/>
          <p:nvPr userDrawn="1"/>
        </p:nvGrpSpPr>
        <p:grpSpPr>
          <a:xfrm>
            <a:off x="8689186" y="265825"/>
            <a:ext cx="1266823" cy="116103"/>
            <a:chOff x="226220" y="265823"/>
            <a:chExt cx="1266823" cy="1161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ACB9F0-95AA-448F-9895-F5AE465E8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812FC1-A8CA-46EA-9E7C-8F065736D7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5CAE9F4-5AFD-490D-BF30-F31DC158C4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040" y="5822202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38A3E0C-4A27-46E9-9196-0D4649F2A9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E00278-EE12-443C-B42A-FDE897A8A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D919B-5633-4BE4-B2ED-A1CAB79EE9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459" y="5902116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7AC0A65-D820-42BC-B427-64E0E88C2A33}"/>
              </a:ext>
            </a:extLst>
          </p:cNvPr>
          <p:cNvGrpSpPr/>
          <p:nvPr userDrawn="1"/>
        </p:nvGrpSpPr>
        <p:grpSpPr>
          <a:xfrm>
            <a:off x="5367568" y="1570"/>
            <a:ext cx="6845557" cy="6864833"/>
            <a:chOff x="5403851" y="-1031666"/>
            <a:chExt cx="6845557" cy="686483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ACFAF0A-881A-4295-A88A-90401A9B6E26}"/>
                </a:ext>
              </a:extLst>
            </p:cNvPr>
            <p:cNvSpPr/>
            <p:nvPr userDrawn="1"/>
          </p:nvSpPr>
          <p:spPr>
            <a:xfrm>
              <a:off x="5403851" y="-1031666"/>
              <a:ext cx="4330732" cy="6864833"/>
            </a:xfrm>
            <a:custGeom>
              <a:avLst/>
              <a:gdLst>
                <a:gd name="connsiteX0" fmla="*/ 3327400 w 3556000"/>
                <a:gd name="connsiteY0" fmla="*/ 0 h 6883400"/>
                <a:gd name="connsiteX1" fmla="*/ 0 w 3556000"/>
                <a:gd name="connsiteY1" fmla="*/ 3333750 h 6883400"/>
                <a:gd name="connsiteX2" fmla="*/ 3556000 w 3556000"/>
                <a:gd name="connsiteY2" fmla="*/ 6883400 h 6883400"/>
                <a:gd name="connsiteX0" fmla="*/ 4210050 w 4210050"/>
                <a:gd name="connsiteY0" fmla="*/ 0 h 7759700"/>
                <a:gd name="connsiteX1" fmla="*/ 0 w 4210050"/>
                <a:gd name="connsiteY1" fmla="*/ 4210050 h 7759700"/>
                <a:gd name="connsiteX2" fmla="*/ 3556000 w 4210050"/>
                <a:gd name="connsiteY2" fmla="*/ 7759700 h 7759700"/>
                <a:gd name="connsiteX0" fmla="*/ 4210050 w 4210050"/>
                <a:gd name="connsiteY0" fmla="*/ 0 h 6883400"/>
                <a:gd name="connsiteX1" fmla="*/ 0 w 4210050"/>
                <a:gd name="connsiteY1" fmla="*/ 4210050 h 6883400"/>
                <a:gd name="connsiteX2" fmla="*/ 2679700 w 4210050"/>
                <a:gd name="connsiteY2" fmla="*/ 6883400 h 6883400"/>
                <a:gd name="connsiteX0" fmla="*/ 4312165 w 4312165"/>
                <a:gd name="connsiteY0" fmla="*/ 0 h 6990157"/>
                <a:gd name="connsiteX1" fmla="*/ 0 w 4312165"/>
                <a:gd name="connsiteY1" fmla="*/ 4316807 h 6990157"/>
                <a:gd name="connsiteX2" fmla="*/ 2679700 w 4312165"/>
                <a:gd name="connsiteY2" fmla="*/ 6990157 h 6990157"/>
                <a:gd name="connsiteX0" fmla="*/ 4330732 w 4330732"/>
                <a:gd name="connsiteY0" fmla="*/ 0 h 7013365"/>
                <a:gd name="connsiteX1" fmla="*/ 0 w 4330732"/>
                <a:gd name="connsiteY1" fmla="*/ 4340015 h 7013365"/>
                <a:gd name="connsiteX2" fmla="*/ 2679700 w 4330732"/>
                <a:gd name="connsiteY2" fmla="*/ 7013365 h 7013365"/>
                <a:gd name="connsiteX0" fmla="*/ 4330732 w 4330732"/>
                <a:gd name="connsiteY0" fmla="*/ 0 h 6864833"/>
                <a:gd name="connsiteX1" fmla="*/ 0 w 4330732"/>
                <a:gd name="connsiteY1" fmla="*/ 4340015 h 6864833"/>
                <a:gd name="connsiteX2" fmla="*/ 2531168 w 4330732"/>
                <a:gd name="connsiteY2" fmla="*/ 6864833 h 68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0732" h="6864833">
                  <a:moveTo>
                    <a:pt x="4330732" y="0"/>
                  </a:moveTo>
                  <a:lnTo>
                    <a:pt x="0" y="4340015"/>
                  </a:lnTo>
                  <a:lnTo>
                    <a:pt x="2531168" y="6864833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613724F-1489-4348-8183-AB1AE514FCA4}"/>
                </a:ext>
              </a:extLst>
            </p:cNvPr>
            <p:cNvSpPr/>
            <p:nvPr userDrawn="1"/>
          </p:nvSpPr>
          <p:spPr>
            <a:xfrm>
              <a:off x="8629650" y="-264026"/>
              <a:ext cx="3619758" cy="5185275"/>
            </a:xfrm>
            <a:custGeom>
              <a:avLst/>
              <a:gdLst>
                <a:gd name="connsiteX0" fmla="*/ 3327400 w 3562350"/>
                <a:gd name="connsiteY0" fmla="*/ 0 h 4921250"/>
                <a:gd name="connsiteX1" fmla="*/ 0 w 3562350"/>
                <a:gd name="connsiteY1" fmla="*/ 3289300 h 4921250"/>
                <a:gd name="connsiteX2" fmla="*/ 1612900 w 3562350"/>
                <a:gd name="connsiteY2" fmla="*/ 4921250 h 4921250"/>
                <a:gd name="connsiteX3" fmla="*/ 3562350 w 3562350"/>
                <a:gd name="connsiteY3" fmla="*/ 2978150 h 4921250"/>
                <a:gd name="connsiteX0" fmla="*/ 3333750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330575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565525 w 3568700"/>
                <a:gd name="connsiteY0" fmla="*/ 0 h 5143500"/>
                <a:gd name="connsiteX1" fmla="*/ 0 w 3568700"/>
                <a:gd name="connsiteY1" fmla="*/ 3552825 h 5143500"/>
                <a:gd name="connsiteX2" fmla="*/ 1619250 w 3568700"/>
                <a:gd name="connsiteY2" fmla="*/ 5143500 h 5143500"/>
                <a:gd name="connsiteX3" fmla="*/ 3568700 w 3568700"/>
                <a:gd name="connsiteY3" fmla="*/ 3200400 h 5143500"/>
                <a:gd name="connsiteX0" fmla="*/ 3602658 w 3602658"/>
                <a:gd name="connsiteY0" fmla="*/ 0 h 5185275"/>
                <a:gd name="connsiteX1" fmla="*/ 0 w 3602658"/>
                <a:gd name="connsiteY1" fmla="*/ 3594600 h 5185275"/>
                <a:gd name="connsiteX2" fmla="*/ 1619250 w 3602658"/>
                <a:gd name="connsiteY2" fmla="*/ 5185275 h 5185275"/>
                <a:gd name="connsiteX3" fmla="*/ 3568700 w 3602658"/>
                <a:gd name="connsiteY3" fmla="*/ 3242175 h 5185275"/>
                <a:gd name="connsiteX0" fmla="*/ 3602658 w 3619758"/>
                <a:gd name="connsiteY0" fmla="*/ 0 h 5185275"/>
                <a:gd name="connsiteX1" fmla="*/ 0 w 3619758"/>
                <a:gd name="connsiteY1" fmla="*/ 3594600 h 5185275"/>
                <a:gd name="connsiteX2" fmla="*/ 1619250 w 3619758"/>
                <a:gd name="connsiteY2" fmla="*/ 5185275 h 5185275"/>
                <a:gd name="connsiteX3" fmla="*/ 3619758 w 3619758"/>
                <a:gd name="connsiteY3" fmla="*/ 3191117 h 518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758" h="5185275">
                  <a:moveTo>
                    <a:pt x="3602658" y="0"/>
                  </a:moveTo>
                  <a:lnTo>
                    <a:pt x="0" y="3594600"/>
                  </a:lnTo>
                  <a:lnTo>
                    <a:pt x="1619250" y="5185275"/>
                  </a:lnTo>
                  <a:lnTo>
                    <a:pt x="3619758" y="3191117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8ABA2E-75AA-4503-8991-0714FB7599BB}"/>
              </a:ext>
            </a:extLst>
          </p:cNvPr>
          <p:cNvSpPr/>
          <p:nvPr userDrawn="1"/>
        </p:nvSpPr>
        <p:spPr>
          <a:xfrm rot="2700000">
            <a:off x="6811220" y="-220130"/>
            <a:ext cx="7991187" cy="5625393"/>
          </a:xfrm>
          <a:custGeom>
            <a:avLst/>
            <a:gdLst>
              <a:gd name="connsiteX0" fmla="*/ 0 w 7991187"/>
              <a:gd name="connsiteY0" fmla="*/ 3141849 h 5625393"/>
              <a:gd name="connsiteX1" fmla="*/ 3141850 w 7991187"/>
              <a:gd name="connsiteY1" fmla="*/ 0 h 5625393"/>
              <a:gd name="connsiteX2" fmla="*/ 4140556 w 7991187"/>
              <a:gd name="connsiteY2" fmla="*/ 998707 h 5625393"/>
              <a:gd name="connsiteX3" fmla="*/ 2317101 w 7991187"/>
              <a:gd name="connsiteY3" fmla="*/ 998707 h 5625393"/>
              <a:gd name="connsiteX4" fmla="*/ 2317100 w 7991187"/>
              <a:gd name="connsiteY4" fmla="*/ 3315805 h 5625393"/>
              <a:gd name="connsiteX5" fmla="*/ 6457655 w 7991187"/>
              <a:gd name="connsiteY5" fmla="*/ 3315805 h 5625393"/>
              <a:gd name="connsiteX6" fmla="*/ 7991187 w 7991187"/>
              <a:gd name="connsiteY6" fmla="*/ 4849337 h 5625393"/>
              <a:gd name="connsiteX7" fmla="*/ 7215132 w 7991187"/>
              <a:gd name="connsiteY7" fmla="*/ 5625393 h 5625393"/>
              <a:gd name="connsiteX8" fmla="*/ 0 w 7991187"/>
              <a:gd name="connsiteY8" fmla="*/ 5625392 h 56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1187" h="5625393">
                <a:moveTo>
                  <a:pt x="0" y="3141849"/>
                </a:moveTo>
                <a:lnTo>
                  <a:pt x="3141850" y="0"/>
                </a:lnTo>
                <a:lnTo>
                  <a:pt x="4140556" y="998707"/>
                </a:lnTo>
                <a:lnTo>
                  <a:pt x="2317101" y="998707"/>
                </a:lnTo>
                <a:lnTo>
                  <a:pt x="2317100" y="3315805"/>
                </a:lnTo>
                <a:lnTo>
                  <a:pt x="6457655" y="3315805"/>
                </a:lnTo>
                <a:lnTo>
                  <a:pt x="7991187" y="4849337"/>
                </a:lnTo>
                <a:lnTo>
                  <a:pt x="7215132" y="5625393"/>
                </a:lnTo>
                <a:lnTo>
                  <a:pt x="0" y="562539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E9140B-672A-4A4B-A5CB-D1BC722C277C}"/>
              </a:ext>
            </a:extLst>
          </p:cNvPr>
          <p:cNvSpPr/>
          <p:nvPr userDrawn="1"/>
        </p:nvSpPr>
        <p:spPr>
          <a:xfrm rot="10800000">
            <a:off x="-2" y="2"/>
            <a:ext cx="8318663" cy="6387601"/>
          </a:xfrm>
          <a:custGeom>
            <a:avLst/>
            <a:gdLst>
              <a:gd name="connsiteX0" fmla="*/ 8318663 w 8318663"/>
              <a:gd name="connsiteY0" fmla="*/ 6387601 h 6387601"/>
              <a:gd name="connsiteX1" fmla="*/ 0 w 8318663"/>
              <a:gd name="connsiteY1" fmla="*/ 6387601 h 6387601"/>
              <a:gd name="connsiteX2" fmla="*/ 0 w 8318663"/>
              <a:gd name="connsiteY2" fmla="*/ 0 h 6387601"/>
              <a:gd name="connsiteX3" fmla="*/ 8318663 w 8318663"/>
              <a:gd name="connsiteY3" fmla="*/ 0 h 6387601"/>
              <a:gd name="connsiteX4" fmla="*/ 8318663 w 8318663"/>
              <a:gd name="connsiteY4" fmla="*/ 2313343 h 6387601"/>
              <a:gd name="connsiteX5" fmla="*/ 2317100 w 8318663"/>
              <a:gd name="connsiteY5" fmla="*/ 2313343 h 6387601"/>
              <a:gd name="connsiteX6" fmla="*/ 2317099 w 8318663"/>
              <a:gd name="connsiteY6" fmla="*/ 4630440 h 6387601"/>
              <a:gd name="connsiteX7" fmla="*/ 8318663 w 8318663"/>
              <a:gd name="connsiteY7" fmla="*/ 4630440 h 638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8663" h="6387601">
                <a:moveTo>
                  <a:pt x="8318663" y="6387601"/>
                </a:moveTo>
                <a:lnTo>
                  <a:pt x="0" y="6387601"/>
                </a:lnTo>
                <a:lnTo>
                  <a:pt x="0" y="0"/>
                </a:lnTo>
                <a:lnTo>
                  <a:pt x="8318663" y="0"/>
                </a:lnTo>
                <a:lnTo>
                  <a:pt x="8318663" y="2313343"/>
                </a:lnTo>
                <a:lnTo>
                  <a:pt x="2317100" y="2313343"/>
                </a:lnTo>
                <a:lnTo>
                  <a:pt x="2317099" y="4630440"/>
                </a:lnTo>
                <a:lnTo>
                  <a:pt x="8318663" y="4630440"/>
                </a:lnTo>
                <a:close/>
              </a:path>
            </a:pathLst>
          </a:custGeom>
          <a:solidFill>
            <a:schemeClr val="bg1">
              <a:alpha val="2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D58E12-95B7-4D41-94A3-565D4E596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6037-FBF8-4D5E-9EDA-22A8924B7C8E}"/>
              </a:ext>
            </a:extLst>
          </p:cNvPr>
          <p:cNvSpPr txBox="1"/>
          <p:nvPr userDrawn="1"/>
        </p:nvSpPr>
        <p:spPr>
          <a:xfrm>
            <a:off x="685802" y="2875003"/>
            <a:ext cx="4824663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it-IT" sz="7200" b="1" dirty="0">
                <a:solidFill>
                  <a:schemeClr val="bg1"/>
                </a:solidFill>
              </a:rPr>
              <a:t>Thank you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Linkedin - Free social media icons">
            <a:extLst>
              <a:ext uri="{FF2B5EF4-FFF2-40B4-BE49-F238E27FC236}">
                <a16:creationId xmlns:a16="http://schemas.microsoft.com/office/drawing/2014/main" id="{33C6B3F4-EF01-4A7F-BEF9-8CF9F24A38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" y="4542523"/>
            <a:ext cx="301976" cy="3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13D83-F0B4-4903-9819-559D77D0CF2B}"/>
              </a:ext>
            </a:extLst>
          </p:cNvPr>
          <p:cNvSpPr txBox="1"/>
          <p:nvPr userDrawn="1"/>
        </p:nvSpPr>
        <p:spPr>
          <a:xfrm>
            <a:off x="1005469" y="4541165"/>
            <a:ext cx="28426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LinkedIn.com/company/</a:t>
            </a:r>
            <a:r>
              <a:rPr lang="en-GB" sz="1400" b="1" dirty="0" err="1">
                <a:solidFill>
                  <a:schemeClr val="bg1"/>
                </a:solidFill>
              </a:rPr>
              <a:t>costain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88BC49-70C1-4015-9B06-FB683A8C0FB6}"/>
              </a:ext>
            </a:extLst>
          </p:cNvPr>
          <p:cNvGrpSpPr/>
          <p:nvPr userDrawn="1"/>
        </p:nvGrpSpPr>
        <p:grpSpPr>
          <a:xfrm>
            <a:off x="687686" y="4991557"/>
            <a:ext cx="3080455" cy="307777"/>
            <a:chOff x="687684" y="4970143"/>
            <a:chExt cx="3080455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19E6C2-03D8-4284-89D8-39BD6CFFDDBC}"/>
                </a:ext>
              </a:extLst>
            </p:cNvPr>
            <p:cNvSpPr txBox="1"/>
            <p:nvPr userDrawn="1"/>
          </p:nvSpPr>
          <p:spPr>
            <a:xfrm>
              <a:off x="1005469" y="4970143"/>
              <a:ext cx="27626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Twitter.com/costaingroup</a:t>
              </a:r>
            </a:p>
          </p:txBody>
        </p:sp>
        <p:pic>
          <p:nvPicPr>
            <p:cNvPr id="15" name="Picture 14" descr="Logo, icon&#10;&#10;Description automatically generated">
              <a:extLst>
                <a:ext uri="{FF2B5EF4-FFF2-40B4-BE49-F238E27FC236}">
                  <a16:creationId xmlns:a16="http://schemas.microsoft.com/office/drawing/2014/main" id="{F7C05048-503E-4EE2-B67C-62A959D84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684" y="4971448"/>
              <a:ext cx="301976" cy="3026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19E441F-87E4-4C69-9210-86402411BCC6}"/>
              </a:ext>
            </a:extLst>
          </p:cNvPr>
          <p:cNvSpPr txBox="1"/>
          <p:nvPr userDrawn="1"/>
        </p:nvSpPr>
        <p:spPr>
          <a:xfrm>
            <a:off x="1005469" y="5446393"/>
            <a:ext cx="128053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Costain.com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7FA77F-4C80-4594-8D9B-A71598D8002D}"/>
              </a:ext>
            </a:extLst>
          </p:cNvPr>
          <p:cNvSpPr/>
          <p:nvPr userDrawn="1"/>
        </p:nvSpPr>
        <p:spPr>
          <a:xfrm>
            <a:off x="685801" y="5446394"/>
            <a:ext cx="303743" cy="301976"/>
          </a:xfrm>
          <a:prstGeom prst="roundRect">
            <a:avLst>
              <a:gd name="adj" fmla="val 1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6BAF93C-08B8-44A6-927B-A5503B1030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193" y="5488903"/>
            <a:ext cx="216959" cy="2169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7B9DBB-9C25-4092-8D91-5D7A32777BC5}"/>
              </a:ext>
            </a:extLst>
          </p:cNvPr>
          <p:cNvSpPr/>
          <p:nvPr userDrawn="1"/>
        </p:nvSpPr>
        <p:spPr>
          <a:xfrm>
            <a:off x="685802" y="4961750"/>
            <a:ext cx="2586567" cy="3398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hlinkClick r:id="rId10"/>
            <a:extLst>
              <a:ext uri="{FF2B5EF4-FFF2-40B4-BE49-F238E27FC236}">
                <a16:creationId xmlns:a16="http://schemas.microsoft.com/office/drawing/2014/main" id="{39FCEAC6-091A-457A-AB42-AD316631EB46}"/>
              </a:ext>
            </a:extLst>
          </p:cNvPr>
          <p:cNvSpPr/>
          <p:nvPr userDrawn="1"/>
        </p:nvSpPr>
        <p:spPr>
          <a:xfrm>
            <a:off x="687683" y="4541167"/>
            <a:ext cx="3080456" cy="31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hlinkClick r:id="rId11"/>
            <a:extLst>
              <a:ext uri="{FF2B5EF4-FFF2-40B4-BE49-F238E27FC236}">
                <a16:creationId xmlns:a16="http://schemas.microsoft.com/office/drawing/2014/main" id="{EC802AE5-71FE-4C96-893D-C161017BCC95}"/>
              </a:ext>
            </a:extLst>
          </p:cNvPr>
          <p:cNvSpPr/>
          <p:nvPr userDrawn="1"/>
        </p:nvSpPr>
        <p:spPr>
          <a:xfrm>
            <a:off x="685801" y="5442571"/>
            <a:ext cx="1472184" cy="3058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hlinkClick r:id="rId12"/>
            <a:extLst>
              <a:ext uri="{FF2B5EF4-FFF2-40B4-BE49-F238E27FC236}">
                <a16:creationId xmlns:a16="http://schemas.microsoft.com/office/drawing/2014/main" id="{54A8AAC7-BD58-44BC-B8FA-8A248F8EE8F6}"/>
              </a:ext>
            </a:extLst>
          </p:cNvPr>
          <p:cNvSpPr/>
          <p:nvPr userDrawn="1"/>
        </p:nvSpPr>
        <p:spPr>
          <a:xfrm>
            <a:off x="687683" y="4987921"/>
            <a:ext cx="2555051" cy="31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382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2B86-2682-45AC-A2C8-2D6861A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8E96-BB3C-4095-9096-61B4E286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607E0-D41C-4AD6-BCDA-EB27A4E41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58EF01-7CA8-4D80-AD00-9703B49E4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9B388DF-FAD3-498C-AD1F-0122D2349E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D017-3AB5-44E9-9E17-E4E8CC3A4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14B4D-643A-4EEC-A1FD-72AB2C689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D4C5-609D-4D40-ABC8-3BC07D27F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CC44-A4DC-49DA-BB7C-088E5F81E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92F70-E1B1-4E12-8144-E4457FC7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1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9016" y="1447804"/>
            <a:ext cx="4821361" cy="149263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9016" y="3070290"/>
            <a:ext cx="4821361" cy="17484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9234" algn="l"/>
              </a:tabLst>
              <a:defRPr sz="2133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7287" y="5092405"/>
            <a:ext cx="1800000" cy="728573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914655" y="0"/>
            <a:ext cx="3181351" cy="14478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6096000" cy="4057651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73F1C1-0E7D-4F4E-85D0-92B670D9A003}"/>
              </a:ext>
            </a:extLst>
          </p:cNvPr>
          <p:cNvSpPr/>
          <p:nvPr userDrawn="1"/>
        </p:nvSpPr>
        <p:spPr>
          <a:xfrm>
            <a:off x="3667125" y="5525702"/>
            <a:ext cx="2428875" cy="590551"/>
          </a:xfrm>
          <a:prstGeom prst="rect">
            <a:avLst/>
          </a:prstGeom>
          <a:solidFill>
            <a:srgbClr val="FA461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D18547-5885-4C29-9855-54EB83195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7289" y="541061"/>
            <a:ext cx="845257" cy="6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61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884313-D9FB-4A13-B4EB-1954ED56E61A}"/>
              </a:ext>
            </a:extLst>
          </p:cNvPr>
          <p:cNvSpPr/>
          <p:nvPr userDrawn="1"/>
        </p:nvSpPr>
        <p:spPr>
          <a:xfrm rot="2700000">
            <a:off x="6811220" y="-220130"/>
            <a:ext cx="7991187" cy="5625393"/>
          </a:xfrm>
          <a:custGeom>
            <a:avLst/>
            <a:gdLst>
              <a:gd name="connsiteX0" fmla="*/ 0 w 7991187"/>
              <a:gd name="connsiteY0" fmla="*/ 3141849 h 5625393"/>
              <a:gd name="connsiteX1" fmla="*/ 3141850 w 7991187"/>
              <a:gd name="connsiteY1" fmla="*/ 0 h 5625393"/>
              <a:gd name="connsiteX2" fmla="*/ 4140556 w 7991187"/>
              <a:gd name="connsiteY2" fmla="*/ 998707 h 5625393"/>
              <a:gd name="connsiteX3" fmla="*/ 2317101 w 7991187"/>
              <a:gd name="connsiteY3" fmla="*/ 998707 h 5625393"/>
              <a:gd name="connsiteX4" fmla="*/ 2317100 w 7991187"/>
              <a:gd name="connsiteY4" fmla="*/ 3315805 h 5625393"/>
              <a:gd name="connsiteX5" fmla="*/ 6457655 w 7991187"/>
              <a:gd name="connsiteY5" fmla="*/ 3315805 h 5625393"/>
              <a:gd name="connsiteX6" fmla="*/ 7991187 w 7991187"/>
              <a:gd name="connsiteY6" fmla="*/ 4849337 h 5625393"/>
              <a:gd name="connsiteX7" fmla="*/ 7215132 w 7991187"/>
              <a:gd name="connsiteY7" fmla="*/ 5625393 h 5625393"/>
              <a:gd name="connsiteX8" fmla="*/ 0 w 7991187"/>
              <a:gd name="connsiteY8" fmla="*/ 5625392 h 56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1187" h="5625393">
                <a:moveTo>
                  <a:pt x="0" y="3141849"/>
                </a:moveTo>
                <a:lnTo>
                  <a:pt x="3141850" y="0"/>
                </a:lnTo>
                <a:lnTo>
                  <a:pt x="4140556" y="998707"/>
                </a:lnTo>
                <a:lnTo>
                  <a:pt x="2317101" y="998707"/>
                </a:lnTo>
                <a:lnTo>
                  <a:pt x="2317100" y="3315805"/>
                </a:lnTo>
                <a:lnTo>
                  <a:pt x="6457655" y="3315805"/>
                </a:lnTo>
                <a:lnTo>
                  <a:pt x="7991187" y="4849337"/>
                </a:lnTo>
                <a:lnTo>
                  <a:pt x="7215132" y="5625393"/>
                </a:lnTo>
                <a:lnTo>
                  <a:pt x="0" y="5625392"/>
                </a:lnTo>
                <a:close/>
              </a:path>
            </a:pathLst>
          </a:custGeom>
          <a:solidFill>
            <a:srgbClr val="FAFAFA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22B86-2682-45AC-A2C8-2D6861A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8E96-BB3C-4095-9096-61B4E286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607E0-D41C-4AD6-BCDA-EB27A4E41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58EF01-7CA8-4D80-AD00-9703B49E4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3605D7F-AA30-4D74-9B3A-3BB31AA79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AA6C7BF-78F2-4E34-BDFF-DB8B655C1B98}"/>
              </a:ext>
            </a:extLst>
          </p:cNvPr>
          <p:cNvGrpSpPr/>
          <p:nvPr userDrawn="1"/>
        </p:nvGrpSpPr>
        <p:grpSpPr>
          <a:xfrm>
            <a:off x="5367568" y="1570"/>
            <a:ext cx="6845557" cy="6864833"/>
            <a:chOff x="5403851" y="-1031666"/>
            <a:chExt cx="6845557" cy="68648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D167AF-A9E4-44F8-90BB-D1D8BC691711}"/>
                </a:ext>
              </a:extLst>
            </p:cNvPr>
            <p:cNvSpPr/>
            <p:nvPr userDrawn="1"/>
          </p:nvSpPr>
          <p:spPr>
            <a:xfrm>
              <a:off x="5403851" y="-1031666"/>
              <a:ext cx="4330732" cy="6864833"/>
            </a:xfrm>
            <a:custGeom>
              <a:avLst/>
              <a:gdLst>
                <a:gd name="connsiteX0" fmla="*/ 3327400 w 3556000"/>
                <a:gd name="connsiteY0" fmla="*/ 0 h 6883400"/>
                <a:gd name="connsiteX1" fmla="*/ 0 w 3556000"/>
                <a:gd name="connsiteY1" fmla="*/ 3333750 h 6883400"/>
                <a:gd name="connsiteX2" fmla="*/ 3556000 w 3556000"/>
                <a:gd name="connsiteY2" fmla="*/ 6883400 h 6883400"/>
                <a:gd name="connsiteX0" fmla="*/ 4210050 w 4210050"/>
                <a:gd name="connsiteY0" fmla="*/ 0 h 7759700"/>
                <a:gd name="connsiteX1" fmla="*/ 0 w 4210050"/>
                <a:gd name="connsiteY1" fmla="*/ 4210050 h 7759700"/>
                <a:gd name="connsiteX2" fmla="*/ 3556000 w 4210050"/>
                <a:gd name="connsiteY2" fmla="*/ 7759700 h 7759700"/>
                <a:gd name="connsiteX0" fmla="*/ 4210050 w 4210050"/>
                <a:gd name="connsiteY0" fmla="*/ 0 h 6883400"/>
                <a:gd name="connsiteX1" fmla="*/ 0 w 4210050"/>
                <a:gd name="connsiteY1" fmla="*/ 4210050 h 6883400"/>
                <a:gd name="connsiteX2" fmla="*/ 2679700 w 4210050"/>
                <a:gd name="connsiteY2" fmla="*/ 6883400 h 6883400"/>
                <a:gd name="connsiteX0" fmla="*/ 4312165 w 4312165"/>
                <a:gd name="connsiteY0" fmla="*/ 0 h 6990157"/>
                <a:gd name="connsiteX1" fmla="*/ 0 w 4312165"/>
                <a:gd name="connsiteY1" fmla="*/ 4316807 h 6990157"/>
                <a:gd name="connsiteX2" fmla="*/ 2679700 w 4312165"/>
                <a:gd name="connsiteY2" fmla="*/ 6990157 h 6990157"/>
                <a:gd name="connsiteX0" fmla="*/ 4330732 w 4330732"/>
                <a:gd name="connsiteY0" fmla="*/ 0 h 7013365"/>
                <a:gd name="connsiteX1" fmla="*/ 0 w 4330732"/>
                <a:gd name="connsiteY1" fmla="*/ 4340015 h 7013365"/>
                <a:gd name="connsiteX2" fmla="*/ 2679700 w 4330732"/>
                <a:gd name="connsiteY2" fmla="*/ 7013365 h 7013365"/>
                <a:gd name="connsiteX0" fmla="*/ 4330732 w 4330732"/>
                <a:gd name="connsiteY0" fmla="*/ 0 h 6864833"/>
                <a:gd name="connsiteX1" fmla="*/ 0 w 4330732"/>
                <a:gd name="connsiteY1" fmla="*/ 4340015 h 6864833"/>
                <a:gd name="connsiteX2" fmla="*/ 2531168 w 4330732"/>
                <a:gd name="connsiteY2" fmla="*/ 6864833 h 68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0732" h="6864833">
                  <a:moveTo>
                    <a:pt x="4330732" y="0"/>
                  </a:moveTo>
                  <a:lnTo>
                    <a:pt x="0" y="4340015"/>
                  </a:lnTo>
                  <a:lnTo>
                    <a:pt x="2531168" y="6864833"/>
                  </a:lnTo>
                </a:path>
              </a:pathLst>
            </a:custGeom>
            <a:noFill/>
            <a:ln w="1016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3F0A3B-5463-4EC5-9A56-04C4FBECED82}"/>
                </a:ext>
              </a:extLst>
            </p:cNvPr>
            <p:cNvSpPr/>
            <p:nvPr userDrawn="1"/>
          </p:nvSpPr>
          <p:spPr>
            <a:xfrm>
              <a:off x="8629650" y="-264026"/>
              <a:ext cx="3619758" cy="5185275"/>
            </a:xfrm>
            <a:custGeom>
              <a:avLst/>
              <a:gdLst>
                <a:gd name="connsiteX0" fmla="*/ 3327400 w 3562350"/>
                <a:gd name="connsiteY0" fmla="*/ 0 h 4921250"/>
                <a:gd name="connsiteX1" fmla="*/ 0 w 3562350"/>
                <a:gd name="connsiteY1" fmla="*/ 3289300 h 4921250"/>
                <a:gd name="connsiteX2" fmla="*/ 1612900 w 3562350"/>
                <a:gd name="connsiteY2" fmla="*/ 4921250 h 4921250"/>
                <a:gd name="connsiteX3" fmla="*/ 3562350 w 3562350"/>
                <a:gd name="connsiteY3" fmla="*/ 2978150 h 4921250"/>
                <a:gd name="connsiteX0" fmla="*/ 3333750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330575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565525 w 3568700"/>
                <a:gd name="connsiteY0" fmla="*/ 0 h 5143500"/>
                <a:gd name="connsiteX1" fmla="*/ 0 w 3568700"/>
                <a:gd name="connsiteY1" fmla="*/ 3552825 h 5143500"/>
                <a:gd name="connsiteX2" fmla="*/ 1619250 w 3568700"/>
                <a:gd name="connsiteY2" fmla="*/ 5143500 h 5143500"/>
                <a:gd name="connsiteX3" fmla="*/ 3568700 w 3568700"/>
                <a:gd name="connsiteY3" fmla="*/ 3200400 h 5143500"/>
                <a:gd name="connsiteX0" fmla="*/ 3602658 w 3602658"/>
                <a:gd name="connsiteY0" fmla="*/ 0 h 5185275"/>
                <a:gd name="connsiteX1" fmla="*/ 0 w 3602658"/>
                <a:gd name="connsiteY1" fmla="*/ 3594600 h 5185275"/>
                <a:gd name="connsiteX2" fmla="*/ 1619250 w 3602658"/>
                <a:gd name="connsiteY2" fmla="*/ 5185275 h 5185275"/>
                <a:gd name="connsiteX3" fmla="*/ 3568700 w 3602658"/>
                <a:gd name="connsiteY3" fmla="*/ 3242175 h 5185275"/>
                <a:gd name="connsiteX0" fmla="*/ 3602658 w 3619758"/>
                <a:gd name="connsiteY0" fmla="*/ 0 h 5185275"/>
                <a:gd name="connsiteX1" fmla="*/ 0 w 3619758"/>
                <a:gd name="connsiteY1" fmla="*/ 3594600 h 5185275"/>
                <a:gd name="connsiteX2" fmla="*/ 1619250 w 3619758"/>
                <a:gd name="connsiteY2" fmla="*/ 5185275 h 5185275"/>
                <a:gd name="connsiteX3" fmla="*/ 3619758 w 3619758"/>
                <a:gd name="connsiteY3" fmla="*/ 3191117 h 518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758" h="5185275">
                  <a:moveTo>
                    <a:pt x="3602658" y="0"/>
                  </a:moveTo>
                  <a:lnTo>
                    <a:pt x="0" y="3594600"/>
                  </a:lnTo>
                  <a:lnTo>
                    <a:pt x="1619250" y="5185275"/>
                  </a:lnTo>
                  <a:lnTo>
                    <a:pt x="3619758" y="3191117"/>
                  </a:lnTo>
                </a:path>
              </a:pathLst>
            </a:custGeom>
            <a:noFill/>
            <a:ln w="1016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A583A07-0E30-4E1B-92D6-FC76F9260F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92158A-3111-41F0-8FB6-287729C8DA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884" y="5812678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1B18A04-9209-4EF3-A2CA-B2EAE480F05E}"/>
              </a:ext>
            </a:extLst>
          </p:cNvPr>
          <p:cNvSpPr/>
          <p:nvPr userDrawn="1"/>
        </p:nvSpPr>
        <p:spPr>
          <a:xfrm rot="10800000" flipV="1">
            <a:off x="0" y="2"/>
            <a:ext cx="8108997" cy="4489613"/>
          </a:xfrm>
          <a:custGeom>
            <a:avLst/>
            <a:gdLst>
              <a:gd name="connsiteX0" fmla="*/ 2289510 w 8108997"/>
              <a:gd name="connsiteY0" fmla="*/ 0 h 4489613"/>
              <a:gd name="connsiteX1" fmla="*/ 0 w 8108997"/>
              <a:gd name="connsiteY1" fmla="*/ 0 h 4489613"/>
              <a:gd name="connsiteX2" fmla="*/ 0 w 8108997"/>
              <a:gd name="connsiteY2" fmla="*/ 4489613 h 4489613"/>
              <a:gd name="connsiteX3" fmla="*/ 8108997 w 8108997"/>
              <a:gd name="connsiteY3" fmla="*/ 4489613 h 4489613"/>
              <a:gd name="connsiteX4" fmla="*/ 8108997 w 8108997"/>
              <a:gd name="connsiteY4" fmla="*/ 2205848 h 4489613"/>
              <a:gd name="connsiteX5" fmla="*/ 2289510 w 8108997"/>
              <a:gd name="connsiteY5" fmla="*/ 2205848 h 448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997" h="4489613">
                <a:moveTo>
                  <a:pt x="2289510" y="0"/>
                </a:moveTo>
                <a:lnTo>
                  <a:pt x="0" y="0"/>
                </a:lnTo>
                <a:lnTo>
                  <a:pt x="0" y="4489613"/>
                </a:lnTo>
                <a:lnTo>
                  <a:pt x="8108997" y="4489613"/>
                </a:lnTo>
                <a:lnTo>
                  <a:pt x="8108997" y="2205848"/>
                </a:lnTo>
                <a:lnTo>
                  <a:pt x="2289510" y="2205848"/>
                </a:lnTo>
                <a:close/>
              </a:path>
            </a:pathLst>
          </a:custGeom>
          <a:solidFill>
            <a:srgbClr val="FAFAFA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22B86-2682-45AC-A2C8-2D6861A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607E0-D41C-4AD6-BCDA-EB27A4E41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58EF01-7CA8-4D80-AD00-9703B49E4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E187CA-0DF1-4079-83F3-5F4AE6970A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" y="1825625"/>
            <a:ext cx="11506200" cy="4360863"/>
          </a:xfrm>
          <a:custGeom>
            <a:avLst/>
            <a:gdLst>
              <a:gd name="connsiteX0" fmla="*/ 11506200 w 11506200"/>
              <a:gd name="connsiteY0" fmla="*/ 2205835 h 4360863"/>
              <a:gd name="connsiteX1" fmla="*/ 11506200 w 11506200"/>
              <a:gd name="connsiteY1" fmla="*/ 4360863 h 4360863"/>
              <a:gd name="connsiteX2" fmla="*/ 9351172 w 11506200"/>
              <a:gd name="connsiteY2" fmla="*/ 4360863 h 4360863"/>
              <a:gd name="connsiteX3" fmla="*/ 7251709 w 11506200"/>
              <a:gd name="connsiteY3" fmla="*/ 0 h 4360863"/>
              <a:gd name="connsiteX4" fmla="*/ 10467387 w 11506200"/>
              <a:gd name="connsiteY4" fmla="*/ 0 h 4360863"/>
              <a:gd name="connsiteX5" fmla="*/ 6781138 w 11506200"/>
              <a:gd name="connsiteY5" fmla="*/ 3686249 h 4360863"/>
              <a:gd name="connsiteX6" fmla="*/ 5173299 w 11506200"/>
              <a:gd name="connsiteY6" fmla="*/ 2078410 h 4360863"/>
              <a:gd name="connsiteX7" fmla="*/ 4027214 w 11506200"/>
              <a:gd name="connsiteY7" fmla="*/ 0 h 4360863"/>
              <a:gd name="connsiteX8" fmla="*/ 7232815 w 11506200"/>
              <a:gd name="connsiteY8" fmla="*/ 0 h 4360863"/>
              <a:gd name="connsiteX9" fmla="*/ 5154405 w 11506200"/>
              <a:gd name="connsiteY9" fmla="*/ 2078410 h 4360863"/>
              <a:gd name="connsiteX10" fmla="*/ 6781138 w 11506200"/>
              <a:gd name="connsiteY10" fmla="*/ 3705143 h 4360863"/>
              <a:gd name="connsiteX11" fmla="*/ 10486280 w 11506200"/>
              <a:gd name="connsiteY11" fmla="*/ 0 h 4360863"/>
              <a:gd name="connsiteX12" fmla="*/ 11506200 w 11506200"/>
              <a:gd name="connsiteY12" fmla="*/ 0 h 4360863"/>
              <a:gd name="connsiteX13" fmla="*/ 11506200 w 11506200"/>
              <a:gd name="connsiteY13" fmla="*/ 2186941 h 4360863"/>
              <a:gd name="connsiteX14" fmla="*/ 9332278 w 11506200"/>
              <a:gd name="connsiteY14" fmla="*/ 4360863 h 4360863"/>
              <a:gd name="connsiteX15" fmla="*/ 4264006 w 11506200"/>
              <a:gd name="connsiteY15" fmla="*/ 4360863 h 4360863"/>
              <a:gd name="connsiteX16" fmla="*/ 1965179 w 11506200"/>
              <a:gd name="connsiteY16" fmla="*/ 2062035 h 4360863"/>
              <a:gd name="connsiteX17" fmla="*/ 0 w 11506200"/>
              <a:gd name="connsiteY17" fmla="*/ 0 h 4360863"/>
              <a:gd name="connsiteX18" fmla="*/ 4008320 w 11506200"/>
              <a:gd name="connsiteY18" fmla="*/ 0 h 4360863"/>
              <a:gd name="connsiteX19" fmla="*/ 1946285 w 11506200"/>
              <a:gd name="connsiteY19" fmla="*/ 2062035 h 4360863"/>
              <a:gd name="connsiteX20" fmla="*/ 4245112 w 11506200"/>
              <a:gd name="connsiteY20" fmla="*/ 4360863 h 4360863"/>
              <a:gd name="connsiteX21" fmla="*/ 0 w 11506200"/>
              <a:gd name="connsiteY21" fmla="*/ 4360863 h 43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06200" h="4360863">
                <a:moveTo>
                  <a:pt x="11506200" y="2205835"/>
                </a:moveTo>
                <a:lnTo>
                  <a:pt x="11506200" y="4360863"/>
                </a:lnTo>
                <a:lnTo>
                  <a:pt x="9351172" y="4360863"/>
                </a:lnTo>
                <a:close/>
                <a:moveTo>
                  <a:pt x="7251709" y="0"/>
                </a:moveTo>
                <a:lnTo>
                  <a:pt x="10467387" y="0"/>
                </a:lnTo>
                <a:lnTo>
                  <a:pt x="6781138" y="3686249"/>
                </a:lnTo>
                <a:lnTo>
                  <a:pt x="5173299" y="2078410"/>
                </a:lnTo>
                <a:close/>
                <a:moveTo>
                  <a:pt x="4027214" y="0"/>
                </a:moveTo>
                <a:lnTo>
                  <a:pt x="7232815" y="0"/>
                </a:lnTo>
                <a:lnTo>
                  <a:pt x="5154405" y="2078410"/>
                </a:lnTo>
                <a:lnTo>
                  <a:pt x="6781138" y="3705143"/>
                </a:lnTo>
                <a:lnTo>
                  <a:pt x="10486280" y="0"/>
                </a:lnTo>
                <a:lnTo>
                  <a:pt x="11506200" y="0"/>
                </a:lnTo>
                <a:lnTo>
                  <a:pt x="11506200" y="2186941"/>
                </a:lnTo>
                <a:lnTo>
                  <a:pt x="9332278" y="4360863"/>
                </a:lnTo>
                <a:lnTo>
                  <a:pt x="4264006" y="4360863"/>
                </a:lnTo>
                <a:lnTo>
                  <a:pt x="1965179" y="2062035"/>
                </a:lnTo>
                <a:close/>
                <a:moveTo>
                  <a:pt x="0" y="0"/>
                </a:moveTo>
                <a:lnTo>
                  <a:pt x="4008320" y="0"/>
                </a:lnTo>
                <a:lnTo>
                  <a:pt x="1946285" y="2062035"/>
                </a:lnTo>
                <a:lnTo>
                  <a:pt x="4245112" y="4360863"/>
                </a:lnTo>
                <a:lnTo>
                  <a:pt x="0" y="436086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5B42A8-B10E-477C-B6FB-31FAF19B7149}"/>
              </a:ext>
            </a:extLst>
          </p:cNvPr>
          <p:cNvSpPr/>
          <p:nvPr userDrawn="1"/>
        </p:nvSpPr>
        <p:spPr>
          <a:xfrm rot="18900000">
            <a:off x="3746948" y="-282384"/>
            <a:ext cx="8952512" cy="6861563"/>
          </a:xfrm>
          <a:custGeom>
            <a:avLst/>
            <a:gdLst>
              <a:gd name="connsiteX0" fmla="*/ 6671559 w 8952512"/>
              <a:gd name="connsiteY0" fmla="*/ 6848203 h 6861563"/>
              <a:gd name="connsiteX1" fmla="*/ 6658199 w 8952512"/>
              <a:gd name="connsiteY1" fmla="*/ 6861563 h 6861563"/>
              <a:gd name="connsiteX2" fmla="*/ 2660868 w 8952512"/>
              <a:gd name="connsiteY2" fmla="*/ 6861563 h 6861563"/>
              <a:gd name="connsiteX3" fmla="*/ 2647508 w 8952512"/>
              <a:gd name="connsiteY3" fmla="*/ 6848203 h 6861563"/>
              <a:gd name="connsiteX4" fmla="*/ 7778044 w 8952512"/>
              <a:gd name="connsiteY4" fmla="*/ 2280062 h 6861563"/>
              <a:gd name="connsiteX5" fmla="*/ 7791404 w 8952512"/>
              <a:gd name="connsiteY5" fmla="*/ 2293422 h 6861563"/>
              <a:gd name="connsiteX6" fmla="*/ 2270265 w 8952512"/>
              <a:gd name="connsiteY6" fmla="*/ 2293422 h 6861563"/>
              <a:gd name="connsiteX7" fmla="*/ 2270265 w 8952512"/>
              <a:gd name="connsiteY7" fmla="*/ 4567250 h 6861563"/>
              <a:gd name="connsiteX8" fmla="*/ 8952512 w 8952512"/>
              <a:gd name="connsiteY8" fmla="*/ 4567250 h 6861563"/>
              <a:gd name="connsiteX9" fmla="*/ 8939152 w 8952512"/>
              <a:gd name="connsiteY9" fmla="*/ 4580610 h 6861563"/>
              <a:gd name="connsiteX10" fmla="*/ 2256905 w 8952512"/>
              <a:gd name="connsiteY10" fmla="*/ 4580610 h 6861563"/>
              <a:gd name="connsiteX11" fmla="*/ 2256905 w 8952512"/>
              <a:gd name="connsiteY11" fmla="*/ 2280062 h 6861563"/>
              <a:gd name="connsiteX12" fmla="*/ 5497981 w 8952512"/>
              <a:gd name="connsiteY12" fmla="*/ 0 h 6861563"/>
              <a:gd name="connsiteX13" fmla="*/ 5511341 w 8952512"/>
              <a:gd name="connsiteY13" fmla="*/ 13360 h 6861563"/>
              <a:gd name="connsiteX14" fmla="*/ 13360 w 8952512"/>
              <a:gd name="connsiteY14" fmla="*/ 13360 h 6861563"/>
              <a:gd name="connsiteX15" fmla="*/ 13360 w 8952512"/>
              <a:gd name="connsiteY15" fmla="*/ 4214055 h 6861563"/>
              <a:gd name="connsiteX16" fmla="*/ 0 w 8952512"/>
              <a:gd name="connsiteY16" fmla="*/ 4200695 h 6861563"/>
              <a:gd name="connsiteX17" fmla="*/ 0 w 8952512"/>
              <a:gd name="connsiteY17" fmla="*/ 0 h 686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2512" h="6861563">
                <a:moveTo>
                  <a:pt x="6671559" y="6848203"/>
                </a:moveTo>
                <a:lnTo>
                  <a:pt x="6658199" y="6861563"/>
                </a:lnTo>
                <a:lnTo>
                  <a:pt x="2660868" y="6861563"/>
                </a:lnTo>
                <a:lnTo>
                  <a:pt x="2647508" y="6848203"/>
                </a:lnTo>
                <a:close/>
                <a:moveTo>
                  <a:pt x="7778044" y="2280062"/>
                </a:moveTo>
                <a:lnTo>
                  <a:pt x="7791404" y="2293422"/>
                </a:lnTo>
                <a:lnTo>
                  <a:pt x="2270265" y="2293422"/>
                </a:lnTo>
                <a:lnTo>
                  <a:pt x="2270265" y="4567250"/>
                </a:lnTo>
                <a:lnTo>
                  <a:pt x="8952512" y="4567250"/>
                </a:lnTo>
                <a:lnTo>
                  <a:pt x="8939152" y="4580610"/>
                </a:lnTo>
                <a:lnTo>
                  <a:pt x="2256905" y="4580610"/>
                </a:lnTo>
                <a:lnTo>
                  <a:pt x="2256905" y="2280062"/>
                </a:lnTo>
                <a:close/>
                <a:moveTo>
                  <a:pt x="5497981" y="0"/>
                </a:moveTo>
                <a:lnTo>
                  <a:pt x="5511341" y="13360"/>
                </a:lnTo>
                <a:lnTo>
                  <a:pt x="13360" y="13360"/>
                </a:lnTo>
                <a:lnTo>
                  <a:pt x="13360" y="4214055"/>
                </a:lnTo>
                <a:lnTo>
                  <a:pt x="0" y="4200695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  <a:ln w="8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2D2C7F6-9C60-4C97-B4F7-C0CC9AC1D8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AE164A-E14E-4F2E-B4C6-40E4F9A06509}"/>
              </a:ext>
            </a:extLst>
          </p:cNvPr>
          <p:cNvGrpSpPr/>
          <p:nvPr userDrawn="1"/>
        </p:nvGrpSpPr>
        <p:grpSpPr>
          <a:xfrm>
            <a:off x="8689186" y="265825"/>
            <a:ext cx="1266823" cy="116103"/>
            <a:chOff x="226220" y="265823"/>
            <a:chExt cx="1266823" cy="1161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101D15-9131-4C41-9346-17171991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8B1967E-4E82-4860-A6D3-FF3E51F97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416ED61-1631-4528-B563-E4E8F3BF22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2519" y="421739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1 picture (External use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B2124B8-C498-4000-B847-E79BC671DF32}"/>
              </a:ext>
            </a:extLst>
          </p:cNvPr>
          <p:cNvSpPr/>
          <p:nvPr userDrawn="1"/>
        </p:nvSpPr>
        <p:spPr>
          <a:xfrm rot="18900000">
            <a:off x="-1008087" y="-3154992"/>
            <a:ext cx="13474257" cy="12428582"/>
          </a:xfrm>
          <a:custGeom>
            <a:avLst/>
            <a:gdLst>
              <a:gd name="connsiteX0" fmla="*/ 4849338 w 13474257"/>
              <a:gd name="connsiteY0" fmla="*/ 0 h 12428582"/>
              <a:gd name="connsiteX1" fmla="*/ 7405849 w 13474257"/>
              <a:gd name="connsiteY1" fmla="*/ 2556510 h 12428582"/>
              <a:gd name="connsiteX2" fmla="*/ 2915129 w 13474257"/>
              <a:gd name="connsiteY2" fmla="*/ 2556510 h 12428582"/>
              <a:gd name="connsiteX3" fmla="*/ 2915129 w 13474257"/>
              <a:gd name="connsiteY3" fmla="*/ 7500559 h 12428582"/>
              <a:gd name="connsiteX4" fmla="*/ 12349897 w 13474257"/>
              <a:gd name="connsiteY4" fmla="*/ 7500559 h 12428582"/>
              <a:gd name="connsiteX5" fmla="*/ 13474257 w 13474257"/>
              <a:gd name="connsiteY5" fmla="*/ 8624918 h 12428582"/>
              <a:gd name="connsiteX6" fmla="*/ 9670595 w 13474257"/>
              <a:gd name="connsiteY6" fmla="*/ 12428582 h 12428582"/>
              <a:gd name="connsiteX7" fmla="*/ 7579242 w 13474257"/>
              <a:gd name="connsiteY7" fmla="*/ 12428581 h 12428582"/>
              <a:gd name="connsiteX8" fmla="*/ 0 w 13474257"/>
              <a:gd name="connsiteY8" fmla="*/ 4849339 h 1242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4257" h="12428582">
                <a:moveTo>
                  <a:pt x="4849338" y="0"/>
                </a:moveTo>
                <a:lnTo>
                  <a:pt x="7405849" y="2556510"/>
                </a:lnTo>
                <a:lnTo>
                  <a:pt x="2915129" y="2556510"/>
                </a:lnTo>
                <a:lnTo>
                  <a:pt x="2915129" y="7500559"/>
                </a:lnTo>
                <a:lnTo>
                  <a:pt x="12349897" y="7500559"/>
                </a:lnTo>
                <a:lnTo>
                  <a:pt x="13474257" y="8624918"/>
                </a:lnTo>
                <a:lnTo>
                  <a:pt x="9670595" y="12428582"/>
                </a:lnTo>
                <a:lnTo>
                  <a:pt x="7579242" y="12428581"/>
                </a:lnTo>
                <a:lnTo>
                  <a:pt x="0" y="4849339"/>
                </a:lnTo>
                <a:close/>
              </a:path>
            </a:pathLst>
          </a:custGeom>
          <a:solidFill>
            <a:schemeClr val="bg1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A8594-7A73-4C14-AD02-5E4251D3BDBF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1AD9F0A-935C-4638-9643-4F727E2C9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26"/>
            <a:ext cx="9669664" cy="46400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1F4E0E6-3CD0-4AB0-85BF-4912627ABE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643190"/>
            <a:ext cx="3447845" cy="3543299"/>
          </a:xfrm>
        </p:spPr>
        <p:txBody>
          <a:bodyPr>
            <a:noAutofit/>
          </a:bodyPr>
          <a:lstStyle>
            <a:lvl1pPr>
              <a:spcBef>
                <a:spcPts val="2600"/>
              </a:spcBef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7EEFA8-1197-4B50-ABD8-1DB661E2D9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400" y="2044111"/>
            <a:ext cx="2803245" cy="439564"/>
          </a:xfrm>
        </p:spPr>
        <p:txBody>
          <a:bodyPr>
            <a:noAutofit/>
          </a:bodyPr>
          <a:lstStyle>
            <a:lvl1pPr>
              <a:defRPr sz="12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B43B9A7-D7B4-4286-8D0F-ECBC1CF710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9749" y="1793871"/>
            <a:ext cx="3268800" cy="312960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400"/>
            </a:lvl2pPr>
            <a:lvl3pPr marL="180970" indent="-180970"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853191C-F8DE-4B43-B336-52E530372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6443" y="5026666"/>
            <a:ext cx="3262107" cy="59848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BB2EB72-BA8D-4C09-8417-6C2A623954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59413" y="1602563"/>
            <a:ext cx="4332587" cy="5255439"/>
          </a:xfrm>
          <a:custGeom>
            <a:avLst/>
            <a:gdLst>
              <a:gd name="connsiteX0" fmla="*/ 4332586 w 4332586"/>
              <a:gd name="connsiteY0" fmla="*/ 1903275 h 5255439"/>
              <a:gd name="connsiteX1" fmla="*/ 4332586 w 4332586"/>
              <a:gd name="connsiteY1" fmla="*/ 4596650 h 5255439"/>
              <a:gd name="connsiteX2" fmla="*/ 2985899 w 4332586"/>
              <a:gd name="connsiteY2" fmla="*/ 3249962 h 5255439"/>
              <a:gd name="connsiteX3" fmla="*/ 3528314 w 4332586"/>
              <a:gd name="connsiteY3" fmla="*/ 0 h 5255439"/>
              <a:gd name="connsiteX4" fmla="*/ 4332586 w 4332586"/>
              <a:gd name="connsiteY4" fmla="*/ 0 h 5255439"/>
              <a:gd name="connsiteX5" fmla="*/ 4332586 w 4332586"/>
              <a:gd name="connsiteY5" fmla="*/ 1883069 h 5255439"/>
              <a:gd name="connsiteX6" fmla="*/ 2965692 w 4332586"/>
              <a:gd name="connsiteY6" fmla="*/ 3249962 h 5255439"/>
              <a:gd name="connsiteX7" fmla="*/ 4332586 w 4332586"/>
              <a:gd name="connsiteY7" fmla="*/ 4616856 h 5255439"/>
              <a:gd name="connsiteX8" fmla="*/ 4332586 w 4332586"/>
              <a:gd name="connsiteY8" fmla="*/ 5255439 h 5255439"/>
              <a:gd name="connsiteX9" fmla="*/ 2256887 w 4332586"/>
              <a:gd name="connsiteY9" fmla="*/ 5255439 h 5255439"/>
              <a:gd name="connsiteX10" fmla="*/ 264881 w 4332586"/>
              <a:gd name="connsiteY10" fmla="*/ 3263433 h 5255439"/>
              <a:gd name="connsiteX11" fmla="*/ 0 w 4332586"/>
              <a:gd name="connsiteY11" fmla="*/ 0 h 5255439"/>
              <a:gd name="connsiteX12" fmla="*/ 3508107 w 4332586"/>
              <a:gd name="connsiteY12" fmla="*/ 0 h 5255439"/>
              <a:gd name="connsiteX13" fmla="*/ 244675 w 4332586"/>
              <a:gd name="connsiteY13" fmla="*/ 3263433 h 5255439"/>
              <a:gd name="connsiteX14" fmla="*/ 2236681 w 4332586"/>
              <a:gd name="connsiteY14" fmla="*/ 5255439 h 5255439"/>
              <a:gd name="connsiteX15" fmla="*/ 0 w 4332586"/>
              <a:gd name="connsiteY15" fmla="*/ 5255439 h 525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2586" h="5255439">
                <a:moveTo>
                  <a:pt x="4332586" y="1903275"/>
                </a:moveTo>
                <a:lnTo>
                  <a:pt x="4332586" y="4596650"/>
                </a:lnTo>
                <a:lnTo>
                  <a:pt x="2985899" y="3249962"/>
                </a:lnTo>
                <a:close/>
                <a:moveTo>
                  <a:pt x="3528314" y="0"/>
                </a:moveTo>
                <a:lnTo>
                  <a:pt x="4332586" y="0"/>
                </a:lnTo>
                <a:lnTo>
                  <a:pt x="4332586" y="1883069"/>
                </a:lnTo>
                <a:lnTo>
                  <a:pt x="2965692" y="3249962"/>
                </a:lnTo>
                <a:lnTo>
                  <a:pt x="4332586" y="4616856"/>
                </a:lnTo>
                <a:lnTo>
                  <a:pt x="4332586" y="5255439"/>
                </a:lnTo>
                <a:lnTo>
                  <a:pt x="2256887" y="5255439"/>
                </a:lnTo>
                <a:lnTo>
                  <a:pt x="264881" y="3263433"/>
                </a:lnTo>
                <a:close/>
                <a:moveTo>
                  <a:pt x="0" y="0"/>
                </a:moveTo>
                <a:lnTo>
                  <a:pt x="3508107" y="0"/>
                </a:lnTo>
                <a:lnTo>
                  <a:pt x="244675" y="3263433"/>
                </a:lnTo>
                <a:lnTo>
                  <a:pt x="2236681" y="5255439"/>
                </a:lnTo>
                <a:lnTo>
                  <a:pt x="0" y="5255439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DA06ABE-4C4E-4A12-816A-3429FFD5AF58}"/>
              </a:ext>
            </a:extLst>
          </p:cNvPr>
          <p:cNvSpPr/>
          <p:nvPr userDrawn="1"/>
        </p:nvSpPr>
        <p:spPr>
          <a:xfrm rot="2700000">
            <a:off x="9584578" y="1291783"/>
            <a:ext cx="3847605" cy="5781179"/>
          </a:xfrm>
          <a:custGeom>
            <a:avLst/>
            <a:gdLst>
              <a:gd name="connsiteX0" fmla="*/ 1914525 w 3847605"/>
              <a:gd name="connsiteY0" fmla="*/ 1914525 h 5781179"/>
              <a:gd name="connsiteX1" fmla="*/ 1928814 w 3847605"/>
              <a:gd name="connsiteY1" fmla="*/ 1928813 h 5781179"/>
              <a:gd name="connsiteX2" fmla="*/ 1928813 w 3847605"/>
              <a:gd name="connsiteY2" fmla="*/ 3833316 h 5781179"/>
              <a:gd name="connsiteX3" fmla="*/ 3833317 w 3847605"/>
              <a:gd name="connsiteY3" fmla="*/ 3833316 h 5781179"/>
              <a:gd name="connsiteX4" fmla="*/ 3847605 w 3847605"/>
              <a:gd name="connsiteY4" fmla="*/ 3847604 h 5781179"/>
              <a:gd name="connsiteX5" fmla="*/ 1914525 w 3847605"/>
              <a:gd name="connsiteY5" fmla="*/ 3847604 h 5781179"/>
              <a:gd name="connsiteX6" fmla="*/ 0 w 3847605"/>
              <a:gd name="connsiteY6" fmla="*/ 0 h 5781179"/>
              <a:gd name="connsiteX7" fmla="*/ 14288 w 3847605"/>
              <a:gd name="connsiteY7" fmla="*/ 14287 h 5781179"/>
              <a:gd name="connsiteX8" fmla="*/ 14288 w 3847605"/>
              <a:gd name="connsiteY8" fmla="*/ 5766891 h 5781179"/>
              <a:gd name="connsiteX9" fmla="*/ 2831410 w 3847605"/>
              <a:gd name="connsiteY9" fmla="*/ 5766891 h 5781179"/>
              <a:gd name="connsiteX10" fmla="*/ 2817122 w 3847605"/>
              <a:gd name="connsiteY10" fmla="*/ 5781179 h 5781179"/>
              <a:gd name="connsiteX11" fmla="*/ 0 w 3847605"/>
              <a:gd name="connsiteY11" fmla="*/ 5781179 h 5781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605" h="5781179">
                <a:moveTo>
                  <a:pt x="1914525" y="1914525"/>
                </a:moveTo>
                <a:lnTo>
                  <a:pt x="1928814" y="1928813"/>
                </a:lnTo>
                <a:lnTo>
                  <a:pt x="1928813" y="3833316"/>
                </a:lnTo>
                <a:lnTo>
                  <a:pt x="3833317" y="3833316"/>
                </a:lnTo>
                <a:lnTo>
                  <a:pt x="3847605" y="3847604"/>
                </a:lnTo>
                <a:lnTo>
                  <a:pt x="1914525" y="3847604"/>
                </a:lnTo>
                <a:close/>
                <a:moveTo>
                  <a:pt x="0" y="0"/>
                </a:moveTo>
                <a:lnTo>
                  <a:pt x="14288" y="14287"/>
                </a:lnTo>
                <a:lnTo>
                  <a:pt x="14288" y="5766891"/>
                </a:lnTo>
                <a:lnTo>
                  <a:pt x="2831410" y="5766891"/>
                </a:lnTo>
                <a:lnTo>
                  <a:pt x="2817122" y="5781179"/>
                </a:lnTo>
                <a:lnTo>
                  <a:pt x="0" y="5781179"/>
                </a:lnTo>
                <a:close/>
              </a:path>
            </a:pathLst>
          </a:custGeom>
          <a:solidFill>
            <a:srgbClr val="E8E8E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77EDFFB-4378-4D31-A1B9-A310F035D9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0401" y="1808352"/>
            <a:ext cx="2803244" cy="235758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2A8D603-0EF3-438B-9F79-58A29C28EF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FEA662B-8C54-4AFA-99A3-195A2A881D9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9525" y="1755972"/>
            <a:ext cx="510979" cy="510978"/>
          </a:xfrm>
          <a:custGeom>
            <a:avLst/>
            <a:gdLst>
              <a:gd name="connsiteX0" fmla="*/ 255489 w 510978"/>
              <a:gd name="connsiteY0" fmla="*/ 0 h 510978"/>
              <a:gd name="connsiteX1" fmla="*/ 510978 w 510978"/>
              <a:gd name="connsiteY1" fmla="*/ 255489 h 510978"/>
              <a:gd name="connsiteX2" fmla="*/ 255489 w 510978"/>
              <a:gd name="connsiteY2" fmla="*/ 510978 h 510978"/>
              <a:gd name="connsiteX3" fmla="*/ 0 w 510978"/>
              <a:gd name="connsiteY3" fmla="*/ 255489 h 510978"/>
              <a:gd name="connsiteX4" fmla="*/ 255489 w 510978"/>
              <a:gd name="connsiteY4" fmla="*/ 0 h 51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978" h="510978">
                <a:moveTo>
                  <a:pt x="255489" y="0"/>
                </a:moveTo>
                <a:cubicBezTo>
                  <a:pt x="396592" y="0"/>
                  <a:pt x="510978" y="114386"/>
                  <a:pt x="510978" y="255489"/>
                </a:cubicBezTo>
                <a:cubicBezTo>
                  <a:pt x="510978" y="396592"/>
                  <a:pt x="396592" y="510978"/>
                  <a:pt x="255489" y="510978"/>
                </a:cubicBezTo>
                <a:cubicBezTo>
                  <a:pt x="114386" y="510978"/>
                  <a:pt x="0" y="396592"/>
                  <a:pt x="0" y="255489"/>
                </a:cubicBezTo>
                <a:cubicBezTo>
                  <a:pt x="0" y="114386"/>
                  <a:pt x="114386" y="0"/>
                  <a:pt x="25548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C6B7D5-CCD0-4043-8307-BBA8AA11DECA}"/>
              </a:ext>
            </a:extLst>
          </p:cNvPr>
          <p:cNvGrpSpPr/>
          <p:nvPr userDrawn="1"/>
        </p:nvGrpSpPr>
        <p:grpSpPr>
          <a:xfrm>
            <a:off x="8689186" y="265825"/>
            <a:ext cx="1266823" cy="116103"/>
            <a:chOff x="226220" y="265823"/>
            <a:chExt cx="1266823" cy="11610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ACB9F0-95AA-448F-9895-F5AE465E8D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812FC1-A8CA-46EA-9E7C-8F065736D7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5CAE9F4-5AFD-490D-BF30-F31DC158C4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29040" y="5822202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1B18A04-9209-4EF3-A2CA-B2EAE480F05E}"/>
              </a:ext>
            </a:extLst>
          </p:cNvPr>
          <p:cNvSpPr/>
          <p:nvPr userDrawn="1"/>
        </p:nvSpPr>
        <p:spPr>
          <a:xfrm rot="10800000" flipV="1">
            <a:off x="0" y="2"/>
            <a:ext cx="8108997" cy="4489613"/>
          </a:xfrm>
          <a:custGeom>
            <a:avLst/>
            <a:gdLst>
              <a:gd name="connsiteX0" fmla="*/ 2289510 w 8108997"/>
              <a:gd name="connsiteY0" fmla="*/ 0 h 4489613"/>
              <a:gd name="connsiteX1" fmla="*/ 0 w 8108997"/>
              <a:gd name="connsiteY1" fmla="*/ 0 h 4489613"/>
              <a:gd name="connsiteX2" fmla="*/ 0 w 8108997"/>
              <a:gd name="connsiteY2" fmla="*/ 4489613 h 4489613"/>
              <a:gd name="connsiteX3" fmla="*/ 8108997 w 8108997"/>
              <a:gd name="connsiteY3" fmla="*/ 4489613 h 4489613"/>
              <a:gd name="connsiteX4" fmla="*/ 8108997 w 8108997"/>
              <a:gd name="connsiteY4" fmla="*/ 2205848 h 4489613"/>
              <a:gd name="connsiteX5" fmla="*/ 2289510 w 8108997"/>
              <a:gd name="connsiteY5" fmla="*/ 2205848 h 448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8997" h="4489613">
                <a:moveTo>
                  <a:pt x="2289510" y="0"/>
                </a:moveTo>
                <a:lnTo>
                  <a:pt x="0" y="0"/>
                </a:lnTo>
                <a:lnTo>
                  <a:pt x="0" y="4489613"/>
                </a:lnTo>
                <a:lnTo>
                  <a:pt x="8108997" y="4489613"/>
                </a:lnTo>
                <a:lnTo>
                  <a:pt x="8108997" y="2205848"/>
                </a:lnTo>
                <a:lnTo>
                  <a:pt x="2289510" y="2205848"/>
                </a:lnTo>
                <a:close/>
              </a:path>
            </a:pathLst>
          </a:custGeom>
          <a:solidFill>
            <a:srgbClr val="FAFAFA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22B86-2682-45AC-A2C8-2D6861A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607E0-D41C-4AD6-BCDA-EB27A4E41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58EF01-7CA8-4D80-AD00-9703B49E4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E187CA-0DF1-4079-83F3-5F4AE6970A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" y="1825625"/>
            <a:ext cx="11506200" cy="4360863"/>
          </a:xfrm>
          <a:custGeom>
            <a:avLst/>
            <a:gdLst>
              <a:gd name="connsiteX0" fmla="*/ 11506200 w 11506200"/>
              <a:gd name="connsiteY0" fmla="*/ 2205835 h 4360863"/>
              <a:gd name="connsiteX1" fmla="*/ 11506200 w 11506200"/>
              <a:gd name="connsiteY1" fmla="*/ 4360863 h 4360863"/>
              <a:gd name="connsiteX2" fmla="*/ 9351172 w 11506200"/>
              <a:gd name="connsiteY2" fmla="*/ 4360863 h 4360863"/>
              <a:gd name="connsiteX3" fmla="*/ 7251709 w 11506200"/>
              <a:gd name="connsiteY3" fmla="*/ 0 h 4360863"/>
              <a:gd name="connsiteX4" fmla="*/ 10467387 w 11506200"/>
              <a:gd name="connsiteY4" fmla="*/ 0 h 4360863"/>
              <a:gd name="connsiteX5" fmla="*/ 6781138 w 11506200"/>
              <a:gd name="connsiteY5" fmla="*/ 3686249 h 4360863"/>
              <a:gd name="connsiteX6" fmla="*/ 5173299 w 11506200"/>
              <a:gd name="connsiteY6" fmla="*/ 2078410 h 4360863"/>
              <a:gd name="connsiteX7" fmla="*/ 4027214 w 11506200"/>
              <a:gd name="connsiteY7" fmla="*/ 0 h 4360863"/>
              <a:gd name="connsiteX8" fmla="*/ 7232815 w 11506200"/>
              <a:gd name="connsiteY8" fmla="*/ 0 h 4360863"/>
              <a:gd name="connsiteX9" fmla="*/ 5154405 w 11506200"/>
              <a:gd name="connsiteY9" fmla="*/ 2078410 h 4360863"/>
              <a:gd name="connsiteX10" fmla="*/ 6781138 w 11506200"/>
              <a:gd name="connsiteY10" fmla="*/ 3705143 h 4360863"/>
              <a:gd name="connsiteX11" fmla="*/ 10486280 w 11506200"/>
              <a:gd name="connsiteY11" fmla="*/ 0 h 4360863"/>
              <a:gd name="connsiteX12" fmla="*/ 11506200 w 11506200"/>
              <a:gd name="connsiteY12" fmla="*/ 0 h 4360863"/>
              <a:gd name="connsiteX13" fmla="*/ 11506200 w 11506200"/>
              <a:gd name="connsiteY13" fmla="*/ 2186941 h 4360863"/>
              <a:gd name="connsiteX14" fmla="*/ 9332278 w 11506200"/>
              <a:gd name="connsiteY14" fmla="*/ 4360863 h 4360863"/>
              <a:gd name="connsiteX15" fmla="*/ 4264006 w 11506200"/>
              <a:gd name="connsiteY15" fmla="*/ 4360863 h 4360863"/>
              <a:gd name="connsiteX16" fmla="*/ 1965179 w 11506200"/>
              <a:gd name="connsiteY16" fmla="*/ 2062035 h 4360863"/>
              <a:gd name="connsiteX17" fmla="*/ 0 w 11506200"/>
              <a:gd name="connsiteY17" fmla="*/ 0 h 4360863"/>
              <a:gd name="connsiteX18" fmla="*/ 4008320 w 11506200"/>
              <a:gd name="connsiteY18" fmla="*/ 0 h 4360863"/>
              <a:gd name="connsiteX19" fmla="*/ 1946285 w 11506200"/>
              <a:gd name="connsiteY19" fmla="*/ 2062035 h 4360863"/>
              <a:gd name="connsiteX20" fmla="*/ 4245112 w 11506200"/>
              <a:gd name="connsiteY20" fmla="*/ 4360863 h 4360863"/>
              <a:gd name="connsiteX21" fmla="*/ 0 w 11506200"/>
              <a:gd name="connsiteY21" fmla="*/ 4360863 h 43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06200" h="4360863">
                <a:moveTo>
                  <a:pt x="11506200" y="2205835"/>
                </a:moveTo>
                <a:lnTo>
                  <a:pt x="11506200" y="4360863"/>
                </a:lnTo>
                <a:lnTo>
                  <a:pt x="9351172" y="4360863"/>
                </a:lnTo>
                <a:close/>
                <a:moveTo>
                  <a:pt x="7251709" y="0"/>
                </a:moveTo>
                <a:lnTo>
                  <a:pt x="10467387" y="0"/>
                </a:lnTo>
                <a:lnTo>
                  <a:pt x="6781138" y="3686249"/>
                </a:lnTo>
                <a:lnTo>
                  <a:pt x="5173299" y="2078410"/>
                </a:lnTo>
                <a:close/>
                <a:moveTo>
                  <a:pt x="4027214" y="0"/>
                </a:moveTo>
                <a:lnTo>
                  <a:pt x="7232815" y="0"/>
                </a:lnTo>
                <a:lnTo>
                  <a:pt x="5154405" y="2078410"/>
                </a:lnTo>
                <a:lnTo>
                  <a:pt x="6781138" y="3705143"/>
                </a:lnTo>
                <a:lnTo>
                  <a:pt x="10486280" y="0"/>
                </a:lnTo>
                <a:lnTo>
                  <a:pt x="11506200" y="0"/>
                </a:lnTo>
                <a:lnTo>
                  <a:pt x="11506200" y="2186941"/>
                </a:lnTo>
                <a:lnTo>
                  <a:pt x="9332278" y="4360863"/>
                </a:lnTo>
                <a:lnTo>
                  <a:pt x="4264006" y="4360863"/>
                </a:lnTo>
                <a:lnTo>
                  <a:pt x="1965179" y="2062035"/>
                </a:lnTo>
                <a:close/>
                <a:moveTo>
                  <a:pt x="0" y="0"/>
                </a:moveTo>
                <a:lnTo>
                  <a:pt x="4008320" y="0"/>
                </a:lnTo>
                <a:lnTo>
                  <a:pt x="1946285" y="2062035"/>
                </a:lnTo>
                <a:lnTo>
                  <a:pt x="4245112" y="4360863"/>
                </a:lnTo>
                <a:lnTo>
                  <a:pt x="0" y="4360863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GB"/>
            </a:lvl1pPr>
          </a:lstStyle>
          <a:p>
            <a:pPr lvl="0" algn="ctr"/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5B42A8-B10E-477C-B6FB-31FAF19B7149}"/>
              </a:ext>
            </a:extLst>
          </p:cNvPr>
          <p:cNvSpPr/>
          <p:nvPr userDrawn="1"/>
        </p:nvSpPr>
        <p:spPr>
          <a:xfrm rot="18900000">
            <a:off x="3746948" y="-282384"/>
            <a:ext cx="8952512" cy="6861563"/>
          </a:xfrm>
          <a:custGeom>
            <a:avLst/>
            <a:gdLst>
              <a:gd name="connsiteX0" fmla="*/ 6671559 w 8952512"/>
              <a:gd name="connsiteY0" fmla="*/ 6848203 h 6861563"/>
              <a:gd name="connsiteX1" fmla="*/ 6658199 w 8952512"/>
              <a:gd name="connsiteY1" fmla="*/ 6861563 h 6861563"/>
              <a:gd name="connsiteX2" fmla="*/ 2660868 w 8952512"/>
              <a:gd name="connsiteY2" fmla="*/ 6861563 h 6861563"/>
              <a:gd name="connsiteX3" fmla="*/ 2647508 w 8952512"/>
              <a:gd name="connsiteY3" fmla="*/ 6848203 h 6861563"/>
              <a:gd name="connsiteX4" fmla="*/ 7778044 w 8952512"/>
              <a:gd name="connsiteY4" fmla="*/ 2280062 h 6861563"/>
              <a:gd name="connsiteX5" fmla="*/ 7791404 w 8952512"/>
              <a:gd name="connsiteY5" fmla="*/ 2293422 h 6861563"/>
              <a:gd name="connsiteX6" fmla="*/ 2270265 w 8952512"/>
              <a:gd name="connsiteY6" fmla="*/ 2293422 h 6861563"/>
              <a:gd name="connsiteX7" fmla="*/ 2270265 w 8952512"/>
              <a:gd name="connsiteY7" fmla="*/ 4567250 h 6861563"/>
              <a:gd name="connsiteX8" fmla="*/ 8952512 w 8952512"/>
              <a:gd name="connsiteY8" fmla="*/ 4567250 h 6861563"/>
              <a:gd name="connsiteX9" fmla="*/ 8939152 w 8952512"/>
              <a:gd name="connsiteY9" fmla="*/ 4580610 h 6861563"/>
              <a:gd name="connsiteX10" fmla="*/ 2256905 w 8952512"/>
              <a:gd name="connsiteY10" fmla="*/ 4580610 h 6861563"/>
              <a:gd name="connsiteX11" fmla="*/ 2256905 w 8952512"/>
              <a:gd name="connsiteY11" fmla="*/ 2280062 h 6861563"/>
              <a:gd name="connsiteX12" fmla="*/ 5497981 w 8952512"/>
              <a:gd name="connsiteY12" fmla="*/ 0 h 6861563"/>
              <a:gd name="connsiteX13" fmla="*/ 5511341 w 8952512"/>
              <a:gd name="connsiteY13" fmla="*/ 13360 h 6861563"/>
              <a:gd name="connsiteX14" fmla="*/ 13360 w 8952512"/>
              <a:gd name="connsiteY14" fmla="*/ 13360 h 6861563"/>
              <a:gd name="connsiteX15" fmla="*/ 13360 w 8952512"/>
              <a:gd name="connsiteY15" fmla="*/ 4214055 h 6861563"/>
              <a:gd name="connsiteX16" fmla="*/ 0 w 8952512"/>
              <a:gd name="connsiteY16" fmla="*/ 4200695 h 6861563"/>
              <a:gd name="connsiteX17" fmla="*/ 0 w 8952512"/>
              <a:gd name="connsiteY17" fmla="*/ 0 h 686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52512" h="6861563">
                <a:moveTo>
                  <a:pt x="6671559" y="6848203"/>
                </a:moveTo>
                <a:lnTo>
                  <a:pt x="6658199" y="6861563"/>
                </a:lnTo>
                <a:lnTo>
                  <a:pt x="2660868" y="6861563"/>
                </a:lnTo>
                <a:lnTo>
                  <a:pt x="2647508" y="6848203"/>
                </a:lnTo>
                <a:close/>
                <a:moveTo>
                  <a:pt x="7778044" y="2280062"/>
                </a:moveTo>
                <a:lnTo>
                  <a:pt x="7791404" y="2293422"/>
                </a:lnTo>
                <a:lnTo>
                  <a:pt x="2270265" y="2293422"/>
                </a:lnTo>
                <a:lnTo>
                  <a:pt x="2270265" y="4567250"/>
                </a:lnTo>
                <a:lnTo>
                  <a:pt x="8952512" y="4567250"/>
                </a:lnTo>
                <a:lnTo>
                  <a:pt x="8939152" y="4580610"/>
                </a:lnTo>
                <a:lnTo>
                  <a:pt x="2256905" y="4580610"/>
                </a:lnTo>
                <a:lnTo>
                  <a:pt x="2256905" y="2280062"/>
                </a:lnTo>
                <a:close/>
                <a:moveTo>
                  <a:pt x="5497981" y="0"/>
                </a:moveTo>
                <a:lnTo>
                  <a:pt x="5511341" y="13360"/>
                </a:lnTo>
                <a:lnTo>
                  <a:pt x="13360" y="13360"/>
                </a:lnTo>
                <a:lnTo>
                  <a:pt x="13360" y="4214055"/>
                </a:lnTo>
                <a:lnTo>
                  <a:pt x="0" y="4200695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  <a:ln w="890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180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2D2C7F6-9C60-4C97-B4F7-C0CC9AC1D8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0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38A3E0C-4A27-46E9-9196-0D4649F2A9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E00278-EE12-443C-B42A-FDE897A8A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D919B-5633-4BE4-B2ED-A1CAB79EE9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459" y="5902116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9554-EDF2-4D95-9FF5-1EC77BBD2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FBBEE-C75A-42E9-B21E-E34077DE93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21A9F-2412-46C4-B4A1-8F15CBD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38A3E0C-4A27-46E9-9196-0D4649F2A9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DE00278-EE12-443C-B42A-FDE897A8A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6427" y="260095"/>
            <a:ext cx="540501" cy="404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AD919B-5633-4BE4-B2ED-A1CAB79EE9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461" y="6237655"/>
            <a:ext cx="971017" cy="3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CD101-D8E2-4D39-BEA8-910EFD955ADD}"/>
              </a:ext>
            </a:extLst>
          </p:cNvPr>
          <p:cNvSpPr/>
          <p:nvPr userDrawn="1"/>
        </p:nvSpPr>
        <p:spPr>
          <a:xfrm>
            <a:off x="8125905" y="470400"/>
            <a:ext cx="2197451" cy="92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AC0A65-D820-42BC-B427-64E0E88C2A33}"/>
              </a:ext>
            </a:extLst>
          </p:cNvPr>
          <p:cNvGrpSpPr/>
          <p:nvPr userDrawn="1"/>
        </p:nvGrpSpPr>
        <p:grpSpPr>
          <a:xfrm>
            <a:off x="5367568" y="1570"/>
            <a:ext cx="6845557" cy="6864833"/>
            <a:chOff x="5403851" y="-1031666"/>
            <a:chExt cx="6845557" cy="686483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ACFAF0A-881A-4295-A88A-90401A9B6E26}"/>
                </a:ext>
              </a:extLst>
            </p:cNvPr>
            <p:cNvSpPr/>
            <p:nvPr userDrawn="1"/>
          </p:nvSpPr>
          <p:spPr>
            <a:xfrm>
              <a:off x="5403851" y="-1031666"/>
              <a:ext cx="4330732" cy="6864833"/>
            </a:xfrm>
            <a:custGeom>
              <a:avLst/>
              <a:gdLst>
                <a:gd name="connsiteX0" fmla="*/ 3327400 w 3556000"/>
                <a:gd name="connsiteY0" fmla="*/ 0 h 6883400"/>
                <a:gd name="connsiteX1" fmla="*/ 0 w 3556000"/>
                <a:gd name="connsiteY1" fmla="*/ 3333750 h 6883400"/>
                <a:gd name="connsiteX2" fmla="*/ 3556000 w 3556000"/>
                <a:gd name="connsiteY2" fmla="*/ 6883400 h 6883400"/>
                <a:gd name="connsiteX0" fmla="*/ 4210050 w 4210050"/>
                <a:gd name="connsiteY0" fmla="*/ 0 h 7759700"/>
                <a:gd name="connsiteX1" fmla="*/ 0 w 4210050"/>
                <a:gd name="connsiteY1" fmla="*/ 4210050 h 7759700"/>
                <a:gd name="connsiteX2" fmla="*/ 3556000 w 4210050"/>
                <a:gd name="connsiteY2" fmla="*/ 7759700 h 7759700"/>
                <a:gd name="connsiteX0" fmla="*/ 4210050 w 4210050"/>
                <a:gd name="connsiteY0" fmla="*/ 0 h 6883400"/>
                <a:gd name="connsiteX1" fmla="*/ 0 w 4210050"/>
                <a:gd name="connsiteY1" fmla="*/ 4210050 h 6883400"/>
                <a:gd name="connsiteX2" fmla="*/ 2679700 w 4210050"/>
                <a:gd name="connsiteY2" fmla="*/ 6883400 h 6883400"/>
                <a:gd name="connsiteX0" fmla="*/ 4312165 w 4312165"/>
                <a:gd name="connsiteY0" fmla="*/ 0 h 6990157"/>
                <a:gd name="connsiteX1" fmla="*/ 0 w 4312165"/>
                <a:gd name="connsiteY1" fmla="*/ 4316807 h 6990157"/>
                <a:gd name="connsiteX2" fmla="*/ 2679700 w 4312165"/>
                <a:gd name="connsiteY2" fmla="*/ 6990157 h 6990157"/>
                <a:gd name="connsiteX0" fmla="*/ 4330732 w 4330732"/>
                <a:gd name="connsiteY0" fmla="*/ 0 h 7013365"/>
                <a:gd name="connsiteX1" fmla="*/ 0 w 4330732"/>
                <a:gd name="connsiteY1" fmla="*/ 4340015 h 7013365"/>
                <a:gd name="connsiteX2" fmla="*/ 2679700 w 4330732"/>
                <a:gd name="connsiteY2" fmla="*/ 7013365 h 7013365"/>
                <a:gd name="connsiteX0" fmla="*/ 4330732 w 4330732"/>
                <a:gd name="connsiteY0" fmla="*/ 0 h 6864833"/>
                <a:gd name="connsiteX1" fmla="*/ 0 w 4330732"/>
                <a:gd name="connsiteY1" fmla="*/ 4340015 h 6864833"/>
                <a:gd name="connsiteX2" fmla="*/ 2531168 w 4330732"/>
                <a:gd name="connsiteY2" fmla="*/ 6864833 h 68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0732" h="6864833">
                  <a:moveTo>
                    <a:pt x="4330732" y="0"/>
                  </a:moveTo>
                  <a:lnTo>
                    <a:pt x="0" y="4340015"/>
                  </a:lnTo>
                  <a:lnTo>
                    <a:pt x="2531168" y="6864833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613724F-1489-4348-8183-AB1AE514FCA4}"/>
                </a:ext>
              </a:extLst>
            </p:cNvPr>
            <p:cNvSpPr/>
            <p:nvPr userDrawn="1"/>
          </p:nvSpPr>
          <p:spPr>
            <a:xfrm>
              <a:off x="8629650" y="-264026"/>
              <a:ext cx="3619758" cy="5185275"/>
            </a:xfrm>
            <a:custGeom>
              <a:avLst/>
              <a:gdLst>
                <a:gd name="connsiteX0" fmla="*/ 3327400 w 3562350"/>
                <a:gd name="connsiteY0" fmla="*/ 0 h 4921250"/>
                <a:gd name="connsiteX1" fmla="*/ 0 w 3562350"/>
                <a:gd name="connsiteY1" fmla="*/ 3289300 h 4921250"/>
                <a:gd name="connsiteX2" fmla="*/ 1612900 w 3562350"/>
                <a:gd name="connsiteY2" fmla="*/ 4921250 h 4921250"/>
                <a:gd name="connsiteX3" fmla="*/ 3562350 w 3562350"/>
                <a:gd name="connsiteY3" fmla="*/ 2978150 h 4921250"/>
                <a:gd name="connsiteX0" fmla="*/ 3333750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330575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565525 w 3568700"/>
                <a:gd name="connsiteY0" fmla="*/ 0 h 5143500"/>
                <a:gd name="connsiteX1" fmla="*/ 0 w 3568700"/>
                <a:gd name="connsiteY1" fmla="*/ 3552825 h 5143500"/>
                <a:gd name="connsiteX2" fmla="*/ 1619250 w 3568700"/>
                <a:gd name="connsiteY2" fmla="*/ 5143500 h 5143500"/>
                <a:gd name="connsiteX3" fmla="*/ 3568700 w 3568700"/>
                <a:gd name="connsiteY3" fmla="*/ 3200400 h 5143500"/>
                <a:gd name="connsiteX0" fmla="*/ 3602658 w 3602658"/>
                <a:gd name="connsiteY0" fmla="*/ 0 h 5185275"/>
                <a:gd name="connsiteX1" fmla="*/ 0 w 3602658"/>
                <a:gd name="connsiteY1" fmla="*/ 3594600 h 5185275"/>
                <a:gd name="connsiteX2" fmla="*/ 1619250 w 3602658"/>
                <a:gd name="connsiteY2" fmla="*/ 5185275 h 5185275"/>
                <a:gd name="connsiteX3" fmla="*/ 3568700 w 3602658"/>
                <a:gd name="connsiteY3" fmla="*/ 3242175 h 5185275"/>
                <a:gd name="connsiteX0" fmla="*/ 3602658 w 3619758"/>
                <a:gd name="connsiteY0" fmla="*/ 0 h 5185275"/>
                <a:gd name="connsiteX1" fmla="*/ 0 w 3619758"/>
                <a:gd name="connsiteY1" fmla="*/ 3594600 h 5185275"/>
                <a:gd name="connsiteX2" fmla="*/ 1619250 w 3619758"/>
                <a:gd name="connsiteY2" fmla="*/ 5185275 h 5185275"/>
                <a:gd name="connsiteX3" fmla="*/ 3619758 w 3619758"/>
                <a:gd name="connsiteY3" fmla="*/ 3191117 h 518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758" h="5185275">
                  <a:moveTo>
                    <a:pt x="3602658" y="0"/>
                  </a:moveTo>
                  <a:lnTo>
                    <a:pt x="0" y="3594600"/>
                  </a:lnTo>
                  <a:lnTo>
                    <a:pt x="1619250" y="5185275"/>
                  </a:lnTo>
                  <a:lnTo>
                    <a:pt x="3619758" y="3191117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8ABA2E-75AA-4503-8991-0714FB7599BB}"/>
              </a:ext>
            </a:extLst>
          </p:cNvPr>
          <p:cNvSpPr/>
          <p:nvPr userDrawn="1"/>
        </p:nvSpPr>
        <p:spPr>
          <a:xfrm rot="2700000">
            <a:off x="6811220" y="-220130"/>
            <a:ext cx="7991187" cy="5625393"/>
          </a:xfrm>
          <a:custGeom>
            <a:avLst/>
            <a:gdLst>
              <a:gd name="connsiteX0" fmla="*/ 0 w 7991187"/>
              <a:gd name="connsiteY0" fmla="*/ 3141849 h 5625393"/>
              <a:gd name="connsiteX1" fmla="*/ 3141850 w 7991187"/>
              <a:gd name="connsiteY1" fmla="*/ 0 h 5625393"/>
              <a:gd name="connsiteX2" fmla="*/ 4140556 w 7991187"/>
              <a:gd name="connsiteY2" fmla="*/ 998707 h 5625393"/>
              <a:gd name="connsiteX3" fmla="*/ 2317101 w 7991187"/>
              <a:gd name="connsiteY3" fmla="*/ 998707 h 5625393"/>
              <a:gd name="connsiteX4" fmla="*/ 2317100 w 7991187"/>
              <a:gd name="connsiteY4" fmla="*/ 3315805 h 5625393"/>
              <a:gd name="connsiteX5" fmla="*/ 6457655 w 7991187"/>
              <a:gd name="connsiteY5" fmla="*/ 3315805 h 5625393"/>
              <a:gd name="connsiteX6" fmla="*/ 7991187 w 7991187"/>
              <a:gd name="connsiteY6" fmla="*/ 4849337 h 5625393"/>
              <a:gd name="connsiteX7" fmla="*/ 7215132 w 7991187"/>
              <a:gd name="connsiteY7" fmla="*/ 5625393 h 5625393"/>
              <a:gd name="connsiteX8" fmla="*/ 0 w 7991187"/>
              <a:gd name="connsiteY8" fmla="*/ 5625392 h 56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1187" h="5625393">
                <a:moveTo>
                  <a:pt x="0" y="3141849"/>
                </a:moveTo>
                <a:lnTo>
                  <a:pt x="3141850" y="0"/>
                </a:lnTo>
                <a:lnTo>
                  <a:pt x="4140556" y="998707"/>
                </a:lnTo>
                <a:lnTo>
                  <a:pt x="2317101" y="998707"/>
                </a:lnTo>
                <a:lnTo>
                  <a:pt x="2317100" y="3315805"/>
                </a:lnTo>
                <a:lnTo>
                  <a:pt x="6457655" y="3315805"/>
                </a:lnTo>
                <a:lnTo>
                  <a:pt x="7991187" y="4849337"/>
                </a:lnTo>
                <a:lnTo>
                  <a:pt x="7215132" y="5625393"/>
                </a:lnTo>
                <a:lnTo>
                  <a:pt x="0" y="562539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E9140B-672A-4A4B-A5CB-D1BC722C277C}"/>
              </a:ext>
            </a:extLst>
          </p:cNvPr>
          <p:cNvSpPr/>
          <p:nvPr userDrawn="1"/>
        </p:nvSpPr>
        <p:spPr>
          <a:xfrm rot="10800000">
            <a:off x="-2" y="2"/>
            <a:ext cx="8318663" cy="6387601"/>
          </a:xfrm>
          <a:custGeom>
            <a:avLst/>
            <a:gdLst>
              <a:gd name="connsiteX0" fmla="*/ 8318663 w 8318663"/>
              <a:gd name="connsiteY0" fmla="*/ 6387601 h 6387601"/>
              <a:gd name="connsiteX1" fmla="*/ 0 w 8318663"/>
              <a:gd name="connsiteY1" fmla="*/ 6387601 h 6387601"/>
              <a:gd name="connsiteX2" fmla="*/ 0 w 8318663"/>
              <a:gd name="connsiteY2" fmla="*/ 0 h 6387601"/>
              <a:gd name="connsiteX3" fmla="*/ 8318663 w 8318663"/>
              <a:gd name="connsiteY3" fmla="*/ 0 h 6387601"/>
              <a:gd name="connsiteX4" fmla="*/ 8318663 w 8318663"/>
              <a:gd name="connsiteY4" fmla="*/ 2313343 h 6387601"/>
              <a:gd name="connsiteX5" fmla="*/ 2317100 w 8318663"/>
              <a:gd name="connsiteY5" fmla="*/ 2313343 h 6387601"/>
              <a:gd name="connsiteX6" fmla="*/ 2317099 w 8318663"/>
              <a:gd name="connsiteY6" fmla="*/ 4630440 h 6387601"/>
              <a:gd name="connsiteX7" fmla="*/ 8318663 w 8318663"/>
              <a:gd name="connsiteY7" fmla="*/ 4630440 h 638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8663" h="6387601">
                <a:moveTo>
                  <a:pt x="8318663" y="6387601"/>
                </a:moveTo>
                <a:lnTo>
                  <a:pt x="0" y="6387601"/>
                </a:lnTo>
                <a:lnTo>
                  <a:pt x="0" y="0"/>
                </a:lnTo>
                <a:lnTo>
                  <a:pt x="8318663" y="0"/>
                </a:lnTo>
                <a:lnTo>
                  <a:pt x="8318663" y="2313343"/>
                </a:lnTo>
                <a:lnTo>
                  <a:pt x="2317100" y="2313343"/>
                </a:lnTo>
                <a:lnTo>
                  <a:pt x="2317099" y="4630440"/>
                </a:lnTo>
                <a:lnTo>
                  <a:pt x="8318663" y="4630440"/>
                </a:lnTo>
                <a:close/>
              </a:path>
            </a:pathLst>
          </a:custGeom>
          <a:solidFill>
            <a:schemeClr val="bg1">
              <a:alpha val="2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D58E12-95B7-4D41-94A3-565D4E596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6037-FBF8-4D5E-9EDA-22A8924B7C8E}"/>
              </a:ext>
            </a:extLst>
          </p:cNvPr>
          <p:cNvSpPr txBox="1"/>
          <p:nvPr userDrawn="1"/>
        </p:nvSpPr>
        <p:spPr>
          <a:xfrm>
            <a:off x="685802" y="2875003"/>
            <a:ext cx="4824663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it-IT" sz="7200" b="1" dirty="0">
                <a:solidFill>
                  <a:schemeClr val="bg1"/>
                </a:solidFill>
              </a:rPr>
              <a:t>Thank you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Linkedin - Free social media icons">
            <a:extLst>
              <a:ext uri="{FF2B5EF4-FFF2-40B4-BE49-F238E27FC236}">
                <a16:creationId xmlns:a16="http://schemas.microsoft.com/office/drawing/2014/main" id="{33C6B3F4-EF01-4A7F-BEF9-8CF9F24A38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" y="4542523"/>
            <a:ext cx="301976" cy="3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13D83-F0B4-4903-9819-559D77D0CF2B}"/>
              </a:ext>
            </a:extLst>
          </p:cNvPr>
          <p:cNvSpPr txBox="1"/>
          <p:nvPr userDrawn="1"/>
        </p:nvSpPr>
        <p:spPr>
          <a:xfrm>
            <a:off x="1005469" y="4541165"/>
            <a:ext cx="28426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LinkedIn.com/company/</a:t>
            </a:r>
            <a:r>
              <a:rPr lang="en-GB" sz="1400" b="1" dirty="0" err="1">
                <a:solidFill>
                  <a:schemeClr val="bg1"/>
                </a:solidFill>
              </a:rPr>
              <a:t>costain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88BC49-70C1-4015-9B06-FB683A8C0FB6}"/>
              </a:ext>
            </a:extLst>
          </p:cNvPr>
          <p:cNvGrpSpPr/>
          <p:nvPr userDrawn="1"/>
        </p:nvGrpSpPr>
        <p:grpSpPr>
          <a:xfrm>
            <a:off x="687686" y="4991557"/>
            <a:ext cx="3080455" cy="307777"/>
            <a:chOff x="687684" y="4970143"/>
            <a:chExt cx="3080455" cy="3077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19E6C2-03D8-4284-89D8-39BD6CFFDDBC}"/>
                </a:ext>
              </a:extLst>
            </p:cNvPr>
            <p:cNvSpPr txBox="1"/>
            <p:nvPr userDrawn="1"/>
          </p:nvSpPr>
          <p:spPr>
            <a:xfrm>
              <a:off x="1005469" y="4970143"/>
              <a:ext cx="27626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Twitter.com/costaingroup</a:t>
              </a:r>
            </a:p>
          </p:txBody>
        </p:sp>
        <p:pic>
          <p:nvPicPr>
            <p:cNvPr id="15" name="Picture 14" descr="Logo, icon&#10;&#10;Description automatically generated">
              <a:extLst>
                <a:ext uri="{FF2B5EF4-FFF2-40B4-BE49-F238E27FC236}">
                  <a16:creationId xmlns:a16="http://schemas.microsoft.com/office/drawing/2014/main" id="{F7C05048-503E-4EE2-B67C-62A959D84E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684" y="4971448"/>
              <a:ext cx="301976" cy="3026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19E441F-87E4-4C69-9210-86402411BCC6}"/>
              </a:ext>
            </a:extLst>
          </p:cNvPr>
          <p:cNvSpPr txBox="1"/>
          <p:nvPr userDrawn="1"/>
        </p:nvSpPr>
        <p:spPr>
          <a:xfrm>
            <a:off x="1005469" y="5446393"/>
            <a:ext cx="128053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Costain.com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7FA77F-4C80-4594-8D9B-A71598D8002D}"/>
              </a:ext>
            </a:extLst>
          </p:cNvPr>
          <p:cNvSpPr/>
          <p:nvPr userDrawn="1"/>
        </p:nvSpPr>
        <p:spPr>
          <a:xfrm>
            <a:off x="685801" y="5446394"/>
            <a:ext cx="303743" cy="301976"/>
          </a:xfrm>
          <a:prstGeom prst="roundRect">
            <a:avLst>
              <a:gd name="adj" fmla="val 131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6BAF93C-08B8-44A6-927B-A5503B1030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193" y="5488903"/>
            <a:ext cx="216959" cy="2169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7B9DBB-9C25-4092-8D91-5D7A32777BC5}"/>
              </a:ext>
            </a:extLst>
          </p:cNvPr>
          <p:cNvSpPr/>
          <p:nvPr userDrawn="1"/>
        </p:nvSpPr>
        <p:spPr>
          <a:xfrm>
            <a:off x="685802" y="4961750"/>
            <a:ext cx="2586567" cy="3398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>
            <a:hlinkClick r:id="rId10"/>
            <a:extLst>
              <a:ext uri="{FF2B5EF4-FFF2-40B4-BE49-F238E27FC236}">
                <a16:creationId xmlns:a16="http://schemas.microsoft.com/office/drawing/2014/main" id="{39FCEAC6-091A-457A-AB42-AD316631EB46}"/>
              </a:ext>
            </a:extLst>
          </p:cNvPr>
          <p:cNvSpPr/>
          <p:nvPr userDrawn="1"/>
        </p:nvSpPr>
        <p:spPr>
          <a:xfrm>
            <a:off x="687683" y="4541167"/>
            <a:ext cx="3080456" cy="31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6" name="Rectangle 25">
            <a:hlinkClick r:id="rId11"/>
            <a:extLst>
              <a:ext uri="{FF2B5EF4-FFF2-40B4-BE49-F238E27FC236}">
                <a16:creationId xmlns:a16="http://schemas.microsoft.com/office/drawing/2014/main" id="{EC802AE5-71FE-4C96-893D-C161017BCC95}"/>
              </a:ext>
            </a:extLst>
          </p:cNvPr>
          <p:cNvSpPr/>
          <p:nvPr userDrawn="1"/>
        </p:nvSpPr>
        <p:spPr>
          <a:xfrm>
            <a:off x="685801" y="5442571"/>
            <a:ext cx="1472184" cy="3058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7" name="Rectangle 26">
            <a:hlinkClick r:id="rId12"/>
            <a:extLst>
              <a:ext uri="{FF2B5EF4-FFF2-40B4-BE49-F238E27FC236}">
                <a16:creationId xmlns:a16="http://schemas.microsoft.com/office/drawing/2014/main" id="{54A8AAC7-BD58-44BC-B8FA-8A248F8EE8F6}"/>
              </a:ext>
            </a:extLst>
          </p:cNvPr>
          <p:cNvSpPr/>
          <p:nvPr userDrawn="1"/>
        </p:nvSpPr>
        <p:spPr>
          <a:xfrm>
            <a:off x="687683" y="4987921"/>
            <a:ext cx="2555051" cy="313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BE9F68-2305-4289-B0F8-4CBA1F022A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18660" y="559353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6520-8435-4AE0-8022-657EA7FF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1EF4A-C00A-4754-88A9-3281059EA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B91BD-FE5C-44BC-B657-6E546C1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0002-41AD-4324-AFFA-8C324F06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DC4A-A964-4428-894F-EDD1DC39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41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E361F-3403-42BD-A5FC-2F1B0168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4149F-1866-4D46-9ABB-6D9BBE19D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413B-7418-4D75-A5FD-C10096490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9DD1B-13A0-47A0-B593-21FC8329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123D8-0D33-42AD-A363-CEC08F68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109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BFA4-A8D5-4C35-8614-F073210E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4EC2-A4BC-4F6A-B1B3-2D5A56E5F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1B5BF-98A4-447D-8ADD-F24B22D4A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8FD8F-39A0-46F7-9B13-33F9267F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30FB-EC25-4A82-8924-DD1D1B97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FE5EF-7DD7-4D2B-890F-B00CEF79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92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3BEE-2E4F-4D28-9C6D-AAAA2202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1DCF-F22B-449C-88FE-21A9B493C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3177A-C5D9-40E0-8637-757335C6C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3E840-B390-4FE4-A36A-D76E29C7C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204A3B-CBFD-412E-BE76-9D450174E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AFF-97E6-4668-AFF8-C1942C40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CCDE6-EE59-4075-9336-320E68FC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B0ACA-C386-4404-9785-FE863D43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08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1D38D-97AD-451C-94C8-A0E2076B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9B0-B832-433B-B58F-5890BDCA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99607-A91F-4229-9027-10889301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C2899-56C8-4FC5-ABA3-F41DF93F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265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2B887-7580-4F23-A823-D76F710B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4B8D7-9CC5-403F-8FB2-54047020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63016-906D-45F0-8A02-4DDF216A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20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BFE4-1699-4B96-8B6C-C58122DA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0363-9B2D-46F8-A036-D3960FE4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BCDA7-3438-41C8-83A9-1F2085DC2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41916-BF69-42B9-9098-F3402AE7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806D2-4B9B-41A5-B6D9-F7203076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D534-B2CF-401A-B59E-86FE87DF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4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884313-D9FB-4A13-B4EB-1954ED56E61A}"/>
              </a:ext>
            </a:extLst>
          </p:cNvPr>
          <p:cNvSpPr/>
          <p:nvPr userDrawn="1"/>
        </p:nvSpPr>
        <p:spPr>
          <a:xfrm rot="2700000">
            <a:off x="6811220" y="-220130"/>
            <a:ext cx="7991187" cy="5625393"/>
          </a:xfrm>
          <a:custGeom>
            <a:avLst/>
            <a:gdLst>
              <a:gd name="connsiteX0" fmla="*/ 0 w 7991187"/>
              <a:gd name="connsiteY0" fmla="*/ 3141849 h 5625393"/>
              <a:gd name="connsiteX1" fmla="*/ 3141850 w 7991187"/>
              <a:gd name="connsiteY1" fmla="*/ 0 h 5625393"/>
              <a:gd name="connsiteX2" fmla="*/ 4140556 w 7991187"/>
              <a:gd name="connsiteY2" fmla="*/ 998707 h 5625393"/>
              <a:gd name="connsiteX3" fmla="*/ 2317101 w 7991187"/>
              <a:gd name="connsiteY3" fmla="*/ 998707 h 5625393"/>
              <a:gd name="connsiteX4" fmla="*/ 2317100 w 7991187"/>
              <a:gd name="connsiteY4" fmla="*/ 3315805 h 5625393"/>
              <a:gd name="connsiteX5" fmla="*/ 6457655 w 7991187"/>
              <a:gd name="connsiteY5" fmla="*/ 3315805 h 5625393"/>
              <a:gd name="connsiteX6" fmla="*/ 7991187 w 7991187"/>
              <a:gd name="connsiteY6" fmla="*/ 4849337 h 5625393"/>
              <a:gd name="connsiteX7" fmla="*/ 7215132 w 7991187"/>
              <a:gd name="connsiteY7" fmla="*/ 5625393 h 5625393"/>
              <a:gd name="connsiteX8" fmla="*/ 0 w 7991187"/>
              <a:gd name="connsiteY8" fmla="*/ 5625392 h 56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1187" h="5625393">
                <a:moveTo>
                  <a:pt x="0" y="3141849"/>
                </a:moveTo>
                <a:lnTo>
                  <a:pt x="3141850" y="0"/>
                </a:lnTo>
                <a:lnTo>
                  <a:pt x="4140556" y="998707"/>
                </a:lnTo>
                <a:lnTo>
                  <a:pt x="2317101" y="998707"/>
                </a:lnTo>
                <a:lnTo>
                  <a:pt x="2317100" y="3315805"/>
                </a:lnTo>
                <a:lnTo>
                  <a:pt x="6457655" y="3315805"/>
                </a:lnTo>
                <a:lnTo>
                  <a:pt x="7991187" y="4849337"/>
                </a:lnTo>
                <a:lnTo>
                  <a:pt x="7215132" y="5625393"/>
                </a:lnTo>
                <a:lnTo>
                  <a:pt x="0" y="5625392"/>
                </a:lnTo>
                <a:close/>
              </a:path>
            </a:pathLst>
          </a:custGeom>
          <a:solidFill>
            <a:srgbClr val="FAFAFA"/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22B86-2682-45AC-A2C8-2D6861A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8E96-BB3C-4095-9096-61B4E286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607E0-D41C-4AD6-BCDA-EB27A4E41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58EF01-7CA8-4D80-AD00-9703B49E4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3605D7F-AA30-4D74-9B3A-3BB31AA79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AA6C7BF-78F2-4E34-BDFF-DB8B655C1B98}"/>
              </a:ext>
            </a:extLst>
          </p:cNvPr>
          <p:cNvGrpSpPr/>
          <p:nvPr userDrawn="1"/>
        </p:nvGrpSpPr>
        <p:grpSpPr>
          <a:xfrm>
            <a:off x="5367568" y="1570"/>
            <a:ext cx="6845557" cy="6864833"/>
            <a:chOff x="5403851" y="-1031666"/>
            <a:chExt cx="6845557" cy="68648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D167AF-A9E4-44F8-90BB-D1D8BC691711}"/>
                </a:ext>
              </a:extLst>
            </p:cNvPr>
            <p:cNvSpPr/>
            <p:nvPr userDrawn="1"/>
          </p:nvSpPr>
          <p:spPr>
            <a:xfrm>
              <a:off x="5403851" y="-1031666"/>
              <a:ext cx="4330732" cy="6864833"/>
            </a:xfrm>
            <a:custGeom>
              <a:avLst/>
              <a:gdLst>
                <a:gd name="connsiteX0" fmla="*/ 3327400 w 3556000"/>
                <a:gd name="connsiteY0" fmla="*/ 0 h 6883400"/>
                <a:gd name="connsiteX1" fmla="*/ 0 w 3556000"/>
                <a:gd name="connsiteY1" fmla="*/ 3333750 h 6883400"/>
                <a:gd name="connsiteX2" fmla="*/ 3556000 w 3556000"/>
                <a:gd name="connsiteY2" fmla="*/ 6883400 h 6883400"/>
                <a:gd name="connsiteX0" fmla="*/ 4210050 w 4210050"/>
                <a:gd name="connsiteY0" fmla="*/ 0 h 7759700"/>
                <a:gd name="connsiteX1" fmla="*/ 0 w 4210050"/>
                <a:gd name="connsiteY1" fmla="*/ 4210050 h 7759700"/>
                <a:gd name="connsiteX2" fmla="*/ 3556000 w 4210050"/>
                <a:gd name="connsiteY2" fmla="*/ 7759700 h 7759700"/>
                <a:gd name="connsiteX0" fmla="*/ 4210050 w 4210050"/>
                <a:gd name="connsiteY0" fmla="*/ 0 h 6883400"/>
                <a:gd name="connsiteX1" fmla="*/ 0 w 4210050"/>
                <a:gd name="connsiteY1" fmla="*/ 4210050 h 6883400"/>
                <a:gd name="connsiteX2" fmla="*/ 2679700 w 4210050"/>
                <a:gd name="connsiteY2" fmla="*/ 6883400 h 6883400"/>
                <a:gd name="connsiteX0" fmla="*/ 4312165 w 4312165"/>
                <a:gd name="connsiteY0" fmla="*/ 0 h 6990157"/>
                <a:gd name="connsiteX1" fmla="*/ 0 w 4312165"/>
                <a:gd name="connsiteY1" fmla="*/ 4316807 h 6990157"/>
                <a:gd name="connsiteX2" fmla="*/ 2679700 w 4312165"/>
                <a:gd name="connsiteY2" fmla="*/ 6990157 h 6990157"/>
                <a:gd name="connsiteX0" fmla="*/ 4330732 w 4330732"/>
                <a:gd name="connsiteY0" fmla="*/ 0 h 7013365"/>
                <a:gd name="connsiteX1" fmla="*/ 0 w 4330732"/>
                <a:gd name="connsiteY1" fmla="*/ 4340015 h 7013365"/>
                <a:gd name="connsiteX2" fmla="*/ 2679700 w 4330732"/>
                <a:gd name="connsiteY2" fmla="*/ 7013365 h 7013365"/>
                <a:gd name="connsiteX0" fmla="*/ 4330732 w 4330732"/>
                <a:gd name="connsiteY0" fmla="*/ 0 h 6864833"/>
                <a:gd name="connsiteX1" fmla="*/ 0 w 4330732"/>
                <a:gd name="connsiteY1" fmla="*/ 4340015 h 6864833"/>
                <a:gd name="connsiteX2" fmla="*/ 2531168 w 4330732"/>
                <a:gd name="connsiteY2" fmla="*/ 6864833 h 68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0732" h="6864833">
                  <a:moveTo>
                    <a:pt x="4330732" y="0"/>
                  </a:moveTo>
                  <a:lnTo>
                    <a:pt x="0" y="4340015"/>
                  </a:lnTo>
                  <a:lnTo>
                    <a:pt x="2531168" y="6864833"/>
                  </a:lnTo>
                </a:path>
              </a:pathLst>
            </a:custGeom>
            <a:noFill/>
            <a:ln w="1016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03F0A3B-5463-4EC5-9A56-04C4FBECED82}"/>
                </a:ext>
              </a:extLst>
            </p:cNvPr>
            <p:cNvSpPr/>
            <p:nvPr userDrawn="1"/>
          </p:nvSpPr>
          <p:spPr>
            <a:xfrm>
              <a:off x="8629650" y="-264026"/>
              <a:ext cx="3619758" cy="5185275"/>
            </a:xfrm>
            <a:custGeom>
              <a:avLst/>
              <a:gdLst>
                <a:gd name="connsiteX0" fmla="*/ 3327400 w 3562350"/>
                <a:gd name="connsiteY0" fmla="*/ 0 h 4921250"/>
                <a:gd name="connsiteX1" fmla="*/ 0 w 3562350"/>
                <a:gd name="connsiteY1" fmla="*/ 3289300 h 4921250"/>
                <a:gd name="connsiteX2" fmla="*/ 1612900 w 3562350"/>
                <a:gd name="connsiteY2" fmla="*/ 4921250 h 4921250"/>
                <a:gd name="connsiteX3" fmla="*/ 3562350 w 3562350"/>
                <a:gd name="connsiteY3" fmla="*/ 2978150 h 4921250"/>
                <a:gd name="connsiteX0" fmla="*/ 3333750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330575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565525 w 3568700"/>
                <a:gd name="connsiteY0" fmla="*/ 0 h 5143500"/>
                <a:gd name="connsiteX1" fmla="*/ 0 w 3568700"/>
                <a:gd name="connsiteY1" fmla="*/ 3552825 h 5143500"/>
                <a:gd name="connsiteX2" fmla="*/ 1619250 w 3568700"/>
                <a:gd name="connsiteY2" fmla="*/ 5143500 h 5143500"/>
                <a:gd name="connsiteX3" fmla="*/ 3568700 w 3568700"/>
                <a:gd name="connsiteY3" fmla="*/ 3200400 h 5143500"/>
                <a:gd name="connsiteX0" fmla="*/ 3602658 w 3602658"/>
                <a:gd name="connsiteY0" fmla="*/ 0 h 5185275"/>
                <a:gd name="connsiteX1" fmla="*/ 0 w 3602658"/>
                <a:gd name="connsiteY1" fmla="*/ 3594600 h 5185275"/>
                <a:gd name="connsiteX2" fmla="*/ 1619250 w 3602658"/>
                <a:gd name="connsiteY2" fmla="*/ 5185275 h 5185275"/>
                <a:gd name="connsiteX3" fmla="*/ 3568700 w 3602658"/>
                <a:gd name="connsiteY3" fmla="*/ 3242175 h 5185275"/>
                <a:gd name="connsiteX0" fmla="*/ 3602658 w 3619758"/>
                <a:gd name="connsiteY0" fmla="*/ 0 h 5185275"/>
                <a:gd name="connsiteX1" fmla="*/ 0 w 3619758"/>
                <a:gd name="connsiteY1" fmla="*/ 3594600 h 5185275"/>
                <a:gd name="connsiteX2" fmla="*/ 1619250 w 3619758"/>
                <a:gd name="connsiteY2" fmla="*/ 5185275 h 5185275"/>
                <a:gd name="connsiteX3" fmla="*/ 3619758 w 3619758"/>
                <a:gd name="connsiteY3" fmla="*/ 3191117 h 518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758" h="5185275">
                  <a:moveTo>
                    <a:pt x="3602658" y="0"/>
                  </a:moveTo>
                  <a:lnTo>
                    <a:pt x="0" y="3594600"/>
                  </a:lnTo>
                  <a:lnTo>
                    <a:pt x="1619250" y="5185275"/>
                  </a:lnTo>
                  <a:lnTo>
                    <a:pt x="3619758" y="3191117"/>
                  </a:lnTo>
                </a:path>
              </a:pathLst>
            </a:custGeom>
            <a:noFill/>
            <a:ln w="1016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A583A07-0E30-4E1B-92D6-FC76F9260F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3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EDB9-3296-4746-BC56-97FBE40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73F41-A6B5-496C-B860-2B5D218A1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DC7DA-ABB4-44F1-B121-BCD0F9EE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D0E6B-D87C-4E8E-8F93-3AD1B6D4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A5073-677B-43A1-A6BB-BF3C87A7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7C615-37DF-4E24-A1C9-7AF8E150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6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C4C4-0C13-4ABF-9BBE-DB6021EA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33116-F805-4009-95F6-6866B0E7F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5CFFE-0A09-446A-BEBE-26DF321A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F1CDC-5481-4A85-8A76-E94291EB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F1403-CBF9-4FA9-A57C-265594F1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72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2C10D-8205-4F22-A81C-90568A364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08504-0855-496D-B823-DA74564C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9C71-7D77-44E3-BCAB-8D6CF5F5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2D2DF-3560-4B70-9FEC-E94A5A04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78C4D-9FDC-44CE-B330-7E82FC2A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50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30" y="659959"/>
            <a:ext cx="74806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30" y="2138108"/>
            <a:ext cx="7480679" cy="423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C687-E54E-4A59-A131-5441B095AAD8}" type="datetime1">
              <a:rPr lang="en-GB" smtClean="0">
                <a:solidFill>
                  <a:srgbClr val="373A36"/>
                </a:solidFill>
              </a:rPr>
              <a:pPr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73A36"/>
                </a:solidFill>
              </a:rPr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>
                <a:solidFill>
                  <a:srgbClr val="373A36"/>
                </a:solidFill>
              </a:rPr>
              <a:pPr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689181" y="659953"/>
            <a:ext cx="3502819" cy="57122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997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D8DE-DA6B-4089-B18B-B430E8337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86904-C883-E69E-0926-302803693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9C495-08D5-10DA-6FDB-743A74C8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C1BD7-0769-B595-D4EA-D5C7F86B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1A9D3-1DB9-30D3-35DA-58BC75C4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568250"/>
      </p:ext>
    </p:extLst>
  </p:cSld>
  <p:clrMapOvr>
    <a:masterClrMapping/>
  </p:clrMapOvr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CB96-E206-9F5F-FB58-E5713A9F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35C21-B1BD-1063-3CA6-F1896DECC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18C4D-6118-A0FD-69D7-8A02827E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B3A1-80D8-C847-1232-48D6986E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575FB-5C04-4F51-217F-B1BC3A7C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415554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903F-2757-0BB3-1A67-0849D6FE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43450-329E-DCE0-5509-6FE1B8A2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241B-A8F8-508D-046C-58B8A5B9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E8527-2BD0-B429-D59E-CA8D8F4D0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678A-0933-F6F9-2DDD-25E2557F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13969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41F8-C449-6237-BE85-D3EE12BA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50A6-DF5D-2B4B-B4B1-6B4C31EDD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A7DC3-5F86-0685-A14A-7022311EA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5CCC6-7811-E63C-9876-CA0BDE15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D0F91-2EB3-0129-B0EC-8681723D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16B39-30F2-9311-ED2C-643BFEFA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137785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72CC-6E36-F29F-E947-FCC947FB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E89DB-8BFC-2545-D564-94593978B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5B34C-30FB-DA6D-55A3-165C02128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42E89-F883-0F16-D16F-D7AEE5BC5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EB6B0-6AA7-C737-8259-D95C316F5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DB6415-D8BE-8E11-9B7A-FD5E91A58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EDD81-D8D0-87ED-F2EB-1F144000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42CC0-BFC2-D7B9-01CF-B2FE56E0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139912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E892-9327-F1B4-EAC9-CC6947DC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6D9EC-2845-FCD4-730B-C848E3F3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67954-32A8-9A08-3725-B9B3DB11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65E1C-91BE-C21B-AD4F-8682A76E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80351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C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2B86-2682-45AC-A2C8-2D6861A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8E96-BB3C-4095-9096-61B4E286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607E0-D41C-4AD6-BCDA-EB27A4E41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58EF01-7CA8-4D80-AD00-9703B49E4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AC0A65-D820-42BC-B427-64E0E88C2A33}"/>
              </a:ext>
            </a:extLst>
          </p:cNvPr>
          <p:cNvGrpSpPr/>
          <p:nvPr userDrawn="1"/>
        </p:nvGrpSpPr>
        <p:grpSpPr>
          <a:xfrm>
            <a:off x="5367568" y="1570"/>
            <a:ext cx="6845557" cy="6864833"/>
            <a:chOff x="5403851" y="-1031666"/>
            <a:chExt cx="6845557" cy="686483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ACFAF0A-881A-4295-A88A-90401A9B6E26}"/>
                </a:ext>
              </a:extLst>
            </p:cNvPr>
            <p:cNvSpPr/>
            <p:nvPr userDrawn="1"/>
          </p:nvSpPr>
          <p:spPr>
            <a:xfrm>
              <a:off x="5403851" y="-1031666"/>
              <a:ext cx="4330732" cy="6864833"/>
            </a:xfrm>
            <a:custGeom>
              <a:avLst/>
              <a:gdLst>
                <a:gd name="connsiteX0" fmla="*/ 3327400 w 3556000"/>
                <a:gd name="connsiteY0" fmla="*/ 0 h 6883400"/>
                <a:gd name="connsiteX1" fmla="*/ 0 w 3556000"/>
                <a:gd name="connsiteY1" fmla="*/ 3333750 h 6883400"/>
                <a:gd name="connsiteX2" fmla="*/ 3556000 w 3556000"/>
                <a:gd name="connsiteY2" fmla="*/ 6883400 h 6883400"/>
                <a:gd name="connsiteX0" fmla="*/ 4210050 w 4210050"/>
                <a:gd name="connsiteY0" fmla="*/ 0 h 7759700"/>
                <a:gd name="connsiteX1" fmla="*/ 0 w 4210050"/>
                <a:gd name="connsiteY1" fmla="*/ 4210050 h 7759700"/>
                <a:gd name="connsiteX2" fmla="*/ 3556000 w 4210050"/>
                <a:gd name="connsiteY2" fmla="*/ 7759700 h 7759700"/>
                <a:gd name="connsiteX0" fmla="*/ 4210050 w 4210050"/>
                <a:gd name="connsiteY0" fmla="*/ 0 h 6883400"/>
                <a:gd name="connsiteX1" fmla="*/ 0 w 4210050"/>
                <a:gd name="connsiteY1" fmla="*/ 4210050 h 6883400"/>
                <a:gd name="connsiteX2" fmla="*/ 2679700 w 4210050"/>
                <a:gd name="connsiteY2" fmla="*/ 6883400 h 6883400"/>
                <a:gd name="connsiteX0" fmla="*/ 4312165 w 4312165"/>
                <a:gd name="connsiteY0" fmla="*/ 0 h 6990157"/>
                <a:gd name="connsiteX1" fmla="*/ 0 w 4312165"/>
                <a:gd name="connsiteY1" fmla="*/ 4316807 h 6990157"/>
                <a:gd name="connsiteX2" fmla="*/ 2679700 w 4312165"/>
                <a:gd name="connsiteY2" fmla="*/ 6990157 h 6990157"/>
                <a:gd name="connsiteX0" fmla="*/ 4330732 w 4330732"/>
                <a:gd name="connsiteY0" fmla="*/ 0 h 7013365"/>
                <a:gd name="connsiteX1" fmla="*/ 0 w 4330732"/>
                <a:gd name="connsiteY1" fmla="*/ 4340015 h 7013365"/>
                <a:gd name="connsiteX2" fmla="*/ 2679700 w 4330732"/>
                <a:gd name="connsiteY2" fmla="*/ 7013365 h 7013365"/>
                <a:gd name="connsiteX0" fmla="*/ 4330732 w 4330732"/>
                <a:gd name="connsiteY0" fmla="*/ 0 h 6864833"/>
                <a:gd name="connsiteX1" fmla="*/ 0 w 4330732"/>
                <a:gd name="connsiteY1" fmla="*/ 4340015 h 6864833"/>
                <a:gd name="connsiteX2" fmla="*/ 2531168 w 4330732"/>
                <a:gd name="connsiteY2" fmla="*/ 6864833 h 686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0732" h="6864833">
                  <a:moveTo>
                    <a:pt x="4330732" y="0"/>
                  </a:moveTo>
                  <a:lnTo>
                    <a:pt x="0" y="4340015"/>
                  </a:lnTo>
                  <a:lnTo>
                    <a:pt x="2531168" y="6864833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613724F-1489-4348-8183-AB1AE514FCA4}"/>
                </a:ext>
              </a:extLst>
            </p:cNvPr>
            <p:cNvSpPr/>
            <p:nvPr userDrawn="1"/>
          </p:nvSpPr>
          <p:spPr>
            <a:xfrm>
              <a:off x="8629650" y="-264026"/>
              <a:ext cx="3619758" cy="5185275"/>
            </a:xfrm>
            <a:custGeom>
              <a:avLst/>
              <a:gdLst>
                <a:gd name="connsiteX0" fmla="*/ 3327400 w 3562350"/>
                <a:gd name="connsiteY0" fmla="*/ 0 h 4921250"/>
                <a:gd name="connsiteX1" fmla="*/ 0 w 3562350"/>
                <a:gd name="connsiteY1" fmla="*/ 3289300 h 4921250"/>
                <a:gd name="connsiteX2" fmla="*/ 1612900 w 3562350"/>
                <a:gd name="connsiteY2" fmla="*/ 4921250 h 4921250"/>
                <a:gd name="connsiteX3" fmla="*/ 3562350 w 3562350"/>
                <a:gd name="connsiteY3" fmla="*/ 2978150 h 4921250"/>
                <a:gd name="connsiteX0" fmla="*/ 3333750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330575 w 3568700"/>
                <a:gd name="connsiteY0" fmla="*/ 0 h 4921250"/>
                <a:gd name="connsiteX1" fmla="*/ 0 w 3568700"/>
                <a:gd name="connsiteY1" fmla="*/ 3330575 h 4921250"/>
                <a:gd name="connsiteX2" fmla="*/ 1619250 w 3568700"/>
                <a:gd name="connsiteY2" fmla="*/ 4921250 h 4921250"/>
                <a:gd name="connsiteX3" fmla="*/ 3568700 w 3568700"/>
                <a:gd name="connsiteY3" fmla="*/ 2978150 h 4921250"/>
                <a:gd name="connsiteX0" fmla="*/ 3565525 w 3568700"/>
                <a:gd name="connsiteY0" fmla="*/ 0 h 5143500"/>
                <a:gd name="connsiteX1" fmla="*/ 0 w 3568700"/>
                <a:gd name="connsiteY1" fmla="*/ 3552825 h 5143500"/>
                <a:gd name="connsiteX2" fmla="*/ 1619250 w 3568700"/>
                <a:gd name="connsiteY2" fmla="*/ 5143500 h 5143500"/>
                <a:gd name="connsiteX3" fmla="*/ 3568700 w 3568700"/>
                <a:gd name="connsiteY3" fmla="*/ 3200400 h 5143500"/>
                <a:gd name="connsiteX0" fmla="*/ 3602658 w 3602658"/>
                <a:gd name="connsiteY0" fmla="*/ 0 h 5185275"/>
                <a:gd name="connsiteX1" fmla="*/ 0 w 3602658"/>
                <a:gd name="connsiteY1" fmla="*/ 3594600 h 5185275"/>
                <a:gd name="connsiteX2" fmla="*/ 1619250 w 3602658"/>
                <a:gd name="connsiteY2" fmla="*/ 5185275 h 5185275"/>
                <a:gd name="connsiteX3" fmla="*/ 3568700 w 3602658"/>
                <a:gd name="connsiteY3" fmla="*/ 3242175 h 5185275"/>
                <a:gd name="connsiteX0" fmla="*/ 3602658 w 3619758"/>
                <a:gd name="connsiteY0" fmla="*/ 0 h 5185275"/>
                <a:gd name="connsiteX1" fmla="*/ 0 w 3619758"/>
                <a:gd name="connsiteY1" fmla="*/ 3594600 h 5185275"/>
                <a:gd name="connsiteX2" fmla="*/ 1619250 w 3619758"/>
                <a:gd name="connsiteY2" fmla="*/ 5185275 h 5185275"/>
                <a:gd name="connsiteX3" fmla="*/ 3619758 w 3619758"/>
                <a:gd name="connsiteY3" fmla="*/ 3191117 h 518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758" h="5185275">
                  <a:moveTo>
                    <a:pt x="3602658" y="0"/>
                  </a:moveTo>
                  <a:lnTo>
                    <a:pt x="0" y="3594600"/>
                  </a:lnTo>
                  <a:lnTo>
                    <a:pt x="1619250" y="5185275"/>
                  </a:lnTo>
                  <a:lnTo>
                    <a:pt x="3619758" y="3191117"/>
                  </a:lnTo>
                </a:path>
              </a:pathLst>
            </a:custGeom>
            <a:noFill/>
            <a:ln w="1016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8ABA2E-75AA-4503-8991-0714FB7599BB}"/>
              </a:ext>
            </a:extLst>
          </p:cNvPr>
          <p:cNvSpPr/>
          <p:nvPr userDrawn="1"/>
        </p:nvSpPr>
        <p:spPr>
          <a:xfrm rot="2700000">
            <a:off x="6811220" y="-220130"/>
            <a:ext cx="7991187" cy="5625393"/>
          </a:xfrm>
          <a:custGeom>
            <a:avLst/>
            <a:gdLst>
              <a:gd name="connsiteX0" fmla="*/ 0 w 7991187"/>
              <a:gd name="connsiteY0" fmla="*/ 3141849 h 5625393"/>
              <a:gd name="connsiteX1" fmla="*/ 3141850 w 7991187"/>
              <a:gd name="connsiteY1" fmla="*/ 0 h 5625393"/>
              <a:gd name="connsiteX2" fmla="*/ 4140556 w 7991187"/>
              <a:gd name="connsiteY2" fmla="*/ 998707 h 5625393"/>
              <a:gd name="connsiteX3" fmla="*/ 2317101 w 7991187"/>
              <a:gd name="connsiteY3" fmla="*/ 998707 h 5625393"/>
              <a:gd name="connsiteX4" fmla="*/ 2317100 w 7991187"/>
              <a:gd name="connsiteY4" fmla="*/ 3315805 h 5625393"/>
              <a:gd name="connsiteX5" fmla="*/ 6457655 w 7991187"/>
              <a:gd name="connsiteY5" fmla="*/ 3315805 h 5625393"/>
              <a:gd name="connsiteX6" fmla="*/ 7991187 w 7991187"/>
              <a:gd name="connsiteY6" fmla="*/ 4849337 h 5625393"/>
              <a:gd name="connsiteX7" fmla="*/ 7215132 w 7991187"/>
              <a:gd name="connsiteY7" fmla="*/ 5625393 h 5625393"/>
              <a:gd name="connsiteX8" fmla="*/ 0 w 7991187"/>
              <a:gd name="connsiteY8" fmla="*/ 5625392 h 56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1187" h="5625393">
                <a:moveTo>
                  <a:pt x="0" y="3141849"/>
                </a:moveTo>
                <a:lnTo>
                  <a:pt x="3141850" y="0"/>
                </a:lnTo>
                <a:lnTo>
                  <a:pt x="4140556" y="998707"/>
                </a:lnTo>
                <a:lnTo>
                  <a:pt x="2317101" y="998707"/>
                </a:lnTo>
                <a:lnTo>
                  <a:pt x="2317100" y="3315805"/>
                </a:lnTo>
                <a:lnTo>
                  <a:pt x="6457655" y="3315805"/>
                </a:lnTo>
                <a:lnTo>
                  <a:pt x="7991187" y="4849337"/>
                </a:lnTo>
                <a:lnTo>
                  <a:pt x="7215132" y="5625393"/>
                </a:lnTo>
                <a:lnTo>
                  <a:pt x="0" y="562539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E9140B-672A-4A4B-A5CB-D1BC722C277C}"/>
              </a:ext>
            </a:extLst>
          </p:cNvPr>
          <p:cNvSpPr/>
          <p:nvPr userDrawn="1"/>
        </p:nvSpPr>
        <p:spPr>
          <a:xfrm rot="10800000">
            <a:off x="-2" y="2"/>
            <a:ext cx="8318663" cy="6387601"/>
          </a:xfrm>
          <a:custGeom>
            <a:avLst/>
            <a:gdLst>
              <a:gd name="connsiteX0" fmla="*/ 8318663 w 8318663"/>
              <a:gd name="connsiteY0" fmla="*/ 6387601 h 6387601"/>
              <a:gd name="connsiteX1" fmla="*/ 0 w 8318663"/>
              <a:gd name="connsiteY1" fmla="*/ 6387601 h 6387601"/>
              <a:gd name="connsiteX2" fmla="*/ 0 w 8318663"/>
              <a:gd name="connsiteY2" fmla="*/ 0 h 6387601"/>
              <a:gd name="connsiteX3" fmla="*/ 8318663 w 8318663"/>
              <a:gd name="connsiteY3" fmla="*/ 0 h 6387601"/>
              <a:gd name="connsiteX4" fmla="*/ 8318663 w 8318663"/>
              <a:gd name="connsiteY4" fmla="*/ 2313343 h 6387601"/>
              <a:gd name="connsiteX5" fmla="*/ 2317100 w 8318663"/>
              <a:gd name="connsiteY5" fmla="*/ 2313343 h 6387601"/>
              <a:gd name="connsiteX6" fmla="*/ 2317099 w 8318663"/>
              <a:gd name="connsiteY6" fmla="*/ 4630440 h 6387601"/>
              <a:gd name="connsiteX7" fmla="*/ 8318663 w 8318663"/>
              <a:gd name="connsiteY7" fmla="*/ 4630440 h 638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8663" h="6387601">
                <a:moveTo>
                  <a:pt x="8318663" y="6387601"/>
                </a:moveTo>
                <a:lnTo>
                  <a:pt x="0" y="6387601"/>
                </a:lnTo>
                <a:lnTo>
                  <a:pt x="0" y="0"/>
                </a:lnTo>
                <a:lnTo>
                  <a:pt x="8318663" y="0"/>
                </a:lnTo>
                <a:lnTo>
                  <a:pt x="8318663" y="2313343"/>
                </a:lnTo>
                <a:lnTo>
                  <a:pt x="2317100" y="2313343"/>
                </a:lnTo>
                <a:lnTo>
                  <a:pt x="2317099" y="4630440"/>
                </a:lnTo>
                <a:lnTo>
                  <a:pt x="8318663" y="4630440"/>
                </a:lnTo>
                <a:close/>
              </a:path>
            </a:pathLst>
          </a:custGeom>
          <a:solidFill>
            <a:schemeClr val="bg1">
              <a:alpha val="2000"/>
            </a:schemeClr>
          </a:solidFill>
          <a:ln w="278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sz="18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D58E12-95B7-4D41-94A3-565D4E596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020485A-DA01-4267-80AD-ABE963BF88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98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CDCFA-6215-9EE8-F5A0-6DAB138A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7207E-B9A4-30A1-39E3-6C82D371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51AD-3C69-BB96-DE39-588AD91F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8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A54E-D591-EF0D-07FA-12A8E0E0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36472-C85C-F85B-1C31-C73E2BF2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7DA5F-EBB3-CF14-7D0A-FF8A00289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D0184-FD18-B456-9B83-7AA0D54F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51632-9FAC-0022-98BA-C923E4AC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536DF-B015-95F8-39A7-74DAA973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172098"/>
      </p:ext>
    </p:extLst>
  </p:cSld>
  <p:clrMapOvr>
    <a:masterClrMapping/>
  </p:clrMapOvr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EECA-975F-DFD1-73CD-1028D445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637AB-C3DA-3FAC-AF1B-75AA93AA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1FB27-5B3A-22D9-56A3-FF6C0AD8C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2E5D3-15A3-A4AF-67E5-633D5D0E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E51EB-4EFB-7BF2-CED0-06BABE5C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C0FAE-F9B9-91CB-1780-3DBEA40E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140285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E7AC-B472-AB20-2EBC-D8625789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31E8A-8103-EFB5-E894-A87D72146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FB20-8445-4D38-4A7E-7AC24C84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01A89-1C53-1D4A-CBBD-027AFF9C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762FC-CD7F-01AF-B069-CB46AC20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61557"/>
      </p:ext>
    </p:extLst>
  </p:cSld>
  <p:clrMapOvr>
    <a:masterClrMapping/>
  </p:clrMapOvr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CF296-26DE-4B6D-E847-72C2F0774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28384-8F3F-44CE-6BCE-EFCFBB549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6D3A-4FAB-091D-D70B-4DFA82AB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FEABE-F032-8776-0A13-0E96224D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6270-2B0E-BFF6-CF1A-3F5C7A79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6307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2B86-2682-45AC-A2C8-2D6861A1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8E96-BB3C-4095-9096-61B4E286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A607E0-D41C-4AD6-BCDA-EB27A4E41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58EF01-7CA8-4D80-AD00-9703B49E4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9B388DF-FAD3-498C-AD1F-0122D2349E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6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4CC2-CD7D-41D5-AF37-909A67D6F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1679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08DF1-87C1-46C8-96BF-6168201BC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683" y="1825625"/>
            <a:ext cx="51679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86DC7-2999-4864-B081-A84867CCEF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6C99B-78BA-49D6-A05F-4244F3A001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81CA94-638E-46B3-A9A4-27099557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937BEEC-2AD7-4D45-8FA6-281C7B9402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325" y="955888"/>
            <a:ext cx="9659697" cy="739549"/>
          </a:xfrm>
        </p:spPr>
        <p:txBody>
          <a:bodyPr>
            <a:noAutofit/>
          </a:bodyPr>
          <a:lstStyle>
            <a:lvl1pPr>
              <a:defRPr sz="2400" b="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0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13.emf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E4D0B-F42D-4127-B06D-B026224D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559924"/>
            <a:ext cx="9669663" cy="4640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18ADC-8708-496E-BF6D-7698F5D34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825625"/>
            <a:ext cx="1081087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7750-4BD0-42F7-A569-61FEECABB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1" y="6289672"/>
            <a:ext cx="60864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8F702-B36B-437A-928D-C1652700A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289672"/>
            <a:ext cx="2743200" cy="365125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r">
              <a:defRPr sz="105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9FCD4-3FE0-4FF6-8FF3-38B83880A349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8F88DC4-06F7-4EED-925D-2B176C972383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56" r:id="rId4"/>
    <p:sldLayoutId id="2147483708" r:id="rId5"/>
    <p:sldLayoutId id="2147483758" r:id="rId6"/>
    <p:sldLayoutId id="2147483723" r:id="rId7"/>
    <p:sldLayoutId id="2147483725" r:id="rId8"/>
    <p:sldLayoutId id="2147483710" r:id="rId9"/>
    <p:sldLayoutId id="2147483732" r:id="rId10"/>
    <p:sldLayoutId id="2147483733" r:id="rId11"/>
    <p:sldLayoutId id="2147483734" r:id="rId12"/>
    <p:sldLayoutId id="2147483727" r:id="rId13"/>
    <p:sldLayoutId id="2147483757" r:id="rId14"/>
    <p:sldLayoutId id="2147483768" r:id="rId15"/>
    <p:sldLayoutId id="2147483764" r:id="rId16"/>
    <p:sldLayoutId id="2147483766" r:id="rId17"/>
    <p:sldLayoutId id="2147483765" r:id="rId18"/>
    <p:sldLayoutId id="2147483767" r:id="rId19"/>
    <p:sldLayoutId id="2147483769" r:id="rId20"/>
    <p:sldLayoutId id="2147483760" r:id="rId21"/>
    <p:sldLayoutId id="2147483761" r:id="rId22"/>
    <p:sldLayoutId id="2147483770" r:id="rId23"/>
    <p:sldLayoutId id="2147483762" r:id="rId24"/>
    <p:sldLayoutId id="2147483763" r:id="rId25"/>
    <p:sldLayoutId id="2147483771" r:id="rId26"/>
    <p:sldLayoutId id="2147483711" r:id="rId27"/>
    <p:sldLayoutId id="2147483712" r:id="rId28"/>
    <p:sldLayoutId id="2147483772" r:id="rId29"/>
    <p:sldLayoutId id="2147483839" r:id="rId30"/>
    <p:sldLayoutId id="2147483840" r:id="rId31"/>
    <p:sldLayoutId id="2147483841" r:id="rId32"/>
    <p:sldLayoutId id="2147483838" r:id="rId33"/>
    <p:sldLayoutId id="2147483861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GB" sz="2800" b="1" kern="1200" spc="51" smtClean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377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68281" indent="-268281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6561" indent="-268281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04843" indent="-268281" algn="l" defTabSz="914377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7243" userDrawn="1">
          <p15:clr>
            <a:srgbClr val="F26B43"/>
          </p15:clr>
        </p15:guide>
        <p15:guide id="3" orient="horz" pos="1147" userDrawn="1">
          <p15:clr>
            <a:srgbClr val="F26B43"/>
          </p15:clr>
        </p15:guide>
        <p15:guide id="4" orient="horz" pos="352" userDrawn="1">
          <p15:clr>
            <a:srgbClr val="F26B43"/>
          </p15:clr>
        </p15:guide>
        <p15:guide id="5" orient="horz" pos="38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3427" y="659959"/>
            <a:ext cx="7955756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27" y="2138108"/>
            <a:ext cx="7955756" cy="4234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9181" y="6372227"/>
            <a:ext cx="635795" cy="2730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1219140"/>
            <a:fld id="{C00EC8A3-E0A5-47ED-BC08-418C025A79A3}" type="datetime1">
              <a:rPr lang="en-GB" smtClean="0">
                <a:solidFill>
                  <a:srgbClr val="373A36"/>
                </a:solidFill>
              </a:rPr>
              <a:pPr defTabSz="1219140"/>
              <a:t>03/11/2022</a:t>
            </a:fld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3428" y="283371"/>
            <a:ext cx="3390901" cy="273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1219140"/>
            <a:r>
              <a:rPr lang="en-GB">
                <a:solidFill>
                  <a:srgbClr val="373A36"/>
                </a:solidFill>
              </a:rPr>
              <a:t>Presentation info in footer</a:t>
            </a:r>
            <a:endParaRPr lang="en-GB" dirty="0">
              <a:solidFill>
                <a:srgbClr val="373A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72227"/>
            <a:ext cx="535781" cy="27305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pPr defTabSz="1219140"/>
            <a:fld id="{D5361521-EF7F-456B-A25F-4EAD8E019C37}" type="slidenum">
              <a:rPr lang="en-GB" smtClean="0">
                <a:solidFill>
                  <a:srgbClr val="373A36"/>
                </a:solidFill>
              </a:rPr>
              <a:pPr defTabSz="1219140"/>
              <a:t>‹#›</a:t>
            </a:fld>
            <a:endParaRPr lang="en-GB" dirty="0">
              <a:solidFill>
                <a:srgbClr val="373A3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89186" y="265825"/>
            <a:ext cx="1266823" cy="116103"/>
            <a:chOff x="226220" y="265823"/>
            <a:chExt cx="1266823" cy="11610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3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33430" y="6372227"/>
            <a:ext cx="2430628" cy="27305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373A3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123912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842" r:id="rId17"/>
    <p:sldLayoutId id="2147483843" r:id="rId18"/>
    <p:sldLayoutId id="2147483844" r:id="rId19"/>
    <p:sldLayoutId id="2147483865" r:id="rId20"/>
  </p:sldLayoutIdLst>
  <p:hf hdr="0"/>
  <p:txStyles>
    <p:titleStyle>
      <a:lvl1pPr algn="l" defTabSz="1219140" rtl="0" eaLnBrk="1" latinLnBrk="0" hangingPunct="1">
        <a:lnSpc>
          <a:spcPct val="85000"/>
        </a:lnSpc>
        <a:spcBef>
          <a:spcPct val="0"/>
        </a:spcBef>
        <a:buNone/>
        <a:defRPr sz="4000" b="1" kern="1200" spc="-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None/>
        <a:defRPr sz="2667" kern="1200">
          <a:solidFill>
            <a:schemeClr val="tx2"/>
          </a:solidFill>
          <a:latin typeface="+mn-lt"/>
          <a:ea typeface="+mn-ea"/>
          <a:cs typeface="+mn-cs"/>
        </a:defRPr>
      </a:lvl1pPr>
      <a:lvl2pPr marL="306903" indent="-306903" algn="l" defTabSz="1219140" rtl="0" eaLnBrk="1" latinLnBrk="0" hangingPunct="1">
        <a:lnSpc>
          <a:spcPct val="90000"/>
        </a:lnSpc>
        <a:spcBef>
          <a:spcPts val="8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05337" indent="-266687" algn="l" defTabSz="12191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2133" kern="1200">
          <a:solidFill>
            <a:schemeClr val="tx2"/>
          </a:solidFill>
          <a:latin typeface="+mn-lt"/>
          <a:ea typeface="+mn-ea"/>
          <a:cs typeface="+mn-cs"/>
        </a:defRPr>
      </a:lvl3pPr>
      <a:lvl4pPr marL="816993" indent="-198958" algn="l" defTabSz="1219140" rtl="0" eaLnBrk="1" latinLnBrk="0" hangingPunct="1">
        <a:lnSpc>
          <a:spcPct val="90000"/>
        </a:lnSpc>
        <a:spcBef>
          <a:spcPts val="400"/>
        </a:spcBef>
        <a:buFont typeface="Wingdings" panose="05000000000000000000" pitchFamily="2" charset="2"/>
        <a:buChar char="§"/>
        <a:defRPr sz="1867" kern="1200">
          <a:solidFill>
            <a:schemeClr val="tx2"/>
          </a:solidFill>
          <a:latin typeface="+mn-lt"/>
          <a:ea typeface="+mn-ea"/>
          <a:cs typeface="+mn-cs"/>
        </a:defRPr>
      </a:lvl4pPr>
      <a:lvl5pPr marL="1092146" indent="-256104" algn="l" defTabSz="121914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–"/>
        <a:defRPr sz="18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4" userDrawn="1">
          <p15:clr>
            <a:srgbClr val="F26B43"/>
          </p15:clr>
        </p15:guide>
        <p15:guide id="2" orient="horz" pos="1346" userDrawn="1">
          <p15:clr>
            <a:srgbClr val="F26B43"/>
          </p15:clr>
        </p15:guide>
        <p15:guide id="3" pos="46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0B83E-FA34-4381-996D-03100591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E26D2-29B6-4282-A0BC-E115F9BE8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F1135-899A-4893-AF12-46831C23B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835D-9E56-4DBC-ACBB-9A77499F3722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AD8B-B39D-4A5E-96E0-F4DC17F34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2DDFC-0763-4EA8-9CFA-A36BBA54A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9B31-D257-453A-992F-7C6DA1CCA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04" r:id="rId2"/>
    <p:sldLayoutId id="2147483808" r:id="rId3"/>
    <p:sldLayoutId id="2147483803" r:id="rId4"/>
    <p:sldLayoutId id="2147483802" r:id="rId5"/>
    <p:sldLayoutId id="2147483806" r:id="rId6"/>
    <p:sldLayoutId id="2147483821" r:id="rId7"/>
    <p:sldLayoutId id="2147483807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22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7EB92-21ED-8596-AF00-387808F7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65C61-35F7-A59D-6137-1340ACB16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9936E-FBFA-8A88-C06D-535ADF621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E462-28BB-4C4A-BB65-B876F7974A63}" type="datetimeFigureOut">
              <a:rPr lang="en-GB" smtClean="0"/>
              <a:t>03/11/2022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C76B4-1816-5F34-1DE7-CAB445365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C0244-A95A-BC63-4EEE-9D719A2EE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8CD0-20A3-40AC-9847-06F08A1C5B6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C8DFC-EC0B-4134-EABA-FE6A658AB387}"/>
              </a:ext>
            </a:extLst>
          </p:cNvPr>
          <p:cNvSpPr/>
          <p:nvPr userDrawn="1"/>
        </p:nvSpPr>
        <p:spPr>
          <a:xfrm>
            <a:off x="10632377" y="542926"/>
            <a:ext cx="882159" cy="667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DA064C-D4BB-F4FD-F527-E667109E0F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51421" y="559353"/>
            <a:ext cx="845257" cy="6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7243" userDrawn="1">
          <p15:clr>
            <a:srgbClr val="F26B43"/>
          </p15:clr>
        </p15:guide>
        <p15:guide id="3" orient="horz" pos="1147" userDrawn="1">
          <p15:clr>
            <a:srgbClr val="F26B43"/>
          </p15:clr>
        </p15:guide>
        <p15:guide id="4" orient="horz" pos="352" userDrawn="1">
          <p15:clr>
            <a:srgbClr val="F26B43"/>
          </p15:clr>
        </p15:guide>
        <p15:guide id="5" orient="horz" pos="38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7893-101D-4A1B-AD0E-3887814FD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9413" y="587240"/>
            <a:ext cx="5725867" cy="1939555"/>
          </a:xfrm>
        </p:spPr>
        <p:txBody>
          <a:bodyPr>
            <a:normAutofit fontScale="90000"/>
          </a:bodyPr>
          <a:lstStyle/>
          <a:p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spc="-151" dirty="0">
                <a:latin typeface="Arial" panose="020B0604020202020204" pitchFamily="34" charset="0"/>
                <a:cs typeface="Arial" panose="020B0604020202020204" pitchFamily="34" charset="0"/>
              </a:rPr>
              <a:t>East of England </a:t>
            </a:r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spc="-15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b="1" spc="-151" dirty="0">
                <a:latin typeface="+mn-lt"/>
                <a:cs typeface="Arial" panose="020B0604020202020204" pitchFamily="34" charset="0"/>
              </a:rPr>
              <a:t>EAGA235109 Wroxham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E262-E69A-48E3-8116-79A34AAC6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2024" y="2780928"/>
            <a:ext cx="4821361" cy="1748459"/>
          </a:xfrm>
        </p:spPr>
        <p:txBody>
          <a:bodyPr>
            <a:noAutofit/>
          </a:bodyPr>
          <a:lstStyle/>
          <a:p>
            <a:pPr algn="just"/>
            <a:r>
              <a:rPr lang="en-GB" sz="2000" b="1" dirty="0">
                <a:cs typeface="Arial" panose="020B0604020202020204" pitchFamily="34" charset="0"/>
              </a:rPr>
              <a:t>Area Manager Chris Wade</a:t>
            </a:r>
          </a:p>
          <a:p>
            <a:endParaRPr lang="en-GB" sz="2000" b="1" dirty="0">
              <a:cs typeface="Arial" panose="020B0604020202020204" pitchFamily="34" charset="0"/>
            </a:endParaRPr>
          </a:p>
          <a:p>
            <a:r>
              <a:rPr lang="en-GB" sz="2000" b="1" dirty="0">
                <a:cs typeface="Arial" panose="020B0604020202020204" pitchFamily="34" charset="0"/>
              </a:rPr>
              <a:t>Project Manager Liam Farrelly</a:t>
            </a:r>
          </a:p>
          <a:p>
            <a:endParaRPr lang="en-GB" sz="2000" b="1" dirty="0">
              <a:cs typeface="Arial" panose="020B0604020202020204" pitchFamily="34" charset="0"/>
            </a:endParaRPr>
          </a:p>
          <a:p>
            <a:r>
              <a:rPr lang="en-GB" sz="2000" b="1" dirty="0">
                <a:cs typeface="Arial" panose="020B0604020202020204" pitchFamily="34" charset="0"/>
              </a:rPr>
              <a:t>Team Leader Paul Dyson</a:t>
            </a:r>
          </a:p>
          <a:p>
            <a:endParaRPr lang="en-GB" sz="2000" b="1" dirty="0">
              <a:cs typeface="Arial" panose="020B0604020202020204" pitchFamily="34" charset="0"/>
            </a:endParaRPr>
          </a:p>
          <a:p>
            <a:r>
              <a:rPr lang="en-GB" sz="2000" b="1" dirty="0">
                <a:cs typeface="Arial" panose="020B0604020202020204" pitchFamily="34" charset="0"/>
              </a:rPr>
              <a:t>Stakeholder Coordinator Rob Hamer</a:t>
            </a:r>
          </a:p>
          <a:p>
            <a:endParaRPr lang="en-GB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GB" sz="2000" b="1" dirty="0">
                <a:cs typeface="Arial" panose="020B0604020202020204" pitchFamily="34" charset="0"/>
              </a:rPr>
              <a:t>Customer Care 0800 151 2404</a:t>
            </a:r>
          </a:p>
        </p:txBody>
      </p:sp>
      <p:pic>
        <p:nvPicPr>
          <p:cNvPr id="8" name="Picture Placeholder 11">
            <a:extLst>
              <a:ext uri="{FF2B5EF4-FFF2-40B4-BE49-F238E27FC236}">
                <a16:creationId xmlns:a16="http://schemas.microsoft.com/office/drawing/2014/main" id="{2382A3B1-38F8-4C7A-AB97-3655A70705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8" b="15868"/>
          <a:stretch>
            <a:fillRect/>
          </a:stretch>
        </p:blipFill>
        <p:spPr>
          <a:xfrm>
            <a:off x="2686794" y="2"/>
            <a:ext cx="3409207" cy="1551495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7CB25B4-A9B6-4F38-8FA5-0F4FDA1CC4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2" r="2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8" descr="A view of a city at night&#10;&#10;Description automatically generated">
            <a:extLst>
              <a:ext uri="{FF2B5EF4-FFF2-40B4-BE49-F238E27FC236}">
                <a16:creationId xmlns:a16="http://schemas.microsoft.com/office/drawing/2014/main" id="{70702699-D556-4A53-B8F3-154E98CF8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593589" y="2663900"/>
            <a:ext cx="3598411" cy="4194101"/>
          </a:xfrm>
          <a:custGeom>
            <a:avLst/>
            <a:gdLst>
              <a:gd name="connsiteX0" fmla="*/ 3598411 w 3598411"/>
              <a:gd name="connsiteY0" fmla="*/ 0 h 4194101"/>
              <a:gd name="connsiteX1" fmla="*/ 3598411 w 3598411"/>
              <a:gd name="connsiteY1" fmla="*/ 3249218 h 4194101"/>
              <a:gd name="connsiteX2" fmla="*/ 3126398 w 3598411"/>
              <a:gd name="connsiteY2" fmla="*/ 3721231 h 4194101"/>
              <a:gd name="connsiteX3" fmla="*/ 3598411 w 3598411"/>
              <a:gd name="connsiteY3" fmla="*/ 4193244 h 4194101"/>
              <a:gd name="connsiteX4" fmla="*/ 3598411 w 3598411"/>
              <a:gd name="connsiteY4" fmla="*/ 4194101 h 4194101"/>
              <a:gd name="connsiteX5" fmla="*/ 595690 w 3598411"/>
              <a:gd name="connsiteY5" fmla="*/ 4194101 h 4194101"/>
              <a:gd name="connsiteX6" fmla="*/ 0 w 3598411"/>
              <a:gd name="connsiteY6" fmla="*/ 3598412 h 419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8411" h="4194101">
                <a:moveTo>
                  <a:pt x="3598411" y="0"/>
                </a:moveTo>
                <a:lnTo>
                  <a:pt x="3598411" y="3249218"/>
                </a:lnTo>
                <a:lnTo>
                  <a:pt x="3126398" y="3721231"/>
                </a:lnTo>
                <a:lnTo>
                  <a:pt x="3598411" y="4193244"/>
                </a:lnTo>
                <a:lnTo>
                  <a:pt x="3598411" y="4194101"/>
                </a:lnTo>
                <a:lnTo>
                  <a:pt x="595690" y="4194101"/>
                </a:lnTo>
                <a:lnTo>
                  <a:pt x="0" y="35984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026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4A342CC-E909-4693-AC3E-08C43C9BF0ED}"/>
              </a:ext>
            </a:extLst>
          </p:cNvPr>
          <p:cNvSpPr txBox="1">
            <a:spLocks/>
          </p:cNvSpPr>
          <p:nvPr/>
        </p:nvSpPr>
        <p:spPr>
          <a:xfrm>
            <a:off x="590467" y="274640"/>
            <a:ext cx="10930403" cy="576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Why we’re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0761A9-1175-409C-9AC6-830C30CED735}"/>
              </a:ext>
            </a:extLst>
          </p:cNvPr>
          <p:cNvSpPr txBox="1">
            <a:spLocks/>
          </p:cNvSpPr>
          <p:nvPr/>
        </p:nvSpPr>
        <p:spPr>
          <a:xfrm>
            <a:off x="601873" y="1158950"/>
            <a:ext cx="6985177" cy="964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Our work is part of the government’s 30-year-long gas mains replacement programme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CCBFDE-37A6-46B2-ACE9-005A42C62212}"/>
              </a:ext>
            </a:extLst>
          </p:cNvPr>
          <p:cNvGrpSpPr/>
          <p:nvPr/>
        </p:nvGrpSpPr>
        <p:grpSpPr>
          <a:xfrm>
            <a:off x="590467" y="1455143"/>
            <a:ext cx="10921471" cy="3947716"/>
            <a:chOff x="599399" y="1047731"/>
            <a:chExt cx="10921471" cy="4883509"/>
          </a:xfrm>
        </p:grpSpPr>
        <p:pic>
          <p:nvPicPr>
            <p:cNvPr id="14" name="Picture 4" descr="Image result for images gas explosion Larkhill">
              <a:extLst>
                <a:ext uri="{FF2B5EF4-FFF2-40B4-BE49-F238E27FC236}">
                  <a16:creationId xmlns:a16="http://schemas.microsoft.com/office/drawing/2014/main" id="{1020A8AE-94B3-4802-A5A1-29AB64914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167" y="3586543"/>
              <a:ext cx="3858701" cy="2344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Image result for images gas explosion Larkhill&quot;">
              <a:extLst>
                <a:ext uri="{FF2B5EF4-FFF2-40B4-BE49-F238E27FC236}">
                  <a16:creationId xmlns:a16="http://schemas.microsoft.com/office/drawing/2014/main" id="{E6C6CBC5-5B6B-4CAD-BD7E-31179DAEF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168" y="1047731"/>
              <a:ext cx="3858702" cy="2315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25813108-3272-4D65-9537-92216FF381E0}"/>
                </a:ext>
              </a:extLst>
            </p:cNvPr>
            <p:cNvSpPr txBox="1">
              <a:spLocks/>
            </p:cNvSpPr>
            <p:nvPr/>
          </p:nvSpPr>
          <p:spPr>
            <a:xfrm>
              <a:off x="599399" y="2023313"/>
              <a:ext cx="6985177" cy="93009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002060"/>
                </a:buClr>
                <a:buFont typeface="Arial"/>
                <a:buChar char="•"/>
                <a:defRPr sz="2400" b="0" i="0" kern="1200">
                  <a:solidFill>
                    <a:srgbClr val="32323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002060"/>
                </a:buClr>
                <a:buFont typeface="Arial"/>
                <a:buChar char="–"/>
                <a:defRPr sz="2000" b="0" i="0" kern="1200">
                  <a:solidFill>
                    <a:srgbClr val="32323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002060"/>
                </a:buClr>
                <a:buFont typeface="Arial"/>
                <a:buChar char="•"/>
                <a:defRPr sz="1800" b="0" i="0" kern="1200">
                  <a:solidFill>
                    <a:srgbClr val="32323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002060"/>
                </a:buClr>
                <a:buFont typeface="Arial"/>
                <a:buChar char="–"/>
                <a:defRPr sz="2000" b="0" i="0" kern="1200">
                  <a:solidFill>
                    <a:srgbClr val="32323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002060"/>
                </a:buClr>
                <a:buFont typeface="Arial"/>
                <a:buChar char="»"/>
                <a:defRPr sz="2000" b="0" i="0" kern="1200">
                  <a:solidFill>
                    <a:srgbClr val="32323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Initiated following a gas explosion at Larkhall, Lanarkshire, in December 1999</a:t>
              </a:r>
            </a:p>
            <a:p>
              <a:r>
                <a:rPr lang="en-GB" dirty="0"/>
                <a:t>Health and Safety Executive investigated and introduced the ‘30/30 Programme’</a:t>
              </a:r>
            </a:p>
            <a:p>
              <a:pPr lvl="1"/>
              <a:r>
                <a:rPr lang="en-GB" dirty="0"/>
                <a:t>Replace all iron gas mains within 30m of a building within 30 years</a:t>
              </a:r>
            </a:p>
            <a:p>
              <a:pPr lvl="1"/>
              <a:r>
                <a:rPr lang="en-GB" dirty="0"/>
                <a:t>Started 2002; finishing 2032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7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C283D94-3916-CCD0-D347-946DFAD12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" y="-1"/>
            <a:ext cx="12190452" cy="6867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AD4511-387B-EBD7-7DB8-61A2A14972DF}"/>
              </a:ext>
            </a:extLst>
          </p:cNvPr>
          <p:cNvSpPr txBox="1"/>
          <p:nvPr/>
        </p:nvSpPr>
        <p:spPr>
          <a:xfrm>
            <a:off x="5879976" y="4005064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4571m</a:t>
            </a:r>
          </a:p>
          <a:p>
            <a:r>
              <a:rPr lang="en-GB" sz="5400" dirty="0"/>
              <a:t>4681m</a:t>
            </a:r>
          </a:p>
        </p:txBody>
      </p:sp>
    </p:spTree>
    <p:extLst>
      <p:ext uri="{BB962C8B-B14F-4D97-AF65-F5344CB8AC3E}">
        <p14:creationId xmlns:p14="http://schemas.microsoft.com/office/powerpoint/2010/main" val="23024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843-39A5-496F-A557-4C1BFC73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6897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Customer Impact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E2393-CB0F-6E84-A4B9-BB985F27815F}"/>
              </a:ext>
            </a:extLst>
          </p:cNvPr>
          <p:cNvSpPr txBox="1"/>
          <p:nvPr/>
        </p:nvSpPr>
        <p:spPr>
          <a:xfrm>
            <a:off x="263352" y="1124744"/>
            <a:ext cx="111450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cs typeface="Arial" panose="020B0604020202020204" pitchFamily="34" charset="0"/>
              </a:rPr>
              <a:t>Keys Drive 17/10/2022 to 15/12/2022 Trafford Walk numbers 1 to 29 will have Meter Boxes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Skinners Lane 17/10/2022 to 18/11/2022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Trafford Way 14/11/2022 to 09/12/2022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Preston Close 21/11/2022 to 09/12/2022 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 err="1">
                <a:cs typeface="Arial" panose="020B0604020202020204" pitchFamily="34" charset="0"/>
              </a:rPr>
              <a:t>Salhouse</a:t>
            </a:r>
            <a:r>
              <a:rPr lang="en-GB" sz="1400" b="1" dirty="0">
                <a:cs typeface="Arial" panose="020B0604020202020204" pitchFamily="34" charset="0"/>
              </a:rPr>
              <a:t> Way 12/12/2022 to 20/01/2023 Will have Traffic management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Norwich Road 03/01/2023 to 24/02/2023 Will have Traffic management, will be moving meters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Castle Street 23/01/2023 to 03/02/2023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Park Road 23/01/2023 to 03/02/2023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Charles Close 23/01/2023 to 28/04/2023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The Avenue TBC Will have Traffic management 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r>
              <a:rPr lang="en-GB" sz="1400" b="1" dirty="0">
                <a:cs typeface="Arial" panose="020B0604020202020204" pitchFamily="34" charset="0"/>
              </a:rPr>
              <a:t>Beech Road TBC Private Road</a:t>
            </a:r>
          </a:p>
          <a:p>
            <a:endParaRPr lang="en-GB" sz="1400" b="1" dirty="0">
              <a:cs typeface="Arial" panose="020B0604020202020204" pitchFamily="34" charset="0"/>
            </a:endParaRPr>
          </a:p>
          <a:p>
            <a:endParaRPr lang="en-GB" sz="1600" b="1" dirty="0">
              <a:cs typeface="Arial" panose="020B0604020202020204" pitchFamily="34" charset="0"/>
            </a:endParaRPr>
          </a:p>
          <a:p>
            <a:endParaRPr lang="en-GB" sz="1600" b="1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A62C5-350E-2930-C782-CBE438E2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484784"/>
            <a:ext cx="3672408" cy="48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1D6575-C60F-4CC8-B8C8-49C0F3240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52259"/>
            <a:ext cx="11904127" cy="1366924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19B0929-D4F0-4EB4-BA25-CC0D3D65A225}"/>
              </a:ext>
            </a:extLst>
          </p:cNvPr>
          <p:cNvGrpSpPr/>
          <p:nvPr/>
        </p:nvGrpSpPr>
        <p:grpSpPr>
          <a:xfrm>
            <a:off x="1390336" y="1528624"/>
            <a:ext cx="1328403" cy="2250281"/>
            <a:chOff x="1461515" y="1731885"/>
            <a:chExt cx="1328403" cy="225028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AE94B1D-B9BF-4784-BAE5-CEE7913DDB08}"/>
                </a:ext>
              </a:extLst>
            </p:cNvPr>
            <p:cNvSpPr/>
            <p:nvPr/>
          </p:nvSpPr>
          <p:spPr>
            <a:xfrm>
              <a:off x="1519246" y="1731885"/>
              <a:ext cx="1197989" cy="22502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8A17BE4-83C7-49B6-82D9-762E51B74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3427" y="1993742"/>
              <a:ext cx="910800" cy="1663859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82FF64-9B33-4C47-8A8A-6C5AFBE1768C}"/>
                </a:ext>
              </a:extLst>
            </p:cNvPr>
            <p:cNvSpPr txBox="1"/>
            <p:nvPr/>
          </p:nvSpPr>
          <p:spPr>
            <a:xfrm>
              <a:off x="1461515" y="1741832"/>
              <a:ext cx="132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10 – 0 DAYS BEOFRE ON SITE </a:t>
              </a:r>
            </a:p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COULD BE EARLIER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6B97483-B9EC-4984-AB5C-3C136560EE01}"/>
                </a:ext>
              </a:extLst>
            </p:cNvPr>
            <p:cNvSpPr txBox="1"/>
            <p:nvPr/>
          </p:nvSpPr>
          <p:spPr>
            <a:xfrm>
              <a:off x="1872696" y="3713917"/>
              <a:ext cx="72907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rgbClr val="FF0000"/>
                  </a:solidFill>
                </a:rPr>
                <a:t>CARE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287ECBA-7439-4CC6-B094-9E038AF46C31}"/>
              </a:ext>
            </a:extLst>
          </p:cNvPr>
          <p:cNvGrpSpPr/>
          <p:nvPr/>
        </p:nvGrpSpPr>
        <p:grpSpPr>
          <a:xfrm>
            <a:off x="4042251" y="1556266"/>
            <a:ext cx="1328403" cy="2250281"/>
            <a:chOff x="4117052" y="1731885"/>
            <a:chExt cx="1328403" cy="225028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D6452F5-4043-4F2F-BD31-436F671FEA49}"/>
                </a:ext>
              </a:extLst>
            </p:cNvPr>
            <p:cNvSpPr/>
            <p:nvPr/>
          </p:nvSpPr>
          <p:spPr>
            <a:xfrm>
              <a:off x="4134561" y="1731885"/>
              <a:ext cx="1197989" cy="22502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E44DACC-660F-406C-8675-B1F87265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1916" y="1972309"/>
              <a:ext cx="900113" cy="162814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F2BC0C6-3C7F-4094-ABD4-C81B0BCBDA6D}"/>
                </a:ext>
              </a:extLst>
            </p:cNvPr>
            <p:cNvSpPr txBox="1"/>
            <p:nvPr/>
          </p:nvSpPr>
          <p:spPr>
            <a:xfrm>
              <a:off x="4117052" y="1739107"/>
              <a:ext cx="132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1 DAY BEFORE </a:t>
              </a:r>
            </a:p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GAS OFF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AA28FEC-6AC9-470A-B700-4AFBB60E9A66}"/>
                </a:ext>
              </a:extLst>
            </p:cNvPr>
            <p:cNvSpPr txBox="1"/>
            <p:nvPr/>
          </p:nvSpPr>
          <p:spPr>
            <a:xfrm>
              <a:off x="4306312" y="3686114"/>
              <a:ext cx="91248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rgbClr val="FF0000"/>
                  </a:solidFill>
                </a:rPr>
                <a:t>NO GAS REMINDER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CF9B2E0-5AE1-421A-8C44-7DC0959B17A1}"/>
              </a:ext>
            </a:extLst>
          </p:cNvPr>
          <p:cNvGrpSpPr/>
          <p:nvPr/>
        </p:nvGrpSpPr>
        <p:grpSpPr>
          <a:xfrm>
            <a:off x="5341720" y="1568003"/>
            <a:ext cx="1353280" cy="2250281"/>
            <a:chOff x="5330500" y="1600655"/>
            <a:chExt cx="1353280" cy="2250281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82597D0-BE0C-447A-BEC8-2100F468699A}"/>
                </a:ext>
              </a:extLst>
            </p:cNvPr>
            <p:cNvGrpSpPr/>
            <p:nvPr/>
          </p:nvGrpSpPr>
          <p:grpSpPr>
            <a:xfrm>
              <a:off x="5334388" y="1600655"/>
              <a:ext cx="1349392" cy="2250281"/>
              <a:chOff x="5406232" y="1722831"/>
              <a:chExt cx="1349392" cy="225028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0161A8-CF67-4948-84F5-1D63E4083C79}"/>
                  </a:ext>
                </a:extLst>
              </p:cNvPr>
              <p:cNvSpPr/>
              <p:nvPr/>
            </p:nvSpPr>
            <p:spPr>
              <a:xfrm>
                <a:off x="5440767" y="1722831"/>
                <a:ext cx="1216918" cy="22502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DA7A7BB-C53A-46E6-B0F8-6775071CBF50}"/>
                  </a:ext>
                </a:extLst>
              </p:cNvPr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442" b="12335"/>
              <a:stretch/>
            </p:blipFill>
            <p:spPr bwMode="auto">
              <a:xfrm>
                <a:off x="5611565" y="2001585"/>
                <a:ext cx="902410" cy="16075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9C6B3D4-92D5-4CDF-B926-225FA0FA5DDF}"/>
                  </a:ext>
                </a:extLst>
              </p:cNvPr>
              <p:cNvSpPr txBox="1"/>
              <p:nvPr/>
            </p:nvSpPr>
            <p:spPr>
              <a:xfrm>
                <a:off x="5632766" y="2971800"/>
                <a:ext cx="928848" cy="914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105DC3D-CC8E-4F8D-8205-E0781A8E3BFF}"/>
                  </a:ext>
                </a:extLst>
              </p:cNvPr>
              <p:cNvSpPr txBox="1"/>
              <p:nvPr/>
            </p:nvSpPr>
            <p:spPr>
              <a:xfrm>
                <a:off x="5406232" y="1746728"/>
                <a:ext cx="1349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" b="1" dirty="0">
                    <a:solidFill>
                      <a:srgbClr val="FF0000"/>
                    </a:solidFill>
                  </a:rPr>
                  <a:t>ENGINEERING </a:t>
                </a:r>
              </a:p>
              <a:p>
                <a:pPr algn="ctr"/>
                <a:r>
                  <a:rPr lang="en-GB" sz="600" b="1" dirty="0">
                    <a:solidFill>
                      <a:srgbClr val="FF0000"/>
                    </a:solidFill>
                  </a:rPr>
                  <a:t>ACTIVITIES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885D958-8CE3-437A-A259-F3B876ED9086}"/>
                </a:ext>
              </a:extLst>
            </p:cNvPr>
            <p:cNvSpPr txBox="1"/>
            <p:nvPr/>
          </p:nvSpPr>
          <p:spPr>
            <a:xfrm>
              <a:off x="5330500" y="3553678"/>
              <a:ext cx="132840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GETTING THE GAS BACK ON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CC33FE0-07C9-445A-9344-A8AAA36581A8}"/>
              </a:ext>
            </a:extLst>
          </p:cNvPr>
          <p:cNvSpPr/>
          <p:nvPr/>
        </p:nvSpPr>
        <p:spPr>
          <a:xfrm>
            <a:off x="6789369" y="1554634"/>
            <a:ext cx="1197989" cy="22502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FEB5E8-5F33-4E84-9070-9232B042FB75}"/>
              </a:ext>
            </a:extLst>
          </p:cNvPr>
          <p:cNvSpPr txBox="1"/>
          <p:nvPr/>
        </p:nvSpPr>
        <p:spPr>
          <a:xfrm>
            <a:off x="6771221" y="1570616"/>
            <a:ext cx="1207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rgbClr val="FF0000"/>
                </a:solidFill>
              </a:rPr>
              <a:t>ENGINEERING </a:t>
            </a:r>
          </a:p>
          <a:p>
            <a:pPr algn="ctr"/>
            <a:r>
              <a:rPr lang="en-GB" sz="600" b="1" dirty="0">
                <a:solidFill>
                  <a:srgbClr val="FF0000"/>
                </a:solidFill>
              </a:rPr>
              <a:t>ACTIVITIES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917EA62-8F42-4259-B5BD-49CA1157CC13}"/>
              </a:ext>
            </a:extLst>
          </p:cNvPr>
          <p:cNvGrpSpPr/>
          <p:nvPr/>
        </p:nvGrpSpPr>
        <p:grpSpPr>
          <a:xfrm>
            <a:off x="6928593" y="1819516"/>
            <a:ext cx="1014612" cy="1889446"/>
            <a:chOff x="6921320" y="1943731"/>
            <a:chExt cx="1001721" cy="184293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AFDEEA5-ACBA-4AAF-B67C-C437111C36F2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276" b="12142"/>
            <a:stretch/>
          </p:blipFill>
          <p:spPr bwMode="auto">
            <a:xfrm>
              <a:off x="6945619" y="1943731"/>
              <a:ext cx="898136" cy="1639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EBD2082-526F-4A61-92E1-6591BC80CC5B}"/>
                </a:ext>
              </a:extLst>
            </p:cNvPr>
            <p:cNvSpPr txBox="1"/>
            <p:nvPr/>
          </p:nvSpPr>
          <p:spPr>
            <a:xfrm>
              <a:off x="6921320" y="3606549"/>
              <a:ext cx="1001721" cy="180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rgbClr val="FF0000"/>
                  </a:solidFill>
                </a:rPr>
                <a:t>SORRY WE MISSED YOU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009948B2-1A6C-4805-9D62-EF9135298F27}"/>
              </a:ext>
            </a:extLst>
          </p:cNvPr>
          <p:cNvSpPr/>
          <p:nvPr/>
        </p:nvSpPr>
        <p:spPr>
          <a:xfrm>
            <a:off x="8176273" y="1560607"/>
            <a:ext cx="1197989" cy="22502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9A921A-0A7E-415D-9268-70E5C1CD31C4}"/>
              </a:ext>
            </a:extLst>
          </p:cNvPr>
          <p:cNvGrpSpPr/>
          <p:nvPr/>
        </p:nvGrpSpPr>
        <p:grpSpPr>
          <a:xfrm>
            <a:off x="8113866" y="1558338"/>
            <a:ext cx="1328403" cy="2159764"/>
            <a:chOff x="8113866" y="1547118"/>
            <a:chExt cx="1328403" cy="2159764"/>
          </a:xfrm>
        </p:grpSpPr>
        <p:pic>
          <p:nvPicPr>
            <p:cNvPr id="43" name="E7842D92-6333-4B87-88D2-FBC6476E10AC" descr="DDFC3D59-FB9E-426C-95F7-0ED6BEB64DDC@home">
              <a:extLst>
                <a:ext uri="{FF2B5EF4-FFF2-40B4-BE49-F238E27FC236}">
                  <a16:creationId xmlns:a16="http://schemas.microsoft.com/office/drawing/2014/main" id="{8493CDC3-8083-4C52-8CDA-8DF501077F67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529" y="1818416"/>
              <a:ext cx="900113" cy="1638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C6AFC5E-BC4F-46A5-A3EB-6E8855975066}"/>
                </a:ext>
              </a:extLst>
            </p:cNvPr>
            <p:cNvSpPr txBox="1"/>
            <p:nvPr/>
          </p:nvSpPr>
          <p:spPr>
            <a:xfrm>
              <a:off x="8260376" y="3522216"/>
              <a:ext cx="106597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rgbClr val="FF0000"/>
                  </a:solidFill>
                </a:rPr>
                <a:t>FILLING IN THE HOLES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D9545F6-85EF-459D-BB5B-6F7F84183E52}"/>
                </a:ext>
              </a:extLst>
            </p:cNvPr>
            <p:cNvSpPr txBox="1"/>
            <p:nvPr/>
          </p:nvSpPr>
          <p:spPr>
            <a:xfrm>
              <a:off x="8113866" y="1547118"/>
              <a:ext cx="132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2 – 6 DAYS AFTER </a:t>
              </a:r>
            </a:p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EXCAVATION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AD193C-C1F6-48EB-AC9B-3D02E50AAC3A}"/>
              </a:ext>
            </a:extLst>
          </p:cNvPr>
          <p:cNvGrpSpPr/>
          <p:nvPr/>
        </p:nvGrpSpPr>
        <p:grpSpPr>
          <a:xfrm>
            <a:off x="9458393" y="1513904"/>
            <a:ext cx="1328403" cy="2279720"/>
            <a:chOff x="9436260" y="1685061"/>
            <a:chExt cx="1328403" cy="227972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2C9C3F-17EC-4BB4-A6AF-A07CD0F32558}"/>
                </a:ext>
              </a:extLst>
            </p:cNvPr>
            <p:cNvSpPr/>
            <p:nvPr/>
          </p:nvSpPr>
          <p:spPr>
            <a:xfrm>
              <a:off x="9487097" y="1714500"/>
              <a:ext cx="1197989" cy="22502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4704DE7-1E3B-4697-8417-92FB104062B8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3" b="11967"/>
            <a:stretch/>
          </p:blipFill>
          <p:spPr bwMode="auto">
            <a:xfrm>
              <a:off x="9666025" y="1931393"/>
              <a:ext cx="845986" cy="17257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43DDFC6-FF2D-43B8-817D-581432615D8B}"/>
                </a:ext>
              </a:extLst>
            </p:cNvPr>
            <p:cNvSpPr txBox="1"/>
            <p:nvPr/>
          </p:nvSpPr>
          <p:spPr>
            <a:xfrm>
              <a:off x="9436260" y="1685061"/>
              <a:ext cx="132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2 – 6 DAYS AFTER </a:t>
              </a:r>
            </a:p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EXCAVATION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548E08-147D-4442-AF67-40311A152B8B}"/>
                </a:ext>
              </a:extLst>
            </p:cNvPr>
            <p:cNvSpPr txBox="1"/>
            <p:nvPr/>
          </p:nvSpPr>
          <p:spPr>
            <a:xfrm>
              <a:off x="9562691" y="3702222"/>
              <a:ext cx="105876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rgbClr val="FF0000"/>
                  </a:solidFill>
                </a:rPr>
                <a:t>SORRY WE MISSED YOU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88CEA6F-6DD9-4437-829B-3DCBE7ED22B0}"/>
              </a:ext>
            </a:extLst>
          </p:cNvPr>
          <p:cNvSpPr txBox="1"/>
          <p:nvPr/>
        </p:nvSpPr>
        <p:spPr>
          <a:xfrm>
            <a:off x="10737423" y="3657601"/>
            <a:ext cx="13284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" b="1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30D6EE4-6200-431B-B257-AFB387F27AE9}"/>
              </a:ext>
            </a:extLst>
          </p:cNvPr>
          <p:cNvGrpSpPr/>
          <p:nvPr/>
        </p:nvGrpSpPr>
        <p:grpSpPr>
          <a:xfrm>
            <a:off x="2755916" y="1551910"/>
            <a:ext cx="1348560" cy="2250788"/>
            <a:chOff x="2823941" y="1731378"/>
            <a:chExt cx="1348560" cy="225078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EEE907A-3B2E-41BF-8086-93E4D69C066A}"/>
                </a:ext>
              </a:extLst>
            </p:cNvPr>
            <p:cNvSpPr/>
            <p:nvPr/>
          </p:nvSpPr>
          <p:spPr>
            <a:xfrm>
              <a:off x="2823941" y="1731885"/>
              <a:ext cx="1197989" cy="22502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092F6DE-80C6-494A-826A-4F79F53BD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10207" y="1973250"/>
              <a:ext cx="837474" cy="1677205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7750B8-5133-474D-A274-4DDBEFA45308}"/>
                </a:ext>
              </a:extLst>
            </p:cNvPr>
            <p:cNvSpPr txBox="1"/>
            <p:nvPr/>
          </p:nvSpPr>
          <p:spPr>
            <a:xfrm>
              <a:off x="2844098" y="1731378"/>
              <a:ext cx="132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5 – 2 DAYS BEFORE </a:t>
              </a:r>
            </a:p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GAS OFF…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6259090-788B-4205-AC19-647107E9EA99}"/>
                </a:ext>
              </a:extLst>
            </p:cNvPr>
            <p:cNvSpPr txBox="1"/>
            <p:nvPr/>
          </p:nvSpPr>
          <p:spPr>
            <a:xfrm>
              <a:off x="3008022" y="3707240"/>
              <a:ext cx="899177" cy="191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rgbClr val="FF0000"/>
                  </a:solidFill>
                </a:rPr>
                <a:t>5 DAY DROP CARDS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D32035A-8C8E-4D11-B2AC-7854BB14CAD7}"/>
              </a:ext>
            </a:extLst>
          </p:cNvPr>
          <p:cNvGrpSpPr/>
          <p:nvPr/>
        </p:nvGrpSpPr>
        <p:grpSpPr>
          <a:xfrm>
            <a:off x="62037" y="1528625"/>
            <a:ext cx="1328403" cy="2250281"/>
            <a:chOff x="185433" y="1714500"/>
            <a:chExt cx="1328403" cy="225028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7617F1-B223-43C1-967E-A39981737B86}"/>
                </a:ext>
              </a:extLst>
            </p:cNvPr>
            <p:cNvSpPr/>
            <p:nvPr/>
          </p:nvSpPr>
          <p:spPr>
            <a:xfrm>
              <a:off x="260539" y="1714500"/>
              <a:ext cx="1197989" cy="22502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5330A6F-F97D-4B43-88AB-58AA22D9044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22" y="1984370"/>
              <a:ext cx="896618" cy="16263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69E7F04-EE0E-40A3-99AF-839B79C00485}"/>
                </a:ext>
              </a:extLst>
            </p:cNvPr>
            <p:cNvSpPr txBox="1"/>
            <p:nvPr/>
          </p:nvSpPr>
          <p:spPr>
            <a:xfrm>
              <a:off x="185433" y="1743876"/>
              <a:ext cx="1328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10 DAYS BEFORE </a:t>
              </a:r>
            </a:p>
            <a:p>
              <a:pPr algn="ctr"/>
              <a:r>
                <a:rPr lang="en-GB" sz="6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STARTING ON SITE</a:t>
              </a:r>
              <a:r>
                <a:rPr lang="en-GB" sz="600" b="1" dirty="0">
                  <a:solidFill>
                    <a:srgbClr val="FF0000"/>
                  </a:solidFill>
                </a:rPr>
                <a:t>…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1B3C92C-0EC3-447B-B9DB-015854965217}"/>
                </a:ext>
              </a:extLst>
            </p:cNvPr>
            <p:cNvSpPr txBox="1"/>
            <p:nvPr/>
          </p:nvSpPr>
          <p:spPr>
            <a:xfrm>
              <a:off x="500450" y="3704239"/>
              <a:ext cx="95094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rgbClr val="FF0000"/>
                  </a:solidFill>
                </a:rPr>
                <a:t>10 DAY LETTER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758A2B-6A0D-47BE-9C2C-D3D6FF3FA169}"/>
              </a:ext>
            </a:extLst>
          </p:cNvPr>
          <p:cNvGrpSpPr/>
          <p:nvPr/>
        </p:nvGrpSpPr>
        <p:grpSpPr>
          <a:xfrm>
            <a:off x="10829388" y="1542912"/>
            <a:ext cx="1265392" cy="2250281"/>
            <a:chOff x="10795388" y="1714500"/>
            <a:chExt cx="1265392" cy="225028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EB76701-006C-42E7-8AB7-B3C1C2C3F85F}"/>
                </a:ext>
              </a:extLst>
            </p:cNvPr>
            <p:cNvSpPr/>
            <p:nvPr/>
          </p:nvSpPr>
          <p:spPr>
            <a:xfrm>
              <a:off x="10795388" y="1714500"/>
              <a:ext cx="1197989" cy="22502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DBBCFA8-59D6-42EF-9320-C4D28E4D65CC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31" b="12710"/>
            <a:stretch/>
          </p:blipFill>
          <p:spPr bwMode="auto">
            <a:xfrm>
              <a:off x="10951800" y="1941353"/>
              <a:ext cx="855345" cy="17162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EBE1252-AEB1-483D-B1BD-1BBE65131F10}"/>
                </a:ext>
              </a:extLst>
            </p:cNvPr>
            <p:cNvSpPr txBox="1"/>
            <p:nvPr/>
          </p:nvSpPr>
          <p:spPr>
            <a:xfrm>
              <a:off x="11002478" y="1735522"/>
              <a:ext cx="105830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rgbClr val="FF0000"/>
                  </a:solidFill>
                </a:rPr>
                <a:t>POST SITE CLEAR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2C69024-FBC7-4092-91AA-E548F1492D96}"/>
                </a:ext>
              </a:extLst>
            </p:cNvPr>
            <p:cNvSpPr txBox="1"/>
            <p:nvPr/>
          </p:nvSpPr>
          <p:spPr>
            <a:xfrm>
              <a:off x="10966709" y="3702652"/>
              <a:ext cx="85534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rgbClr val="FF0000"/>
                  </a:solidFill>
                </a:rPr>
                <a:t>HOW DID WE DO?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36CE477-C41F-4858-8084-04854D49D198}"/>
              </a:ext>
            </a:extLst>
          </p:cNvPr>
          <p:cNvCxnSpPr>
            <a:cxnSpLocks/>
          </p:cNvCxnSpPr>
          <p:nvPr/>
        </p:nvCxnSpPr>
        <p:spPr>
          <a:xfrm>
            <a:off x="5313022" y="1464224"/>
            <a:ext cx="13173" cy="536400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E0B0C42-8204-4548-AAB1-F440BF35C1F0}"/>
              </a:ext>
            </a:extLst>
          </p:cNvPr>
          <p:cNvGrpSpPr/>
          <p:nvPr/>
        </p:nvGrpSpPr>
        <p:grpSpPr>
          <a:xfrm>
            <a:off x="1459807" y="4834053"/>
            <a:ext cx="1206002" cy="1942700"/>
            <a:chOff x="1491549" y="4764241"/>
            <a:chExt cx="1222724" cy="2006708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616F3F94-F3A3-4C04-B10E-D695FC6D7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19246" y="4764241"/>
              <a:ext cx="867306" cy="1150144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598C209-FCC4-47FD-A8BD-22087FA31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91549" y="5532261"/>
              <a:ext cx="596730" cy="1238688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A7A7CB3-1403-492C-8F52-D2E491177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49585" y="5361175"/>
              <a:ext cx="864688" cy="1205230"/>
            </a:xfrm>
            <a:prstGeom prst="rect">
              <a:avLst/>
            </a:prstGeom>
          </p:spPr>
        </p:pic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A36A3B9-EE36-4854-BF72-5FB3239AFB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24721" y="4834053"/>
            <a:ext cx="1262537" cy="90540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51773CE-6CC3-4AE9-9DE3-1BDE39E083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51331" y="5775055"/>
            <a:ext cx="1278536" cy="90540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03E18C6-E3A8-4CAE-8B4C-843BD614F1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8401" y="4820052"/>
            <a:ext cx="933280" cy="1910006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41E9FD14-CD6B-471D-8AA9-C24D200D57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8163" y="4802400"/>
            <a:ext cx="931376" cy="19116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DDD7B23-4617-409D-843B-58BF32B791C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49154" y="4802400"/>
            <a:ext cx="970555" cy="19116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8CC5FEE-458F-4D3B-B21D-55BE02FBF87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68475" y="4802400"/>
            <a:ext cx="959106" cy="19116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4CE14BD-EEE9-47F6-8EFC-76D1D48D429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0016" y="4802400"/>
            <a:ext cx="965619" cy="19116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0C8F6587-57C6-49C1-B185-CDE457CB1A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25178" y="4845264"/>
            <a:ext cx="951726" cy="1911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F7F1B4A-D779-454B-87B7-87B390EB7253}"/>
              </a:ext>
            </a:extLst>
          </p:cNvPr>
          <p:cNvGrpSpPr/>
          <p:nvPr/>
        </p:nvGrpSpPr>
        <p:grpSpPr>
          <a:xfrm>
            <a:off x="127730" y="4770045"/>
            <a:ext cx="1060400" cy="2010020"/>
            <a:chOff x="262628" y="4729904"/>
            <a:chExt cx="1060400" cy="201002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E474397-94EE-4DAA-9EE9-101FDD62B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55721" y="4729904"/>
              <a:ext cx="867307" cy="12552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8041E634-505A-478C-AA98-86B2BFD42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2628" y="5412933"/>
              <a:ext cx="908463" cy="1326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A12E27A-63C5-40DA-8D75-ABE915E05DCE}"/>
              </a:ext>
            </a:extLst>
          </p:cNvPr>
          <p:cNvCxnSpPr>
            <a:cxnSpLocks/>
          </p:cNvCxnSpPr>
          <p:nvPr/>
        </p:nvCxnSpPr>
        <p:spPr>
          <a:xfrm>
            <a:off x="1386312" y="1459458"/>
            <a:ext cx="13173" cy="536400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B23193F-273A-4366-AF6C-3B984813576C}"/>
              </a:ext>
            </a:extLst>
          </p:cNvPr>
          <p:cNvCxnSpPr>
            <a:cxnSpLocks/>
          </p:cNvCxnSpPr>
          <p:nvPr/>
        </p:nvCxnSpPr>
        <p:spPr>
          <a:xfrm>
            <a:off x="6689384" y="1468983"/>
            <a:ext cx="13173" cy="536400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20478B3-D05A-457E-9EE6-51CDD114429C}"/>
              </a:ext>
            </a:extLst>
          </p:cNvPr>
          <p:cNvCxnSpPr>
            <a:cxnSpLocks/>
          </p:cNvCxnSpPr>
          <p:nvPr/>
        </p:nvCxnSpPr>
        <p:spPr>
          <a:xfrm>
            <a:off x="8084806" y="1471360"/>
            <a:ext cx="13173" cy="536400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5A09020-900E-4516-A96F-A972B6031AD1}"/>
              </a:ext>
            </a:extLst>
          </p:cNvPr>
          <p:cNvCxnSpPr>
            <a:cxnSpLocks/>
          </p:cNvCxnSpPr>
          <p:nvPr/>
        </p:nvCxnSpPr>
        <p:spPr>
          <a:xfrm>
            <a:off x="9430229" y="1452316"/>
            <a:ext cx="13173" cy="536400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25C55A0-9BF9-4E8A-9BDB-CEB5B24B53B9}"/>
              </a:ext>
            </a:extLst>
          </p:cNvPr>
          <p:cNvCxnSpPr>
            <a:cxnSpLocks/>
          </p:cNvCxnSpPr>
          <p:nvPr/>
        </p:nvCxnSpPr>
        <p:spPr>
          <a:xfrm>
            <a:off x="10754210" y="1454687"/>
            <a:ext cx="13173" cy="536400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70FB6FE-CE88-4F3D-B33B-14FE52162516}"/>
              </a:ext>
            </a:extLst>
          </p:cNvPr>
          <p:cNvCxnSpPr>
            <a:cxnSpLocks/>
          </p:cNvCxnSpPr>
          <p:nvPr/>
        </p:nvCxnSpPr>
        <p:spPr>
          <a:xfrm>
            <a:off x="2710288" y="1454693"/>
            <a:ext cx="13173" cy="536400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E6F91D-79DD-42D3-BB4C-2F707F01ED00}"/>
              </a:ext>
            </a:extLst>
          </p:cNvPr>
          <p:cNvCxnSpPr>
            <a:cxnSpLocks/>
          </p:cNvCxnSpPr>
          <p:nvPr/>
        </p:nvCxnSpPr>
        <p:spPr>
          <a:xfrm>
            <a:off x="4001103" y="1435643"/>
            <a:ext cx="13173" cy="536400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579AFD4-8A6A-4B5A-B859-BA0B78CB57FD}"/>
              </a:ext>
            </a:extLst>
          </p:cNvPr>
          <p:cNvSpPr/>
          <p:nvPr/>
        </p:nvSpPr>
        <p:spPr>
          <a:xfrm>
            <a:off x="1420274" y="1486514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B34BBA4-1DE9-4A66-929F-02465DCEAE04}"/>
              </a:ext>
            </a:extLst>
          </p:cNvPr>
          <p:cNvSpPr/>
          <p:nvPr/>
        </p:nvSpPr>
        <p:spPr>
          <a:xfrm>
            <a:off x="2735843" y="148253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69DC9EA-FC65-4227-822F-158C01F733A0}"/>
              </a:ext>
            </a:extLst>
          </p:cNvPr>
          <p:cNvSpPr/>
          <p:nvPr/>
        </p:nvSpPr>
        <p:spPr>
          <a:xfrm>
            <a:off x="4038784" y="1499439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324A3B3-2D13-43BF-846D-BF4CB355EDBC}"/>
              </a:ext>
            </a:extLst>
          </p:cNvPr>
          <p:cNvSpPr/>
          <p:nvPr/>
        </p:nvSpPr>
        <p:spPr>
          <a:xfrm>
            <a:off x="5348522" y="149480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8392F1C-2205-4DF8-8B86-0F0EE23F1EFD}"/>
              </a:ext>
            </a:extLst>
          </p:cNvPr>
          <p:cNvSpPr/>
          <p:nvPr/>
        </p:nvSpPr>
        <p:spPr>
          <a:xfrm>
            <a:off x="6743666" y="150368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A4AFFDB-D95E-4817-888E-994B99AFF532}"/>
              </a:ext>
            </a:extLst>
          </p:cNvPr>
          <p:cNvSpPr/>
          <p:nvPr/>
        </p:nvSpPr>
        <p:spPr>
          <a:xfrm>
            <a:off x="8131845" y="148922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A66009A-605C-41F5-B803-3D7153E28874}"/>
              </a:ext>
            </a:extLst>
          </p:cNvPr>
          <p:cNvSpPr/>
          <p:nvPr/>
        </p:nvSpPr>
        <p:spPr>
          <a:xfrm>
            <a:off x="9471036" y="1485151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0864442-EAFF-4AC1-87A1-6404843CA6F8}"/>
              </a:ext>
            </a:extLst>
          </p:cNvPr>
          <p:cNvSpPr/>
          <p:nvPr/>
        </p:nvSpPr>
        <p:spPr>
          <a:xfrm>
            <a:off x="10791702" y="1482253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73A074E-21DE-44DA-B7C2-6385887E7AA1}"/>
              </a:ext>
            </a:extLst>
          </p:cNvPr>
          <p:cNvSpPr/>
          <p:nvPr/>
        </p:nvSpPr>
        <p:spPr>
          <a:xfrm>
            <a:off x="93912" y="148889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8B9D1B-B636-4C37-91D8-762B75C413D4}"/>
              </a:ext>
            </a:extLst>
          </p:cNvPr>
          <p:cNvSpPr txBox="1"/>
          <p:nvPr/>
        </p:nvSpPr>
        <p:spPr>
          <a:xfrm>
            <a:off x="42837" y="1471611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D76C273-652D-47FF-9509-BAE604CC10A7}"/>
              </a:ext>
            </a:extLst>
          </p:cNvPr>
          <p:cNvSpPr txBox="1"/>
          <p:nvPr/>
        </p:nvSpPr>
        <p:spPr>
          <a:xfrm>
            <a:off x="1371586" y="1471603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4F4907-CFA8-4B1B-9603-1D69570952B5}"/>
              </a:ext>
            </a:extLst>
          </p:cNvPr>
          <p:cNvSpPr txBox="1"/>
          <p:nvPr/>
        </p:nvSpPr>
        <p:spPr>
          <a:xfrm>
            <a:off x="2693186" y="1471603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1C75A12-B0BD-48A8-926D-BDB787F1D26C}"/>
              </a:ext>
            </a:extLst>
          </p:cNvPr>
          <p:cNvSpPr txBox="1"/>
          <p:nvPr/>
        </p:nvSpPr>
        <p:spPr>
          <a:xfrm>
            <a:off x="4000505" y="1478748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38D92C6-14D7-4BAF-9FCD-3FEAAD964A79}"/>
              </a:ext>
            </a:extLst>
          </p:cNvPr>
          <p:cNvSpPr txBox="1"/>
          <p:nvPr/>
        </p:nvSpPr>
        <p:spPr>
          <a:xfrm>
            <a:off x="5307808" y="1471605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4417D5-F07D-4365-B69C-96EB1841053E}"/>
              </a:ext>
            </a:extLst>
          </p:cNvPr>
          <p:cNvSpPr txBox="1"/>
          <p:nvPr/>
        </p:nvSpPr>
        <p:spPr>
          <a:xfrm>
            <a:off x="6703672" y="1485279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A7F7D68-E1E1-45FD-8B49-593AFDB22122}"/>
              </a:ext>
            </a:extLst>
          </p:cNvPr>
          <p:cNvSpPr txBox="1"/>
          <p:nvPr/>
        </p:nvSpPr>
        <p:spPr>
          <a:xfrm>
            <a:off x="8085948" y="1471605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8E8BD93-1D53-4258-971E-ECD6A77587CE}"/>
              </a:ext>
            </a:extLst>
          </p:cNvPr>
          <p:cNvSpPr txBox="1"/>
          <p:nvPr/>
        </p:nvSpPr>
        <p:spPr>
          <a:xfrm>
            <a:off x="9436932" y="1464460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3732F96-1C74-4800-91E9-A6CFF170C4EA}"/>
              </a:ext>
            </a:extLst>
          </p:cNvPr>
          <p:cNvSpPr txBox="1"/>
          <p:nvPr/>
        </p:nvSpPr>
        <p:spPr>
          <a:xfrm>
            <a:off x="10751386" y="1457319"/>
            <a:ext cx="228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016C879-F60F-4C30-BBE4-52281E89CAAA}"/>
              </a:ext>
            </a:extLst>
          </p:cNvPr>
          <p:cNvSpPr txBox="1"/>
          <p:nvPr/>
        </p:nvSpPr>
        <p:spPr>
          <a:xfrm>
            <a:off x="146064" y="3832686"/>
            <a:ext cx="115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 write to customers before we start; 1 month and 7 days before.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7E5CB92-8378-45C6-B57C-03F41A00C81E}"/>
              </a:ext>
            </a:extLst>
          </p:cNvPr>
          <p:cNvSpPr txBox="1"/>
          <p:nvPr/>
        </p:nvSpPr>
        <p:spPr>
          <a:xfrm>
            <a:off x="1453376" y="3832691"/>
            <a:ext cx="1194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Our CLOs knock on every door and will leave information if the customers are out.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1FFE841-5A1A-48B9-89ED-59EEC5EC9474}"/>
              </a:ext>
            </a:extLst>
          </p:cNvPr>
          <p:cNvSpPr txBox="1"/>
          <p:nvPr/>
        </p:nvSpPr>
        <p:spPr>
          <a:xfrm>
            <a:off x="2774981" y="3825547"/>
            <a:ext cx="1168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It is imperative we give customers enough notice to be at home on the day (2 clear days).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CE5638E-21D9-4651-987F-FB68FEB65C33}"/>
              </a:ext>
            </a:extLst>
          </p:cNvPr>
          <p:cNvSpPr txBox="1"/>
          <p:nvPr/>
        </p:nvSpPr>
        <p:spPr>
          <a:xfrm>
            <a:off x="4083744" y="3824742"/>
            <a:ext cx="1159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The reminder is important so customers can make arrangements to be in.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6CB4309-58C8-4954-956C-F36FB9834F27}"/>
              </a:ext>
            </a:extLst>
          </p:cNvPr>
          <p:cNvSpPr txBox="1"/>
          <p:nvPr/>
        </p:nvSpPr>
        <p:spPr>
          <a:xfrm>
            <a:off x="5368178" y="3832687"/>
            <a:ext cx="136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We work up until 8pm, and we need our customers to be aware of this.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EFB62DA-D1CB-47F3-895C-CE9FDE6F1513}"/>
              </a:ext>
            </a:extLst>
          </p:cNvPr>
          <p:cNvSpPr txBox="1"/>
          <p:nvPr/>
        </p:nvSpPr>
        <p:spPr>
          <a:xfrm>
            <a:off x="6746931" y="3818405"/>
            <a:ext cx="1381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Our aim is to never leave our customers without gas, so let them know what to do.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86ECB74-9072-4A07-95E8-04FAB7F9CED8}"/>
              </a:ext>
            </a:extLst>
          </p:cNvPr>
          <p:cNvSpPr txBox="1"/>
          <p:nvPr/>
        </p:nvSpPr>
        <p:spPr>
          <a:xfrm>
            <a:off x="8097109" y="3811261"/>
            <a:ext cx="129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Always knock before and after if we’re working on customers premises.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A567AAA-EBA0-48DB-8E42-78B039E08CF2}"/>
              </a:ext>
            </a:extLst>
          </p:cNvPr>
          <p:cNvSpPr txBox="1"/>
          <p:nvPr/>
        </p:nvSpPr>
        <p:spPr>
          <a:xfrm>
            <a:off x="9447289" y="3796969"/>
            <a:ext cx="129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Let customers know they’re not forgotten and we will come back.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C7FE0E2-BA5C-4862-BE18-0FDA6EA00D53}"/>
              </a:ext>
            </a:extLst>
          </p:cNvPr>
          <p:cNvSpPr txBox="1"/>
          <p:nvPr/>
        </p:nvSpPr>
        <p:spPr>
          <a:xfrm>
            <a:off x="10761748" y="3789825"/>
            <a:ext cx="129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Everything needs to look at it was before we started, leave a good impressions.</a:t>
            </a:r>
          </a:p>
        </p:txBody>
      </p:sp>
    </p:spTree>
    <p:extLst>
      <p:ext uri="{BB962C8B-B14F-4D97-AF65-F5344CB8AC3E}">
        <p14:creationId xmlns:p14="http://schemas.microsoft.com/office/powerpoint/2010/main" val="127660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843-39A5-496F-A557-4C1BFC73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/>
              <a:t>Christmas</a:t>
            </a:r>
            <a:endParaRPr lang="en-GB" sz="5400" b="1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759F4C8A-8DB1-25F9-111F-B4BC08115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/>
              <a:t>The gasworks </a:t>
            </a:r>
            <a:r>
              <a:rPr lang="en-GB" sz="3200" dirty="0"/>
              <a:t>will take a temporary break over the Christmas holiday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All excavations will be backfilled and reinstated before Christmas (weather permitting)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We may leave a compound on the project to store our barriers, this will be behind Heras Fencing and will be regularly checked over the Christmas period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8CDC4C9-BF05-21DE-E5A0-51E6CE2330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stain">
  <a:themeElements>
    <a:clrScheme name="Costain">
      <a:dk1>
        <a:srgbClr val="000000"/>
      </a:dk1>
      <a:lt1>
        <a:sysClr val="window" lastClr="FFFFFF"/>
      </a:lt1>
      <a:dk2>
        <a:srgbClr val="00234C"/>
      </a:dk2>
      <a:lt2>
        <a:srgbClr val="E7E8E8"/>
      </a:lt2>
      <a:accent1>
        <a:srgbClr val="0067C6"/>
      </a:accent1>
      <a:accent2>
        <a:srgbClr val="4F868E"/>
      </a:accent2>
      <a:accent3>
        <a:srgbClr val="00234C"/>
      </a:accent3>
      <a:accent4>
        <a:srgbClr val="69599E"/>
      </a:accent4>
      <a:accent5>
        <a:srgbClr val="ABAFAF"/>
      </a:accent5>
      <a:accent6>
        <a:srgbClr val="009CDE"/>
      </a:accent6>
      <a:hlink>
        <a:srgbClr val="00234C"/>
      </a:hlink>
      <a:folHlink>
        <a:srgbClr val="0023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etrol Blue">
      <a:srgbClr val="234D61"/>
    </a:custClr>
    <a:custClr name="Aqua">
      <a:srgbClr val="74B6AD"/>
    </a:custClr>
    <a:custClr name="Bright Green">
      <a:srgbClr val="A1BF37"/>
    </a:custClr>
    <a:custClr name="Dark Green">
      <a:srgbClr val="215732"/>
    </a:custClr>
    <a:custClr name="Dark Red">
      <a:srgbClr val="930041"/>
    </a:custClr>
    <a:custClr name="Dark Orange">
      <a:srgbClr val="BE531C"/>
    </a:custClr>
    <a:custClr name="Orange">
      <a:srgbClr val="DE7C00"/>
    </a:custClr>
    <a:custClr name="Ochre">
      <a:srgbClr val="BD9625"/>
    </a:custClr>
    <a:custClr name="Dark Purple">
      <a:srgbClr val="4D306B"/>
    </a:custClr>
    <a:custClr name="Purple">
      <a:srgbClr val="69589D"/>
    </a:custClr>
    <a:custClr name="Highlight Blue">
      <a:srgbClr val="00B5E2"/>
    </a:custClr>
    <a:custClr name="Highlight Green">
      <a:srgbClr val="009639"/>
    </a:custClr>
    <a:custClr name="Highlight Yellow">
      <a:srgbClr val="F6E200"/>
    </a:custClr>
    <a:custClr name="Highlight Pink">
      <a:srgbClr val="A51890"/>
    </a:custClr>
    <a:custClr name="Highlight Red">
      <a:srgbClr val="C4192E"/>
    </a:custClr>
  </a:custClrLst>
  <a:extLst>
    <a:ext uri="{05A4C25C-085E-4340-85A3-A5531E510DB2}">
      <thm15:themeFamily xmlns:thm15="http://schemas.microsoft.com/office/thememl/2012/main" name="Costain corporate template_Nov 2020_v2" id="{5F024A1E-34D5-4AF2-96E9-00B0365287D4}" vid="{F40A2B3D-5513-4789-A8C8-C0FB6E24B221}"/>
    </a:ext>
  </a:extLst>
</a:theme>
</file>

<file path=ppt/theme/theme2.xml><?xml version="1.0" encoding="utf-8"?>
<a:theme xmlns:a="http://schemas.openxmlformats.org/drawingml/2006/main" name="3_Cadent_PowerPoint_Template_v7">
  <a:themeElements>
    <a:clrScheme name="Cadent">
      <a:dk1>
        <a:sysClr val="windowText" lastClr="000000"/>
      </a:dk1>
      <a:lt1>
        <a:sysClr val="window" lastClr="FFFFFF"/>
      </a:lt1>
      <a:dk2>
        <a:srgbClr val="373A36"/>
      </a:dk2>
      <a:lt2>
        <a:srgbClr val="FA4616"/>
      </a:lt2>
      <a:accent1>
        <a:srgbClr val="00426A"/>
      </a:accent1>
      <a:accent2>
        <a:srgbClr val="69B3E7"/>
      </a:accent2>
      <a:accent3>
        <a:srgbClr val="004C45"/>
      </a:accent3>
      <a:accent4>
        <a:srgbClr val="A0DAB3"/>
      </a:accent4>
      <a:accent5>
        <a:srgbClr val="41273B"/>
      </a:accent5>
      <a:accent6>
        <a:srgbClr val="FDDA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dent_PowerPoint_Template_v5.potx" id="{0B5684BD-3BBA-49BC-BD31-814385A24CBC}" vid="{D6CB0727-51DA-4590-BB36-4BADA3E55677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CCD1D038E004D99153EBC27B86DBA" ma:contentTypeVersion="2" ma:contentTypeDescription="Create a new document." ma:contentTypeScope="" ma:versionID="c21a352542230b9caa78f30bb671d131">
  <xsd:schema xmlns:xsd="http://www.w3.org/2001/XMLSchema" xmlns:xs="http://www.w3.org/2001/XMLSchema" xmlns:p="http://schemas.microsoft.com/office/2006/metadata/properties" xmlns:ns2="926a9582-21d0-4ab9-9f6a-bb1ffd214e31" targetNamespace="http://schemas.microsoft.com/office/2006/metadata/properties" ma:root="true" ma:fieldsID="ddd6b24df65b746479a600f528525b25" ns2:_="">
    <xsd:import namespace="926a9582-21d0-4ab9-9f6a-bb1ffd214e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a9582-21d0-4ab9-9f6a-bb1ffd214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D7F101-2581-4868-8291-BB3B6C0C8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a9582-21d0-4ab9-9f6a-bb1ffd214e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0ED33F-4CC3-4E66-842D-F5990BE82D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4BD6-D914-4C87-8F07-55B44DE08578}">
  <ds:schemaRefs>
    <ds:schemaRef ds:uri="http://schemas.microsoft.com/office/2006/documentManagement/types"/>
    <ds:schemaRef ds:uri="http://schemas.microsoft.com/office/infopath/2007/PartnerControls"/>
    <ds:schemaRef ds:uri="926a9582-21d0-4ab9-9f6a-bb1ffd214e3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1_Costain corporate template_Nov 2020</Template>
  <TotalTime>3409</TotalTime>
  <Words>462</Words>
  <Application>Microsoft Office PowerPoint</Application>
  <PresentationFormat>Widescreen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Castellar</vt:lpstr>
      <vt:lpstr>Wingdings</vt:lpstr>
      <vt:lpstr>Costain</vt:lpstr>
      <vt:lpstr>3_Cadent_PowerPoint_Template_v7</vt:lpstr>
      <vt:lpstr>Custom Design</vt:lpstr>
      <vt:lpstr>Office Theme</vt:lpstr>
      <vt:lpstr>       East of England   EAGA235109 Wroxham</vt:lpstr>
      <vt:lpstr>PowerPoint Presentation</vt:lpstr>
      <vt:lpstr>PowerPoint Presentation</vt:lpstr>
      <vt:lpstr>Customer Impact Dates</vt:lpstr>
      <vt:lpstr>PowerPoint Presentation</vt:lpstr>
      <vt:lpstr>Christmas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Costain template</dc:title>
  <dc:creator>Craig Snow</dc:creator>
  <cp:lastModifiedBy>Robert Hamer</cp:lastModifiedBy>
  <cp:revision>71</cp:revision>
  <cp:lastPrinted>2022-11-03T11:49:09Z</cp:lastPrinted>
  <dcterms:created xsi:type="dcterms:W3CDTF">2020-11-24T16:13:09Z</dcterms:created>
  <dcterms:modified xsi:type="dcterms:W3CDTF">2022-11-03T14:14:06Z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f4e3bb-2789-472c-845a-7cbc76f0c7b4_Enabled">
    <vt:lpwstr>true</vt:lpwstr>
  </property>
  <property fmtid="{D5CDD505-2E9C-101B-9397-08002B2CF9AE}" pid="3" name="MSIP_Label_40f4e3bb-2789-472c-845a-7cbc76f0c7b4_SetDate">
    <vt:lpwstr>2020-11-24T16:13:10Z</vt:lpwstr>
  </property>
  <property fmtid="{D5CDD505-2E9C-101B-9397-08002B2CF9AE}" pid="4" name="MSIP_Label_40f4e3bb-2789-472c-845a-7cbc76f0c7b4_Method">
    <vt:lpwstr>Standard</vt:lpwstr>
  </property>
  <property fmtid="{D5CDD505-2E9C-101B-9397-08002B2CF9AE}" pid="5" name="MSIP_Label_40f4e3bb-2789-472c-845a-7cbc76f0c7b4_Name">
    <vt:lpwstr>Costain Low_0</vt:lpwstr>
  </property>
  <property fmtid="{D5CDD505-2E9C-101B-9397-08002B2CF9AE}" pid="6" name="MSIP_Label_40f4e3bb-2789-472c-845a-7cbc76f0c7b4_SiteId">
    <vt:lpwstr>8cb09124-b2c7-4dab-89ab-b3781aa4e809</vt:lpwstr>
  </property>
  <property fmtid="{D5CDD505-2E9C-101B-9397-08002B2CF9AE}" pid="7" name="MSIP_Label_40f4e3bb-2789-472c-845a-7cbc76f0c7b4_ActionId">
    <vt:lpwstr>9ba9e8a0-e189-4c5e-96f5-c1992b5621fa</vt:lpwstr>
  </property>
  <property fmtid="{D5CDD505-2E9C-101B-9397-08002B2CF9AE}" pid="8" name="MSIP_Label_40f4e3bb-2789-472c-845a-7cbc76f0c7b4_ContentBits">
    <vt:lpwstr>0</vt:lpwstr>
  </property>
  <property fmtid="{D5CDD505-2E9C-101B-9397-08002B2CF9AE}" pid="9" name="ContentTypeId">
    <vt:lpwstr>0x010100176CCD1D038E004D99153EBC27B86DBA</vt:lpwstr>
  </property>
</Properties>
</file>