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75" r:id="rId6"/>
    <p:sldId id="274" r:id="rId7"/>
    <p:sldId id="27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6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2020 General 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State and Federal Election Ballot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DEAC-956D-4823-8D44-8148C23D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Nuclear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3BA87-F9F4-4E60-9283-AB60EEFF39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Farm Economy </a:t>
            </a:r>
          </a:p>
          <a:p>
            <a:pPr lvl="1"/>
            <a:r>
              <a:rPr lang="en-US" dirty="0"/>
              <a:t>Strengthen enforcement, but stop short of trust busting (Federal attacks on </a:t>
            </a:r>
            <a:r>
              <a:rPr lang="en-US" dirty="0" err="1"/>
              <a:t>coopor</a:t>
            </a:r>
            <a:r>
              <a:rPr lang="en-US" dirty="0"/>
              <a:t>)</a:t>
            </a:r>
          </a:p>
          <a:p>
            <a:r>
              <a:rPr lang="en-US" dirty="0"/>
              <a:t>Farming and Climate Change</a:t>
            </a:r>
          </a:p>
          <a:p>
            <a:pPr lvl="1"/>
            <a:r>
              <a:rPr lang="en-US" dirty="0"/>
              <a:t>Pay farmers to adopt climate-friendly practices </a:t>
            </a:r>
          </a:p>
          <a:p>
            <a:r>
              <a:rPr lang="en-US" dirty="0"/>
              <a:t>Rights for Farm Owners and Workers </a:t>
            </a:r>
          </a:p>
          <a:p>
            <a:pPr lvl="1"/>
            <a:r>
              <a:rPr lang="en-US" dirty="0"/>
              <a:t>Expand farm worker protections, but no specific plans for USDA civil rights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52786-6014-4CE9-B83F-34EF55079A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Farm Economy </a:t>
            </a:r>
          </a:p>
          <a:p>
            <a:r>
              <a:rPr lang="en-US" dirty="0"/>
              <a:t>Farming and Climate Change</a:t>
            </a:r>
          </a:p>
          <a:p>
            <a:r>
              <a:rPr lang="en-US" dirty="0"/>
              <a:t>Rights for Farm Owners and Workers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91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30F2-77DA-4E78-A81D-C65ABD5E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Gun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7D556-5642-47FE-9ED8-2E29E86F1A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Assault Weapon</a:t>
            </a:r>
          </a:p>
          <a:p>
            <a:pPr lvl="1"/>
            <a:r>
              <a:rPr lang="en-US" dirty="0"/>
              <a:t>Support a voluntary buyback program </a:t>
            </a:r>
          </a:p>
          <a:p>
            <a:r>
              <a:rPr lang="en-US" dirty="0"/>
              <a:t>Background Checks </a:t>
            </a:r>
          </a:p>
          <a:p>
            <a:pPr lvl="1"/>
            <a:r>
              <a:rPr lang="en-US" dirty="0"/>
              <a:t>In favor of universal background checks </a:t>
            </a:r>
          </a:p>
          <a:p>
            <a:r>
              <a:rPr lang="en-US" dirty="0"/>
              <a:t>Weapon Registry </a:t>
            </a:r>
          </a:p>
          <a:p>
            <a:pPr lvl="1"/>
            <a:r>
              <a:rPr lang="en-US" dirty="0"/>
              <a:t>In favor of a national firearm registry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0B204-5A14-48E9-A9E4-C25290AA7B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Assault Weapon</a:t>
            </a:r>
          </a:p>
          <a:p>
            <a:r>
              <a:rPr lang="en-US" dirty="0"/>
              <a:t>Background Checks </a:t>
            </a:r>
          </a:p>
          <a:p>
            <a:r>
              <a:rPr lang="en-US" dirty="0"/>
              <a:t>Weapon Registry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60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076DC-7204-414D-A492-8FAA7F7EA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065CE-BB8E-41CB-B739-90892F8527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Abortion</a:t>
            </a:r>
          </a:p>
          <a:p>
            <a:pPr lvl="1"/>
            <a:r>
              <a:rPr lang="en-US" dirty="0"/>
              <a:t>Some limits </a:t>
            </a:r>
          </a:p>
          <a:p>
            <a:r>
              <a:rPr lang="en-US" dirty="0"/>
              <a:t>ACA/Coverage Expansion</a:t>
            </a:r>
          </a:p>
          <a:p>
            <a:pPr lvl="1"/>
            <a:r>
              <a:rPr lang="en-US" dirty="0"/>
              <a:t>Build on the ACA’s foundation</a:t>
            </a:r>
          </a:p>
          <a:p>
            <a:r>
              <a:rPr lang="en-US" dirty="0"/>
              <a:t>Drug Cost</a:t>
            </a:r>
          </a:p>
          <a:p>
            <a:pPr lvl="1"/>
            <a:r>
              <a:rPr lang="en-US" dirty="0"/>
              <a:t>Linking to overseas prices  (contain)</a:t>
            </a:r>
          </a:p>
          <a:p>
            <a:r>
              <a:rPr lang="en-US" dirty="0"/>
              <a:t>Medicare for All</a:t>
            </a:r>
          </a:p>
          <a:p>
            <a:pPr lvl="1"/>
            <a:r>
              <a:rPr lang="en-US" dirty="0"/>
              <a:t>Opposes Medicare for All, but expand coverage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DA052-A86E-4EF5-81EA-2157EBF449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Abortion</a:t>
            </a:r>
          </a:p>
          <a:p>
            <a:r>
              <a:rPr lang="en-US" dirty="0"/>
              <a:t>ACA/Coverage Expansion</a:t>
            </a:r>
          </a:p>
          <a:p>
            <a:r>
              <a:rPr lang="en-US" dirty="0"/>
              <a:t>Drug Cost</a:t>
            </a:r>
          </a:p>
          <a:p>
            <a:r>
              <a:rPr lang="en-US" dirty="0"/>
              <a:t>Medicare for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84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3ACF6-7D87-4289-AA3A-049378FD1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Immigration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3C2D2-6DB5-4524-A28A-C90BC1AF7A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DACA (Deferred Action for Childhood Arrivals)</a:t>
            </a:r>
          </a:p>
          <a:p>
            <a:pPr lvl="1"/>
            <a:r>
              <a:rPr lang="en-US" dirty="0"/>
              <a:t>Citizenship for Dreamers </a:t>
            </a:r>
          </a:p>
          <a:p>
            <a:r>
              <a:rPr lang="en-US" dirty="0"/>
              <a:t>Illegal Entry</a:t>
            </a:r>
          </a:p>
          <a:p>
            <a:pPr lvl="1"/>
            <a:r>
              <a:rPr lang="en-US" dirty="0"/>
              <a:t>Leave the statute in place (Keep criminal immigration penalties on the books)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B021A-BF10-4A88-9BF6-AE2804367F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DACA (Deferred Action for Childhood Arrivals)</a:t>
            </a:r>
          </a:p>
          <a:p>
            <a:r>
              <a:rPr lang="en-US" dirty="0"/>
              <a:t>Illegal Entry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77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1695-59B5-4C66-9975-E567C485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0C4B2-620A-435A-88AA-89263B7986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Transportation</a:t>
            </a:r>
          </a:p>
          <a:p>
            <a:pPr lvl="1"/>
            <a:r>
              <a:rPr lang="en-US" dirty="0"/>
              <a:t>Pay for infrastructure through changing taxes on corporations, the wealthy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44FD4-1782-423A-8035-10F4948F90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Transportation</a:t>
            </a:r>
          </a:p>
        </p:txBody>
      </p:sp>
    </p:spTree>
    <p:extLst>
      <p:ext uri="{BB962C8B-B14F-4D97-AF65-F5344CB8AC3E}">
        <p14:creationId xmlns:p14="http://schemas.microsoft.com/office/powerpoint/2010/main" val="553379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3EFB-3ABA-4BCB-A08E-58EE45D4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Marijuana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A7548-F40E-42BB-BE77-D4E87D57D4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Legalizing Marijuana</a:t>
            </a:r>
          </a:p>
          <a:p>
            <a:pPr lvl="1"/>
            <a:r>
              <a:rPr lang="en-US" dirty="0"/>
              <a:t>Let the states decide</a:t>
            </a:r>
          </a:p>
          <a:p>
            <a:r>
              <a:rPr lang="en-US" dirty="0"/>
              <a:t>Marijuana Convictions</a:t>
            </a:r>
          </a:p>
          <a:p>
            <a:pPr lvl="1"/>
            <a:r>
              <a:rPr lang="en-US" dirty="0"/>
              <a:t>Eliminate past pot conviction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26C56-97BA-4CF7-922A-1BE8C561E4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Legalizing Marijuana</a:t>
            </a:r>
          </a:p>
          <a:p>
            <a:r>
              <a:rPr lang="en-US" dirty="0"/>
              <a:t>Marijuana Convictions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52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3BEFA-0548-4C26-8FCD-5D68462DE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Military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86DC1-AF49-4971-99B7-50080DE185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Defense Spending</a:t>
            </a:r>
          </a:p>
          <a:p>
            <a:pPr lvl="1"/>
            <a:r>
              <a:rPr lang="en-US" dirty="0"/>
              <a:t>Boost the defense budget</a:t>
            </a:r>
          </a:p>
          <a:p>
            <a:r>
              <a:rPr lang="en-US" dirty="0"/>
              <a:t>Overseas Deployment</a:t>
            </a:r>
          </a:p>
          <a:p>
            <a:pPr lvl="1"/>
            <a:r>
              <a:rPr lang="en-US" dirty="0"/>
              <a:t>Keep the troops deployed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94813-C129-42E5-9A8F-D211CB97E3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Defense Spending</a:t>
            </a:r>
          </a:p>
          <a:p>
            <a:r>
              <a:rPr lang="en-US" dirty="0"/>
              <a:t>Overseas Deployment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74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73EED-ABEB-4550-9226-B215965B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3C61A-FBC5-4A97-A837-D8D8DEC89A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Capital Gains Taxes </a:t>
            </a:r>
          </a:p>
          <a:p>
            <a:pPr lvl="1"/>
            <a:r>
              <a:rPr lang="en-US" dirty="0"/>
              <a:t>Increase the capital gains tax rate </a:t>
            </a:r>
          </a:p>
          <a:p>
            <a:r>
              <a:rPr lang="en-US" dirty="0"/>
              <a:t>Corporate Income Taxes </a:t>
            </a:r>
          </a:p>
          <a:p>
            <a:pPr lvl="1"/>
            <a:r>
              <a:rPr lang="en-US" dirty="0"/>
              <a:t>Raise corporate taxes, but keep rates lower than before 2017</a:t>
            </a:r>
          </a:p>
          <a:p>
            <a:r>
              <a:rPr lang="en-US" dirty="0"/>
              <a:t>Wealth Taxes </a:t>
            </a:r>
          </a:p>
          <a:p>
            <a:pPr lvl="1"/>
            <a:r>
              <a:rPr lang="en-US" dirty="0"/>
              <a:t>Increase existing taxes on upper-income Americans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20AA6-D875-4EC5-AAC1-CB843BD537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Capital Gains Taxes </a:t>
            </a:r>
          </a:p>
          <a:p>
            <a:r>
              <a:rPr lang="en-US" dirty="0"/>
              <a:t>Corporate Income Taxes </a:t>
            </a:r>
          </a:p>
          <a:p>
            <a:r>
              <a:rPr lang="en-US" dirty="0"/>
              <a:t>Wealth Taxes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68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F17C-8DF4-4C16-BC14-C2E4E0B06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A230-3833-4ABD-812D-8D982ECE65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Rural Broadband</a:t>
            </a:r>
          </a:p>
          <a:p>
            <a:pPr lvl="1"/>
            <a:r>
              <a:rPr lang="en-US" dirty="0"/>
              <a:t>Dedicate open-ended federal funding to support rural broadband</a:t>
            </a:r>
          </a:p>
          <a:p>
            <a:r>
              <a:rPr lang="en-US" dirty="0"/>
              <a:t>Social Media</a:t>
            </a:r>
          </a:p>
          <a:p>
            <a:pPr lvl="1"/>
            <a:r>
              <a:rPr lang="en-US" dirty="0"/>
              <a:t>Consider holding companies legally liable for user posts </a:t>
            </a:r>
          </a:p>
          <a:p>
            <a:r>
              <a:rPr lang="en-US" dirty="0"/>
              <a:t>Tech Competition and Antitrust</a:t>
            </a:r>
          </a:p>
          <a:p>
            <a:pPr lvl="1"/>
            <a:r>
              <a:rPr lang="en-US" dirty="0"/>
              <a:t>Investigate First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EF757-0E46-4C66-8004-908F3CE4A9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Rural Broadband</a:t>
            </a:r>
          </a:p>
          <a:p>
            <a:r>
              <a:rPr lang="en-US" dirty="0"/>
              <a:t>Social Media</a:t>
            </a:r>
          </a:p>
          <a:p>
            <a:r>
              <a:rPr lang="en-US" dirty="0"/>
              <a:t>Tech Competition and Antitrust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40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E18D7-BE84-4F8E-AC0F-A4D09F691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17B38-E8EE-412C-8EE3-2BA53D9654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Joe Biden:</a:t>
            </a:r>
          </a:p>
          <a:p>
            <a:r>
              <a:rPr lang="en-US" dirty="0"/>
              <a:t>China</a:t>
            </a:r>
          </a:p>
          <a:p>
            <a:pPr lvl="1"/>
            <a:r>
              <a:rPr lang="en-US" dirty="0"/>
              <a:t>Don’t worry so much about China</a:t>
            </a:r>
          </a:p>
          <a:p>
            <a:r>
              <a:rPr lang="en-US" dirty="0"/>
              <a:t>NAFTA/USMCA (N. American Free Trade Agreement)</a:t>
            </a:r>
          </a:p>
          <a:p>
            <a:pPr lvl="1"/>
            <a:r>
              <a:rPr lang="en-US" dirty="0"/>
              <a:t>Support the revised USMCA (US-Mexico-Canada Agreement)</a:t>
            </a:r>
          </a:p>
          <a:p>
            <a:r>
              <a:rPr lang="en-US" dirty="0"/>
              <a:t>Tariffs (Tax or Duty for Import/Export)</a:t>
            </a:r>
          </a:p>
          <a:p>
            <a:pPr lvl="1"/>
            <a:r>
              <a:rPr lang="en-US" dirty="0"/>
              <a:t>Don’t use tariffs to pressure countries </a:t>
            </a:r>
          </a:p>
          <a:p>
            <a:r>
              <a:rPr lang="en-US" dirty="0"/>
              <a:t>TPP 2.0 (Trans-Pacific Partnership)</a:t>
            </a:r>
          </a:p>
          <a:p>
            <a:pPr lvl="1"/>
            <a:r>
              <a:rPr lang="en-US" dirty="0"/>
              <a:t>Support joining CPTPP (Comprehensive and Progressive Agreement for Trans-Pacific Partnership)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5DE0C-F43B-42E7-AF1F-C77AD65386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Donald Trump</a:t>
            </a:r>
          </a:p>
          <a:p>
            <a:r>
              <a:rPr lang="en-US" dirty="0"/>
              <a:t>China</a:t>
            </a:r>
          </a:p>
          <a:p>
            <a:r>
              <a:rPr lang="en-US" dirty="0"/>
              <a:t>NAFTA/USMCA (N. American Free Trade Agreement)</a:t>
            </a:r>
          </a:p>
          <a:p>
            <a:r>
              <a:rPr lang="en-US" dirty="0"/>
              <a:t>Tariffs (Tax or Duty for Import/Export)</a:t>
            </a:r>
          </a:p>
          <a:p>
            <a:r>
              <a:rPr lang="en-US" dirty="0"/>
              <a:t>TPP 2.0 (Trans-Pacific Partnership)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0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7C52-4A4F-4E43-ACEE-066D336D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House TN District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E5DC9-7FA2-476F-A177-D0C80C0C78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Christopher Hale (D) </a:t>
            </a:r>
          </a:p>
          <a:p>
            <a:r>
              <a:rPr lang="en-US" b="1" dirty="0"/>
              <a:t>Jobs</a:t>
            </a:r>
            <a:r>
              <a:rPr lang="en-US" dirty="0"/>
              <a:t>: Invest in rural Tennessee and increase minimum wage</a:t>
            </a:r>
          </a:p>
          <a:p>
            <a:r>
              <a:rPr lang="en-US" b="1" dirty="0"/>
              <a:t>Health Care</a:t>
            </a:r>
            <a:r>
              <a:rPr lang="en-US" dirty="0"/>
              <a:t>: Expand Medicaid and lower the Medicare age. Implement health care program for addiction, poverty, and rural health care centers.</a:t>
            </a:r>
          </a:p>
          <a:p>
            <a:r>
              <a:rPr lang="en-US" b="1" dirty="0"/>
              <a:t>Education</a:t>
            </a:r>
            <a:r>
              <a:rPr lang="en-US" dirty="0"/>
              <a:t>: Elevate and modernize the teaching profession. Rebuild rural schools. Invest in second language acquisition. Provide teachers with more support.</a:t>
            </a:r>
          </a:p>
          <a:p>
            <a:r>
              <a:rPr lang="en-US" b="1" dirty="0" err="1"/>
              <a:t>Covid</a:t>
            </a:r>
            <a:r>
              <a:rPr lang="en-US" b="1" dirty="0"/>
              <a:t>: </a:t>
            </a:r>
            <a:r>
              <a:rPr lang="en-US" dirty="0"/>
              <a:t>Science is real, follow CDC rules. Provide free testing sites, and give funding to schools needing to enforce proper methods. Give laptops to those in need. 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B01D9-2BED-47C0-81D4-10FA922016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Scott </a:t>
            </a:r>
            <a:r>
              <a:rPr lang="en-US" b="1" dirty="0" err="1"/>
              <a:t>DesJarlais</a:t>
            </a:r>
            <a:r>
              <a:rPr lang="en-US" b="1" dirty="0"/>
              <a:t> (R)</a:t>
            </a:r>
          </a:p>
          <a:p>
            <a:r>
              <a:rPr lang="en-US" b="1" dirty="0"/>
              <a:t>Jobs</a:t>
            </a:r>
            <a:r>
              <a:rPr lang="en-US" dirty="0"/>
              <a:t>: The economy works best when people and businesses get to keep more of their money and government gets out of the way. </a:t>
            </a:r>
          </a:p>
          <a:p>
            <a:r>
              <a:rPr lang="en-US" b="1" dirty="0"/>
              <a:t>Healthcare</a:t>
            </a:r>
            <a:r>
              <a:rPr lang="en-US" dirty="0"/>
              <a:t>: Americans experience the best healthcare at affordable prices when big insurance and big government aren’t meddlesome middlemen interfering in the doctor patient relationship. </a:t>
            </a:r>
          </a:p>
          <a:p>
            <a:r>
              <a:rPr lang="en-US" b="1" dirty="0"/>
              <a:t>Immigration</a:t>
            </a:r>
            <a:r>
              <a:rPr lang="en-US" dirty="0"/>
              <a:t>: Illegal immigration burdens taxpayers, compromises national security, increases criminal activity, and erodes the significance of being an American citizen.</a:t>
            </a:r>
          </a:p>
          <a:p>
            <a:r>
              <a:rPr lang="en-US" b="1" dirty="0"/>
              <a:t>2nd Amendment: </a:t>
            </a:r>
            <a:r>
              <a:rPr lang="en-US" dirty="0"/>
              <a:t>The right to bear arms is a constitutionally protected right and we will fight to make sure those rights are not eroded. Congressman </a:t>
            </a:r>
            <a:r>
              <a:rPr lang="en-US" dirty="0" err="1"/>
              <a:t>DesJarlais</a:t>
            </a:r>
            <a:r>
              <a:rPr lang="en-US" dirty="0"/>
              <a:t> has an “A” rating from the National Rifle Association (NRA) and will always vote to protect those cherished rights.</a:t>
            </a:r>
          </a:p>
          <a:p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C9AD5B9-A3D5-4FAE-A3E3-0F9602E3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9" y="546483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83A2A028-CF15-472F-9707-C08C9FF79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161" y="546483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452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8FA9-0145-4D3A-9C70-74144E0BD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Senator for TN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0C2-E666-4AC9-8B3B-B52163AC2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5394960" cy="374904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Marquita Bradshaw (D)</a:t>
            </a:r>
          </a:p>
          <a:p>
            <a:pPr lvl="1"/>
            <a:r>
              <a:rPr lang="en-US" b="1" dirty="0"/>
              <a:t>Health: </a:t>
            </a:r>
            <a:r>
              <a:rPr lang="en-US" dirty="0"/>
              <a:t>Medicare For All is a good place to start, and I commit to you I will only advocate for legislation that is patient-centered.</a:t>
            </a:r>
          </a:p>
          <a:p>
            <a:pPr lvl="1"/>
            <a:r>
              <a:rPr lang="en-US" b="1" dirty="0"/>
              <a:t>Education: </a:t>
            </a:r>
            <a:r>
              <a:rPr lang="en-US" dirty="0"/>
              <a:t>Relieve current student debt and reinstate protections from predatory for-profit student debt companies and colleges. </a:t>
            </a:r>
          </a:p>
          <a:p>
            <a:pPr lvl="2"/>
            <a:r>
              <a:rPr lang="en-US" dirty="0"/>
              <a:t>Provide funding available to under-resourced and low performing local education authorities. Provide quality childcare and school wrap-around services</a:t>
            </a:r>
          </a:p>
          <a:p>
            <a:pPr lvl="2"/>
            <a:r>
              <a:rPr lang="en-US" dirty="0"/>
              <a:t>Fund universal pre-K education </a:t>
            </a:r>
          </a:p>
          <a:p>
            <a:pPr lvl="2"/>
            <a:r>
              <a:rPr lang="en-US" dirty="0"/>
              <a:t>Build towards a free technical, community, HBCU, and public college education</a:t>
            </a:r>
          </a:p>
          <a:p>
            <a:r>
              <a:rPr lang="en-US" b="1" dirty="0"/>
              <a:t>Wage: Living Wage ($15)</a:t>
            </a:r>
            <a:r>
              <a:rPr lang="en-US" dirty="0"/>
              <a:t> &amp; tax the wealthy</a:t>
            </a:r>
          </a:p>
          <a:p>
            <a:r>
              <a:rPr lang="en-US" b="1" dirty="0"/>
              <a:t>Justice</a:t>
            </a:r>
            <a:r>
              <a:rPr lang="en-US" dirty="0"/>
              <a:t>: Create re-entry programs, legalize marijuana, end wage slavery (prison industry)</a:t>
            </a:r>
          </a:p>
          <a:p>
            <a:r>
              <a:rPr lang="en-US" b="1" dirty="0"/>
              <a:t>Guns: </a:t>
            </a:r>
            <a:r>
              <a:rPr lang="en-US" dirty="0"/>
              <a:t>Require gun safety education. Background Checks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FBE5C-CBF8-4E47-A2FC-0F6DB68819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400" b="1" dirty="0"/>
              <a:t>Bill Hagerty (R)</a:t>
            </a:r>
            <a:endParaRPr lang="en-US" sz="1400" dirty="0"/>
          </a:p>
          <a:p>
            <a:pPr lvl="1"/>
            <a:r>
              <a:rPr lang="en-US" b="1" dirty="0"/>
              <a:t>Judges: </a:t>
            </a:r>
            <a:r>
              <a:rPr lang="en-US" dirty="0"/>
              <a:t>Support Trump’s nomination</a:t>
            </a:r>
          </a:p>
          <a:p>
            <a:pPr lvl="1"/>
            <a:r>
              <a:rPr lang="en-US" b="1" dirty="0"/>
              <a:t>Legal: “Back the Blue” </a:t>
            </a:r>
          </a:p>
          <a:p>
            <a:pPr lvl="1"/>
            <a:r>
              <a:rPr lang="en-US" b="1" dirty="0"/>
              <a:t>Coronavirus: </a:t>
            </a:r>
            <a:r>
              <a:rPr lang="en-US" dirty="0"/>
              <a:t>Push back against China, and support Trump’s prep. </a:t>
            </a:r>
          </a:p>
          <a:p>
            <a:pPr lvl="1"/>
            <a:r>
              <a:rPr lang="en-US" b="1" dirty="0"/>
              <a:t>Illegal Immigration</a:t>
            </a:r>
            <a:r>
              <a:rPr lang="en-US" dirty="0"/>
              <a:t>: End illegal immigration, build wall, and oppose amnesty and DACA. </a:t>
            </a:r>
          </a:p>
          <a:p>
            <a:pPr lvl="1"/>
            <a:r>
              <a:rPr lang="en-US" b="1" dirty="0"/>
              <a:t>National Security: </a:t>
            </a:r>
            <a:r>
              <a:rPr lang="en-US" dirty="0"/>
              <a:t>Stand with Israel and protect America from “radical </a:t>
            </a:r>
            <a:r>
              <a:rPr lang="en-US" dirty="0" err="1"/>
              <a:t>islam</a:t>
            </a:r>
            <a:r>
              <a:rPr lang="en-US" dirty="0"/>
              <a:t>”</a:t>
            </a:r>
          </a:p>
          <a:p>
            <a:pPr lvl="1"/>
            <a:r>
              <a:rPr lang="en-US" b="1" dirty="0"/>
              <a:t>Guns: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amendment shouldn’t be touched. No national gun registry, no universal background checks</a:t>
            </a:r>
          </a:p>
          <a:p>
            <a:pPr lvl="1"/>
            <a:r>
              <a:rPr lang="en-US" b="1" dirty="0"/>
              <a:t>Abortion: </a:t>
            </a:r>
            <a:r>
              <a:rPr lang="en-US" dirty="0"/>
              <a:t>Opposes abortion, and opposes taxpayer funds for abortion and providers</a:t>
            </a:r>
          </a:p>
          <a:p>
            <a:pPr lvl="1"/>
            <a:r>
              <a:rPr lang="en-US" b="1" dirty="0"/>
              <a:t>Taxes:</a:t>
            </a:r>
            <a:r>
              <a:rPr lang="en-US" dirty="0"/>
              <a:t> Cut taxes for wealthy</a:t>
            </a:r>
          </a:p>
          <a:p>
            <a:pPr lvl="1"/>
            <a:r>
              <a:rPr lang="en-US" b="1" dirty="0"/>
              <a:t>Education: </a:t>
            </a:r>
            <a:r>
              <a:rPr lang="en-US" dirty="0"/>
              <a:t>Against common core and no child left behind, supports decreasing funding for the department of education</a:t>
            </a:r>
            <a:endParaRPr lang="en-US" b="1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EED7F31-9D6F-4BB7-8FC7-701DEF44B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" y="546483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462602B2-B426-4BB4-88BF-D59BA3733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4220" y="555788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81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03CD-57D7-4760-9307-880199FBA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 Representative 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4BF69-9508-4B96-B5B7-9A0CC0E9B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Mary Vaughn (D)</a:t>
            </a:r>
          </a:p>
          <a:p>
            <a:pPr marL="0" indent="0">
              <a:buNone/>
            </a:pPr>
            <a:r>
              <a:rPr lang="en-US" b="1" dirty="0"/>
              <a:t>Criminal Justice:</a:t>
            </a:r>
            <a:r>
              <a:rPr lang="en-US" dirty="0"/>
              <a:t> Treat women and minorities on an equal playing field with Justice</a:t>
            </a:r>
          </a:p>
          <a:p>
            <a:pPr marL="0" indent="0">
              <a:buNone/>
            </a:pPr>
            <a:r>
              <a:rPr lang="en-US" b="1" dirty="0"/>
              <a:t>Education: </a:t>
            </a:r>
            <a:r>
              <a:rPr lang="en-US" dirty="0"/>
              <a:t>Teach diversity, injustice, and other cultures in school. 	</a:t>
            </a:r>
          </a:p>
          <a:p>
            <a:pPr marL="0" indent="0">
              <a:buNone/>
            </a:pPr>
            <a:r>
              <a:rPr lang="en-US" b="1" dirty="0"/>
              <a:t>Healthcare: </a:t>
            </a:r>
            <a:r>
              <a:rPr lang="en-US" dirty="0"/>
              <a:t>Needs to be affordable and accessible 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9E708-AF01-4DB3-8DAA-7691AF8445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Tim Rudd (R) </a:t>
            </a:r>
          </a:p>
          <a:p>
            <a:r>
              <a:rPr lang="en-US" b="1" dirty="0"/>
              <a:t>Economy, jobs, and taxes: </a:t>
            </a:r>
            <a:r>
              <a:rPr lang="en-US" dirty="0"/>
              <a:t>Fight to keep low taxes, and no state income tax. </a:t>
            </a:r>
          </a:p>
          <a:p>
            <a:r>
              <a:rPr lang="en-US" b="1" dirty="0"/>
              <a:t>Education: </a:t>
            </a:r>
            <a:r>
              <a:rPr lang="en-US" dirty="0"/>
              <a:t>Give parents more choices in education and where they attend school</a:t>
            </a:r>
          </a:p>
          <a:p>
            <a:r>
              <a:rPr lang="en-US" b="1" dirty="0"/>
              <a:t>Healthcare: </a:t>
            </a:r>
            <a:r>
              <a:rPr lang="en-US" dirty="0"/>
              <a:t>Support increase access to health care through free market competition</a:t>
            </a:r>
          </a:p>
          <a:p>
            <a:r>
              <a:rPr lang="en-US" b="1" dirty="0"/>
              <a:t>Values: </a:t>
            </a:r>
            <a:r>
              <a:rPr lang="en-US" dirty="0"/>
              <a:t>Pro Traditional Marriage, Pro Life</a:t>
            </a:r>
            <a:endParaRPr lang="en-US" b="1" dirty="0"/>
          </a:p>
          <a:p>
            <a:br>
              <a:rPr lang="en-US" dirty="0"/>
            </a:br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BE3A546-BC0F-49DA-B28B-3FD97E9B0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950" y="537591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708D5D2D-323E-4F2D-A545-36B424A8F2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5" t="13386" r="31920" b="54149"/>
          <a:stretch/>
        </p:blipFill>
        <p:spPr bwMode="auto">
          <a:xfrm>
            <a:off x="631348" y="5455218"/>
            <a:ext cx="870903" cy="79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37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B0933-BD81-4009-A809-0D8E456C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Race: Presidency Positions: Criminal Justice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FFC48-89EB-40C0-B0CF-EFB9AC9B50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Joe Biden:</a:t>
            </a:r>
          </a:p>
          <a:p>
            <a:r>
              <a:rPr lang="en-US" dirty="0"/>
              <a:t>Capital Punishment/Death Penalty</a:t>
            </a:r>
          </a:p>
          <a:p>
            <a:pPr lvl="1"/>
            <a:r>
              <a:rPr lang="en-US" dirty="0"/>
              <a:t> Abolish It</a:t>
            </a:r>
          </a:p>
          <a:p>
            <a:r>
              <a:rPr lang="en-US" dirty="0"/>
              <a:t>Cash Bail Reform: </a:t>
            </a:r>
          </a:p>
          <a:p>
            <a:pPr lvl="1"/>
            <a:r>
              <a:rPr lang="en-US" dirty="0"/>
              <a:t>End It</a:t>
            </a:r>
          </a:p>
          <a:p>
            <a:r>
              <a:rPr lang="en-US" dirty="0"/>
              <a:t>Cocaine Sentencing Disparity (Crack)</a:t>
            </a:r>
          </a:p>
          <a:p>
            <a:pPr lvl="1"/>
            <a:r>
              <a:rPr lang="en-US" dirty="0"/>
              <a:t>Scrap it</a:t>
            </a:r>
          </a:p>
          <a:p>
            <a:r>
              <a:rPr lang="en-US" dirty="0"/>
              <a:t>Mandatory Minimum Sentence </a:t>
            </a:r>
          </a:p>
          <a:p>
            <a:pPr lvl="1"/>
            <a:r>
              <a:rPr lang="en-US" dirty="0"/>
              <a:t>Eliminate Them</a:t>
            </a:r>
          </a:p>
          <a:p>
            <a:r>
              <a:rPr lang="en-US" dirty="0"/>
              <a:t>Private Prisons </a:t>
            </a:r>
          </a:p>
          <a:p>
            <a:pPr lvl="1"/>
            <a:r>
              <a:rPr lang="en-US" dirty="0"/>
              <a:t>Eliminate Them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DC4EBB-6B6D-4408-BE64-EC21911D36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Donald Trump</a:t>
            </a:r>
          </a:p>
          <a:p>
            <a:r>
              <a:rPr lang="en-US" dirty="0"/>
              <a:t>Capital Punishment/Death Penalty</a:t>
            </a:r>
          </a:p>
          <a:p>
            <a:pPr lvl="1"/>
            <a:r>
              <a:rPr lang="en-US" dirty="0"/>
              <a:t>Public advocate</a:t>
            </a:r>
          </a:p>
          <a:p>
            <a:r>
              <a:rPr lang="en-US" dirty="0"/>
              <a:t>Cash Bail Reform: </a:t>
            </a:r>
          </a:p>
          <a:p>
            <a:pPr lvl="1"/>
            <a:r>
              <a:rPr lang="en-US" dirty="0"/>
              <a:t>Opposed</a:t>
            </a:r>
          </a:p>
          <a:p>
            <a:r>
              <a:rPr lang="en-US" dirty="0"/>
              <a:t>Cocaine Sentencing Disparity (Crack)</a:t>
            </a:r>
          </a:p>
          <a:p>
            <a:pPr lvl="1"/>
            <a:r>
              <a:rPr lang="en-US" dirty="0"/>
              <a:t>Against, supports Frist Step Act</a:t>
            </a:r>
          </a:p>
          <a:p>
            <a:r>
              <a:rPr lang="en-US" dirty="0"/>
              <a:t>Mandatory Minimum Sentence </a:t>
            </a:r>
          </a:p>
          <a:p>
            <a:pPr lvl="1"/>
            <a:r>
              <a:rPr lang="en-US" dirty="0"/>
              <a:t>Revise</a:t>
            </a:r>
          </a:p>
          <a:p>
            <a:r>
              <a:rPr lang="en-US" dirty="0"/>
              <a:t>Private Prisons </a:t>
            </a:r>
          </a:p>
          <a:p>
            <a:pPr lvl="1"/>
            <a:r>
              <a:rPr lang="en-US" dirty="0"/>
              <a:t>Supports (Double Spending since Obama)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0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863D-A8F8-4619-A1C6-6A0B5185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4B8B9-D93B-41E0-9A77-F84BA18007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Minimum Wage</a:t>
            </a:r>
          </a:p>
          <a:p>
            <a:pPr lvl="1"/>
            <a:r>
              <a:rPr lang="en-US" dirty="0"/>
              <a:t>Raise the federal minimum wage to 15/hour</a:t>
            </a:r>
          </a:p>
          <a:p>
            <a:r>
              <a:rPr lang="en-US" dirty="0"/>
              <a:t>Paid Leave</a:t>
            </a:r>
          </a:p>
          <a:p>
            <a:pPr lvl="1"/>
            <a:r>
              <a:rPr lang="en-US" dirty="0"/>
              <a:t>Support for paid family and sick leave </a:t>
            </a:r>
          </a:p>
          <a:p>
            <a:r>
              <a:rPr lang="en-US" dirty="0"/>
              <a:t>Reparations</a:t>
            </a:r>
          </a:p>
          <a:p>
            <a:pPr lvl="1"/>
            <a:r>
              <a:rPr lang="en-US" dirty="0"/>
              <a:t>Study reparations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05C67-D545-4589-9BD9-ADDD3E1B39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Minimum Wage</a:t>
            </a:r>
          </a:p>
          <a:p>
            <a:pPr lvl="1"/>
            <a:r>
              <a:rPr lang="en-US" dirty="0"/>
              <a:t>Said he’s support 15, then voted against it? I don’t know where he stands</a:t>
            </a:r>
          </a:p>
          <a:p>
            <a:r>
              <a:rPr lang="en-US" dirty="0"/>
              <a:t>Paid Leave</a:t>
            </a:r>
          </a:p>
          <a:p>
            <a:pPr lvl="1"/>
            <a:r>
              <a:rPr lang="en-US" dirty="0"/>
              <a:t>Supports</a:t>
            </a:r>
          </a:p>
          <a:p>
            <a:r>
              <a:rPr lang="en-US" dirty="0"/>
              <a:t>Reparations</a:t>
            </a:r>
          </a:p>
          <a:p>
            <a:pPr lvl="1"/>
            <a:r>
              <a:rPr lang="en-US" dirty="0"/>
              <a:t>Against it. Not happening</a:t>
            </a:r>
          </a:p>
        </p:txBody>
      </p:sp>
    </p:spTree>
    <p:extLst>
      <p:ext uri="{BB962C8B-B14F-4D97-AF65-F5344CB8AC3E}">
        <p14:creationId xmlns:p14="http://schemas.microsoft.com/office/powerpoint/2010/main" val="2960829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FBB53-5B59-4EDE-964C-91F58D39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43BFF-A19B-4CE1-8EB4-0486003FAC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Charter Schools</a:t>
            </a:r>
          </a:p>
          <a:p>
            <a:pPr lvl="1"/>
            <a:r>
              <a:rPr lang="en-US" dirty="0"/>
              <a:t>Against for-profit charter schools</a:t>
            </a:r>
          </a:p>
          <a:p>
            <a:r>
              <a:rPr lang="en-US" dirty="0"/>
              <a:t>Cost of College</a:t>
            </a:r>
          </a:p>
          <a:p>
            <a:pPr lvl="1"/>
            <a:r>
              <a:rPr lang="en-US" dirty="0"/>
              <a:t>Two years should be free</a:t>
            </a:r>
          </a:p>
          <a:p>
            <a:r>
              <a:rPr lang="en-US" dirty="0"/>
              <a:t>Student Debt </a:t>
            </a:r>
          </a:p>
          <a:p>
            <a:pPr lvl="1"/>
            <a:r>
              <a:rPr lang="en-US" dirty="0"/>
              <a:t>Expand or fix existing debt-relief programs</a:t>
            </a:r>
          </a:p>
          <a:p>
            <a:r>
              <a:rPr lang="en-US" dirty="0"/>
              <a:t>Teacher Pay</a:t>
            </a:r>
          </a:p>
          <a:p>
            <a:pPr lvl="1"/>
            <a:r>
              <a:rPr lang="en-US" dirty="0"/>
              <a:t>Boost teacher pay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B4312C-04E7-49C2-977C-5818E5BD66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Charter Schools</a:t>
            </a:r>
          </a:p>
          <a:p>
            <a:pPr lvl="1"/>
            <a:r>
              <a:rPr lang="en-US" dirty="0"/>
              <a:t>In support</a:t>
            </a:r>
          </a:p>
          <a:p>
            <a:r>
              <a:rPr lang="en-US" dirty="0"/>
              <a:t>Cost of College</a:t>
            </a:r>
          </a:p>
          <a:p>
            <a:r>
              <a:rPr lang="en-US" dirty="0"/>
              <a:t>Student Debt </a:t>
            </a:r>
          </a:p>
          <a:p>
            <a:r>
              <a:rPr lang="en-US" dirty="0"/>
              <a:t>Teacher Pay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7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278CA-84A5-4FF4-86AC-236A47FA6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A1B9A-1AE2-4462-82FD-590E45F812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Campaign Finance</a:t>
            </a:r>
          </a:p>
          <a:p>
            <a:pPr lvl="1"/>
            <a:r>
              <a:rPr lang="en-US" dirty="0"/>
              <a:t>Unlimited spending should not be allowed in politics</a:t>
            </a:r>
          </a:p>
          <a:p>
            <a:r>
              <a:rPr lang="en-US" dirty="0"/>
              <a:t>Electoral College </a:t>
            </a:r>
          </a:p>
          <a:p>
            <a:pPr lvl="1"/>
            <a:r>
              <a:rPr lang="en-US" dirty="0"/>
              <a:t>Challenge system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096E3-A97B-4395-9AA6-672EB88904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Campaign Finance</a:t>
            </a:r>
          </a:p>
          <a:p>
            <a:r>
              <a:rPr lang="en-US" dirty="0"/>
              <a:t>Electoral College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111F1-7D08-4302-B1DE-755FD829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Race: Presidency Positions: Nuclear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7058C-5B28-437D-94B3-9C70EDDC83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Joe Biden:</a:t>
            </a:r>
          </a:p>
          <a:p>
            <a:r>
              <a:rPr lang="en-US" dirty="0"/>
              <a:t>Nuclear Power</a:t>
            </a:r>
          </a:p>
          <a:p>
            <a:pPr lvl="1"/>
            <a:r>
              <a:rPr lang="en-US" dirty="0"/>
              <a:t>Develop new nuclear technology to fight climate change </a:t>
            </a:r>
          </a:p>
          <a:p>
            <a:r>
              <a:rPr lang="en-US" dirty="0"/>
              <a:t>Oil and Gas Drilling </a:t>
            </a:r>
          </a:p>
          <a:p>
            <a:pPr lvl="1"/>
            <a:r>
              <a:rPr lang="en-US" dirty="0"/>
              <a:t>End new oil and gas leases on federal land and end offshore drilling </a:t>
            </a:r>
          </a:p>
          <a:p>
            <a:r>
              <a:rPr lang="en-US" dirty="0"/>
              <a:t>Reduce carbon emissions </a:t>
            </a:r>
          </a:p>
          <a:p>
            <a:pPr lvl="1"/>
            <a:r>
              <a:rPr lang="en-US" dirty="0"/>
              <a:t>Tax carbon emissions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C2443-D887-4995-BFE1-3292E6DE26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Donald Trump</a:t>
            </a:r>
          </a:p>
          <a:p>
            <a:r>
              <a:rPr lang="en-US" dirty="0"/>
              <a:t>Nuclear Power</a:t>
            </a:r>
          </a:p>
          <a:p>
            <a:r>
              <a:rPr lang="en-US" dirty="0"/>
              <a:t>Oil and Gas Drilling </a:t>
            </a:r>
          </a:p>
          <a:p>
            <a:r>
              <a:rPr lang="en-US" dirty="0"/>
              <a:t>Reduce carbon emissions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28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{A7F118D8-951E-4B29-85A7-0C30B5523A87}tf56410444_win32</Template>
  <TotalTime>0</TotalTime>
  <Words>1353</Words>
  <Application>Microsoft Office PowerPoint</Application>
  <PresentationFormat>Widescreen</PresentationFormat>
  <Paragraphs>231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Avenir Next LT Pro</vt:lpstr>
      <vt:lpstr>Avenir Next LT Pro Light</vt:lpstr>
      <vt:lpstr>Garamond</vt:lpstr>
      <vt:lpstr>SavonVTI</vt:lpstr>
      <vt:lpstr>2020 General Election</vt:lpstr>
      <vt:lpstr>U.S. House TN District 4</vt:lpstr>
      <vt:lpstr>U.S. Senator for TN</vt:lpstr>
      <vt:lpstr>TN Representative 34</vt:lpstr>
      <vt:lpstr>Race: Presidency Positions: Criminal Justice</vt:lpstr>
      <vt:lpstr>Race: Presidency Positions: Economy</vt:lpstr>
      <vt:lpstr>Race: Presidency Positions: Education</vt:lpstr>
      <vt:lpstr>Race: Presidency Positions: Elections</vt:lpstr>
      <vt:lpstr>Race: Presidency Positions: Nuclear Power</vt:lpstr>
      <vt:lpstr>Race: Presidency Positions: Nuclear Power</vt:lpstr>
      <vt:lpstr>Race: Presidency Positions: Gun Control</vt:lpstr>
      <vt:lpstr>Race: Presidency Positions: Health Care</vt:lpstr>
      <vt:lpstr>Race: Presidency Positions: Immigration</vt:lpstr>
      <vt:lpstr>Race: Presidency Positions: Transportation</vt:lpstr>
      <vt:lpstr>Race: Presidency Positions: Marijuana</vt:lpstr>
      <vt:lpstr>Race: Presidency Positions: Military</vt:lpstr>
      <vt:lpstr>Race: Presidency Positions: Taxes</vt:lpstr>
      <vt:lpstr>Race: Presidency Positions: Technology</vt:lpstr>
      <vt:lpstr>Race: Presidency Positions: Trade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2020-10-14T18:09:15Z</dcterms:created>
  <dcterms:modified xsi:type="dcterms:W3CDTF">2020-10-15T03:16:34Z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