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34DFB-358E-4163-9849-C7EA79E5B2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January Bible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2C8B6E-D065-4675-A89D-2E94F05F98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Introduction: The Sermon on the mount</a:t>
            </a:r>
          </a:p>
        </p:txBody>
      </p:sp>
    </p:spTree>
    <p:extLst>
      <p:ext uri="{BB962C8B-B14F-4D97-AF65-F5344CB8AC3E}">
        <p14:creationId xmlns:p14="http://schemas.microsoft.com/office/powerpoint/2010/main" val="32809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B8DEB-FC3C-4BEC-A5A8-5FB2A9033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Covenant, What is it?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B31A4-6593-410B-952C-070EAAA0B9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Promise, A Gift, or an Agreement?</a:t>
            </a:r>
          </a:p>
          <a:p>
            <a:r>
              <a:rPr lang="en-US" dirty="0"/>
              <a:t>The Old Covenant</a:t>
            </a:r>
          </a:p>
          <a:p>
            <a:r>
              <a:rPr lang="en-US" dirty="0"/>
              <a:t>The New Covenant</a:t>
            </a:r>
          </a:p>
          <a:p>
            <a:r>
              <a:rPr lang="en-US" dirty="0"/>
              <a:t>Why a New Covenant?</a:t>
            </a:r>
          </a:p>
          <a:p>
            <a:pPr lvl="1"/>
            <a:r>
              <a:rPr lang="en-US" dirty="0"/>
              <a:t>What was wrong with the Old One that a New Covenant is Required?</a:t>
            </a:r>
          </a:p>
        </p:txBody>
      </p:sp>
      <p:pic>
        <p:nvPicPr>
          <p:cNvPr id="1026" name="Picture 2" descr="Moses: The Black Hebrew Raised As An Egyptian Prince – Black History In The  Bible">
            <a:extLst>
              <a:ext uri="{FF2B5EF4-FFF2-40B4-BE49-F238E27FC236}">
                <a16:creationId xmlns:a16="http://schemas.microsoft.com/office/drawing/2014/main" id="{CBAD875A-6521-490B-B043-1A072625ACB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795" y="2017713"/>
            <a:ext cx="4412435" cy="344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269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B76CC-D0CF-42E8-B080-57C08F8A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Presentation?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97B7-DC82-4E54-AE78-6C94748BDD8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How was the Old Covenant Presented?</a:t>
            </a:r>
          </a:p>
          <a:p>
            <a:pPr lvl="1"/>
            <a:r>
              <a:rPr lang="en-US" dirty="0"/>
              <a:t>Was that the end all be all?</a:t>
            </a:r>
          </a:p>
          <a:p>
            <a:r>
              <a:rPr lang="en-US" dirty="0"/>
              <a:t>How was the New Covenant Presented?</a:t>
            </a:r>
          </a:p>
          <a:p>
            <a:endParaRPr lang="en-US" dirty="0"/>
          </a:p>
        </p:txBody>
      </p:sp>
      <p:pic>
        <p:nvPicPr>
          <p:cNvPr id="2050" name="Picture 2" descr="The Sermon on the Mount Date: 1973 Artist: JESUS MAFA | Black jesus,  Christian art, Bible art">
            <a:extLst>
              <a:ext uri="{FF2B5EF4-FFF2-40B4-BE49-F238E27FC236}">
                <a16:creationId xmlns:a16="http://schemas.microsoft.com/office/drawing/2014/main" id="{435CE558-BB5D-4026-9877-04AC710B9DA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2179162"/>
            <a:ext cx="4645025" cy="311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366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0D295-B13B-4C79-8E06-B737D11FE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the next three weeks, We Will Study The Sermon on the Mount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C5139-A621-46F6-868E-FBCEC5BC82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Week One: Matthew Chapter Five</a:t>
            </a:r>
          </a:p>
          <a:p>
            <a:pPr lvl="1"/>
            <a:r>
              <a:rPr lang="en-US" dirty="0"/>
              <a:t>Sermon includes the Beautides</a:t>
            </a:r>
          </a:p>
          <a:p>
            <a:pPr lvl="1"/>
            <a:r>
              <a:rPr lang="en-US" dirty="0"/>
              <a:t>Also includes the relationship of Jesus Christ to the Law</a:t>
            </a:r>
          </a:p>
          <a:p>
            <a:r>
              <a:rPr lang="en-US" dirty="0"/>
              <a:t>Week Two: Matthew Chapter Six </a:t>
            </a:r>
          </a:p>
          <a:p>
            <a:pPr lvl="1"/>
            <a:r>
              <a:rPr lang="en-US" dirty="0"/>
              <a:t>Sermon includes our (followers of Christ) relationship with God</a:t>
            </a:r>
          </a:p>
          <a:p>
            <a:r>
              <a:rPr lang="en-US" dirty="0"/>
              <a:t>Week Three: Matthew Chapter Seven</a:t>
            </a:r>
          </a:p>
          <a:p>
            <a:pPr lvl="1"/>
            <a:r>
              <a:rPr lang="en-US" dirty="0"/>
              <a:t>Sermon includes our relationship with humanity</a:t>
            </a:r>
          </a:p>
          <a:p>
            <a:endParaRPr lang="en-US" dirty="0"/>
          </a:p>
        </p:txBody>
      </p:sp>
      <p:pic>
        <p:nvPicPr>
          <p:cNvPr id="3074" name="Picture 2" descr="Sermon On The Mount | Arte biblico, Arte, Bíblicos">
            <a:extLst>
              <a:ext uri="{FF2B5EF4-FFF2-40B4-BE49-F238E27FC236}">
                <a16:creationId xmlns:a16="http://schemas.microsoft.com/office/drawing/2014/main" id="{0D2188A8-AE37-4612-8285-B3EAE2ADB72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245" y="2017713"/>
            <a:ext cx="2855535" cy="344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339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40591FD-DE54-4CEC-8AFC-5D5122510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At the end of this month…</a:t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C251C91-440B-4165-ACC9-195B7FEC2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The goal is to enhance our Covenant with God, and to understand the </a:t>
            </a:r>
            <a:r>
              <a:rPr lang="en-US" sz="4000" b="1" dirty="0"/>
              <a:t>fine print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5287242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</TotalTime>
  <Words>162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January Bible Study</vt:lpstr>
      <vt:lpstr>Covenant, What is it?</vt:lpstr>
      <vt:lpstr>Presentation?</vt:lpstr>
      <vt:lpstr>For the next three weeks, We Will Study The Sermon on the Mount</vt:lpstr>
      <vt:lpstr>At the end of this month…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Bible Study</dc:title>
  <dc:creator>Aaron Treadwell</dc:creator>
  <cp:lastModifiedBy>Aaron Treadwell</cp:lastModifiedBy>
  <cp:revision>3</cp:revision>
  <dcterms:created xsi:type="dcterms:W3CDTF">2021-01-07T00:17:45Z</dcterms:created>
  <dcterms:modified xsi:type="dcterms:W3CDTF">2021-01-07T00:22:31Z</dcterms:modified>
</cp:coreProperties>
</file>