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1"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1/20/2021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1/20/2021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1/20/2021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121C4-22C0-451E-A8C0-F0D22009BAED}"/>
              </a:ext>
            </a:extLst>
          </p:cNvPr>
          <p:cNvSpPr>
            <a:spLocks noGrp="1"/>
          </p:cNvSpPr>
          <p:nvPr>
            <p:ph type="ctrTitle"/>
          </p:nvPr>
        </p:nvSpPr>
        <p:spPr/>
        <p:txBody>
          <a:bodyPr/>
          <a:lstStyle/>
          <a:p>
            <a:r>
              <a:rPr lang="en-US" dirty="0"/>
              <a:t>January Bible Study</a:t>
            </a:r>
          </a:p>
        </p:txBody>
      </p:sp>
      <p:sp>
        <p:nvSpPr>
          <p:cNvPr id="3" name="Subtitle 2">
            <a:extLst>
              <a:ext uri="{FF2B5EF4-FFF2-40B4-BE49-F238E27FC236}">
                <a16:creationId xmlns:a16="http://schemas.microsoft.com/office/drawing/2014/main" id="{6B74A088-EF66-4660-AF06-ED947E0AF5E0}"/>
              </a:ext>
            </a:extLst>
          </p:cNvPr>
          <p:cNvSpPr>
            <a:spLocks noGrp="1"/>
          </p:cNvSpPr>
          <p:nvPr>
            <p:ph type="subTitle" idx="1"/>
          </p:nvPr>
        </p:nvSpPr>
        <p:spPr/>
        <p:txBody>
          <a:bodyPr/>
          <a:lstStyle/>
          <a:p>
            <a:r>
              <a:rPr lang="en-US" dirty="0"/>
              <a:t>Week Two: Chapter Six</a:t>
            </a:r>
          </a:p>
          <a:p>
            <a:endParaRPr lang="en-US" dirty="0"/>
          </a:p>
        </p:txBody>
      </p:sp>
    </p:spTree>
    <p:extLst>
      <p:ext uri="{BB962C8B-B14F-4D97-AF65-F5344CB8AC3E}">
        <p14:creationId xmlns:p14="http://schemas.microsoft.com/office/powerpoint/2010/main" val="3318776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17201-398D-429F-9C37-EF44BB415AF6}"/>
              </a:ext>
            </a:extLst>
          </p:cNvPr>
          <p:cNvSpPr>
            <a:spLocks noGrp="1"/>
          </p:cNvSpPr>
          <p:nvPr>
            <p:ph type="title"/>
          </p:nvPr>
        </p:nvSpPr>
        <p:spPr/>
        <p:txBody>
          <a:bodyPr/>
          <a:lstStyle/>
          <a:p>
            <a:r>
              <a:rPr lang="en-US" dirty="0"/>
              <a:t>Alms &amp; Giving to the Needy (v1-8)</a:t>
            </a:r>
          </a:p>
        </p:txBody>
      </p:sp>
      <p:sp>
        <p:nvSpPr>
          <p:cNvPr id="3" name="Content Placeholder 2">
            <a:extLst>
              <a:ext uri="{FF2B5EF4-FFF2-40B4-BE49-F238E27FC236}">
                <a16:creationId xmlns:a16="http://schemas.microsoft.com/office/drawing/2014/main" id="{0D65A088-AAE6-4AB6-B348-C3A7C0AFB9BE}"/>
              </a:ext>
            </a:extLst>
          </p:cNvPr>
          <p:cNvSpPr>
            <a:spLocks noGrp="1"/>
          </p:cNvSpPr>
          <p:nvPr>
            <p:ph idx="1"/>
          </p:nvPr>
        </p:nvSpPr>
        <p:spPr/>
        <p:txBody>
          <a:bodyPr>
            <a:normAutofit fontScale="77500" lnSpcReduction="20000"/>
          </a:bodyPr>
          <a:lstStyle/>
          <a:p>
            <a:r>
              <a:rPr lang="en-US" i="1" dirty="0"/>
              <a:t>Take heed that ye do not your alms before men (v1)</a:t>
            </a:r>
            <a:endParaRPr lang="en-US" dirty="0"/>
          </a:p>
          <a:p>
            <a:pPr lvl="1"/>
            <a:r>
              <a:rPr lang="en-US" dirty="0"/>
              <a:t>What are alms?</a:t>
            </a:r>
            <a:endParaRPr lang="en-US" i="1" dirty="0"/>
          </a:p>
          <a:p>
            <a:pPr lvl="1"/>
            <a:r>
              <a:rPr lang="en-US" dirty="0"/>
              <a:t>Righteous Acts: Giving, Prayer, Denial of the Flesh</a:t>
            </a:r>
          </a:p>
          <a:p>
            <a:r>
              <a:rPr lang="en-US" dirty="0"/>
              <a:t>How should we give?</a:t>
            </a:r>
          </a:p>
          <a:p>
            <a:r>
              <a:rPr lang="en-US" dirty="0"/>
              <a:t>How should we pray?</a:t>
            </a:r>
          </a:p>
          <a:p>
            <a:r>
              <a:rPr lang="en-US" dirty="0"/>
              <a:t>How should we deny the flesh?</a:t>
            </a:r>
          </a:p>
          <a:p>
            <a:r>
              <a:rPr lang="en-US" dirty="0"/>
              <a:t>Why?</a:t>
            </a:r>
          </a:p>
          <a:p>
            <a:pPr lvl="1"/>
            <a:r>
              <a:rPr lang="en-US" dirty="0"/>
              <a:t>Our giving concerns how we relate to others, our prayer concerns our relationship with God, and tasting concerns our relation to ourselves.</a:t>
            </a:r>
          </a:p>
          <a:p>
            <a:pPr lvl="1"/>
            <a:r>
              <a:rPr lang="en-US" dirty="0"/>
              <a:t>Our priorities must be ordered so that the spiritual things we want to do take precedence over physical things God knows our physical needs and will see that they are met, if we put Him first. </a:t>
            </a:r>
          </a:p>
          <a:p>
            <a:endParaRPr lang="en-US" dirty="0"/>
          </a:p>
        </p:txBody>
      </p:sp>
    </p:spTree>
    <p:extLst>
      <p:ext uri="{BB962C8B-B14F-4D97-AF65-F5344CB8AC3E}">
        <p14:creationId xmlns:p14="http://schemas.microsoft.com/office/powerpoint/2010/main" val="283371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001A1-DA32-4F66-AC5C-C77D6A948078}"/>
              </a:ext>
            </a:extLst>
          </p:cNvPr>
          <p:cNvSpPr>
            <a:spLocks noGrp="1"/>
          </p:cNvSpPr>
          <p:nvPr>
            <p:ph type="title"/>
          </p:nvPr>
        </p:nvSpPr>
        <p:spPr/>
        <p:txBody>
          <a:bodyPr/>
          <a:lstStyle/>
          <a:p>
            <a:r>
              <a:rPr lang="en-US" dirty="0"/>
              <a:t>Praying and its form (v9-13)</a:t>
            </a:r>
          </a:p>
        </p:txBody>
      </p:sp>
      <p:sp>
        <p:nvSpPr>
          <p:cNvPr id="3" name="Content Placeholder 2">
            <a:extLst>
              <a:ext uri="{FF2B5EF4-FFF2-40B4-BE49-F238E27FC236}">
                <a16:creationId xmlns:a16="http://schemas.microsoft.com/office/drawing/2014/main" id="{C90FFE41-9C82-4571-9066-48A054C262AD}"/>
              </a:ext>
            </a:extLst>
          </p:cNvPr>
          <p:cNvSpPr>
            <a:spLocks noGrp="1"/>
          </p:cNvSpPr>
          <p:nvPr>
            <p:ph idx="1"/>
          </p:nvPr>
        </p:nvSpPr>
        <p:spPr/>
        <p:txBody>
          <a:bodyPr>
            <a:normAutofit fontScale="85000" lnSpcReduction="10000"/>
          </a:bodyPr>
          <a:lstStyle/>
          <a:p>
            <a:r>
              <a:rPr lang="en-US" dirty="0"/>
              <a:t>All the elements of true prayer are found in this prayer that Jesus gave us to model our prayers on. (9-15)</a:t>
            </a:r>
          </a:p>
          <a:p>
            <a:pPr lvl="1"/>
            <a:r>
              <a:rPr lang="en-US" dirty="0"/>
              <a:t>(1) Adoration, worship, communion. We can praise God for what He is and for what He has done. We can talk to Him anytime we need or want to-as we go about our duties, eat our meals, drive our cars, or whatever we're doing (1 Thessalonians 5:17).</a:t>
            </a:r>
          </a:p>
          <a:p>
            <a:pPr lvl="1"/>
            <a:r>
              <a:rPr lang="en-US" dirty="0"/>
              <a:t>(2) Petition. We have to receive from God ourselves before we can give to others. He wants us to bring our needs to Him. People who refuse to ask God for the things they need are being foolish, not noble or spiritual.</a:t>
            </a:r>
          </a:p>
          <a:p>
            <a:pPr lvl="1"/>
            <a:r>
              <a:rPr lang="en-US" dirty="0"/>
              <a:t>(3) Intercession. We usually begin to pray for loved ones after ourselves and then move to people further from us. We can touch the world for God through prayer.</a:t>
            </a:r>
          </a:p>
          <a:p>
            <a:r>
              <a:rPr lang="en-US" dirty="0"/>
              <a:t>Praying for Petition (needs): First v11(physical); Second v12(needs of souls); Third v13 (spiritual needs)</a:t>
            </a:r>
          </a:p>
          <a:p>
            <a:pPr lvl="1"/>
            <a:endParaRPr lang="en-US" dirty="0"/>
          </a:p>
        </p:txBody>
      </p:sp>
    </p:spTree>
    <p:extLst>
      <p:ext uri="{BB962C8B-B14F-4D97-AF65-F5344CB8AC3E}">
        <p14:creationId xmlns:p14="http://schemas.microsoft.com/office/powerpoint/2010/main" val="1908073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73F94-B82E-4687-B94F-8CA8054C86D8}"/>
              </a:ext>
            </a:extLst>
          </p:cNvPr>
          <p:cNvSpPr>
            <a:spLocks noGrp="1"/>
          </p:cNvSpPr>
          <p:nvPr>
            <p:ph type="title"/>
          </p:nvPr>
        </p:nvSpPr>
        <p:spPr/>
        <p:txBody>
          <a:bodyPr/>
          <a:lstStyle/>
          <a:p>
            <a:r>
              <a:rPr lang="en-US" dirty="0"/>
              <a:t>Fasting, Treasure, and Wealth  v16-24</a:t>
            </a:r>
          </a:p>
        </p:txBody>
      </p:sp>
      <p:sp>
        <p:nvSpPr>
          <p:cNvPr id="3" name="Content Placeholder 2">
            <a:extLst>
              <a:ext uri="{FF2B5EF4-FFF2-40B4-BE49-F238E27FC236}">
                <a16:creationId xmlns:a16="http://schemas.microsoft.com/office/drawing/2014/main" id="{33CA17DD-3397-424D-8FDA-034C9098B89B}"/>
              </a:ext>
            </a:extLst>
          </p:cNvPr>
          <p:cNvSpPr>
            <a:spLocks noGrp="1"/>
          </p:cNvSpPr>
          <p:nvPr>
            <p:ph idx="1"/>
          </p:nvPr>
        </p:nvSpPr>
        <p:spPr/>
        <p:txBody>
          <a:bodyPr>
            <a:normAutofit fontScale="62500" lnSpcReduction="20000"/>
          </a:bodyPr>
          <a:lstStyle/>
          <a:p>
            <a:r>
              <a:rPr lang="en-US" dirty="0"/>
              <a:t>Some people are so concerned with themselves that even in their worship of God they seek to draw attention to themselves Our motivation in doing righteous acts should be pure, so that God receives the glory for our good works. (16-18)</a:t>
            </a:r>
          </a:p>
          <a:p>
            <a:pPr lvl="1"/>
            <a:r>
              <a:rPr lang="en-US" dirty="0"/>
              <a:t>The motivation for any spiritual activity should be prompted by our relationship with God. </a:t>
            </a:r>
          </a:p>
          <a:p>
            <a:r>
              <a:rPr lang="en-US" dirty="0"/>
              <a:t>In the previous verses Jesus was teaching that our spiritual activities should be done with the thought of pleasing God. In the rest of Chapter 6 Jesus teaches that our physical activities should also be done with God uppermost in our minds (19-20)</a:t>
            </a:r>
          </a:p>
          <a:p>
            <a:pPr lvl="1"/>
            <a:r>
              <a:rPr lang="en-US" dirty="0"/>
              <a:t>Jesus wants us to realize that material things are of transitory value while spiritual things are of eternal value. Therefore, we should esteem spiritual things above everything else</a:t>
            </a:r>
          </a:p>
          <a:p>
            <a:r>
              <a:rPr lang="en-US" dirty="0"/>
              <a:t>We're not to put our trust and security in our earthly possessions, for they're so easily lost. Instead, we're to trust God to provide for all our needs while we devote ourselves to the things of the world where we'll spend eternity. (21)</a:t>
            </a:r>
          </a:p>
          <a:p>
            <a:r>
              <a:rPr lang="en-US" dirty="0"/>
              <a:t>Our eyes are the windowpanes of our bodies. If the glass through which we look is clean, then we see the world as it is. If the glass is distorted or dirty, then our view of the world will be distorted. (22-23)</a:t>
            </a:r>
          </a:p>
          <a:p>
            <a:r>
              <a:rPr lang="en-US" dirty="0"/>
              <a:t> A slave had no time of his own, for he was always on call for his master.  We cannot be a slave to God and be devoted to material things. There isn't enough time to serve both. (24)</a:t>
            </a:r>
          </a:p>
        </p:txBody>
      </p:sp>
    </p:spTree>
    <p:extLst>
      <p:ext uri="{BB962C8B-B14F-4D97-AF65-F5344CB8AC3E}">
        <p14:creationId xmlns:p14="http://schemas.microsoft.com/office/powerpoint/2010/main" val="2158752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0AEB-5D98-44C2-A3FD-B564A704692A}"/>
              </a:ext>
            </a:extLst>
          </p:cNvPr>
          <p:cNvSpPr>
            <a:spLocks noGrp="1"/>
          </p:cNvSpPr>
          <p:nvPr>
            <p:ph type="title"/>
          </p:nvPr>
        </p:nvSpPr>
        <p:spPr/>
        <p:txBody>
          <a:bodyPr/>
          <a:lstStyle/>
          <a:p>
            <a:r>
              <a:rPr lang="en-US" dirty="0"/>
              <a:t>Cure for anxiety 25-34</a:t>
            </a:r>
          </a:p>
        </p:txBody>
      </p:sp>
      <p:sp>
        <p:nvSpPr>
          <p:cNvPr id="3" name="Content Placeholder 2">
            <a:extLst>
              <a:ext uri="{FF2B5EF4-FFF2-40B4-BE49-F238E27FC236}">
                <a16:creationId xmlns:a16="http://schemas.microsoft.com/office/drawing/2014/main" id="{510571C2-E17D-4BE6-A5E4-57B5AF57DDBB}"/>
              </a:ext>
            </a:extLst>
          </p:cNvPr>
          <p:cNvSpPr>
            <a:spLocks noGrp="1"/>
          </p:cNvSpPr>
          <p:nvPr>
            <p:ph idx="1"/>
          </p:nvPr>
        </p:nvSpPr>
        <p:spPr>
          <a:xfrm>
            <a:off x="1451579" y="2015732"/>
            <a:ext cx="9603275" cy="4037749"/>
          </a:xfrm>
        </p:spPr>
        <p:txBody>
          <a:bodyPr>
            <a:normAutofit fontScale="85000" lnSpcReduction="20000"/>
          </a:bodyPr>
          <a:lstStyle/>
          <a:p>
            <a:r>
              <a:rPr lang="en-US" dirty="0"/>
              <a:t>Take no thought" here means "take no anxious thought" or "don't be worried. " Jesus isn't suggesting that we do nothing to meet our physical needs, but that we keep our needs in the proper perspective and trust God rather than worrying about them. (25)</a:t>
            </a:r>
          </a:p>
          <a:p>
            <a:r>
              <a:rPr lang="en-US" dirty="0"/>
              <a:t>People have often attended church more conscious of fashions than conscious of God. Since God so beautifully clothes the grass, which soon withers and is burned, then He will certainly clothe us. The birds and the grass are God's creations, but we're His children. (26-30)</a:t>
            </a:r>
          </a:p>
          <a:p>
            <a:r>
              <a:rPr lang="en-US" dirty="0"/>
              <a:t>God is aware of our needs. He wants us to trust Him and put Him first in our lives, rather than worrying about how we'll provide for our fleshly needs. (31-32)</a:t>
            </a:r>
          </a:p>
          <a:p>
            <a:r>
              <a:rPr lang="en-US" dirty="0"/>
              <a:t>Worrying about the flesh will never be satisfied. Instead, priorities should be</a:t>
            </a:r>
          </a:p>
          <a:p>
            <a:pPr lvl="1"/>
            <a:r>
              <a:rPr lang="en-US" dirty="0"/>
              <a:t>(1) The primary concern should be his relationship with God (Philippians 3:10).</a:t>
            </a:r>
          </a:p>
          <a:p>
            <a:pPr lvl="1"/>
            <a:r>
              <a:rPr lang="en-US" dirty="0"/>
              <a:t>(2) Reordering our time, energies, and thoughts around what is most important to us.</a:t>
            </a:r>
          </a:p>
          <a:p>
            <a:pPr lvl="2"/>
            <a:r>
              <a:rPr lang="en-US" dirty="0"/>
              <a:t>Are we wasting time? Energy is put where? How can we better organize our time? God will provide?</a:t>
            </a:r>
            <a:br>
              <a:rPr lang="en-US" dirty="0"/>
            </a:br>
            <a:endParaRPr lang="en-US" dirty="0"/>
          </a:p>
        </p:txBody>
      </p:sp>
    </p:spTree>
    <p:extLst>
      <p:ext uri="{BB962C8B-B14F-4D97-AF65-F5344CB8AC3E}">
        <p14:creationId xmlns:p14="http://schemas.microsoft.com/office/powerpoint/2010/main" val="157913050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70</TotalTime>
  <Words>828</Words>
  <Application>Microsoft Office PowerPoint</Application>
  <PresentationFormat>Widescreen</PresentationFormat>
  <Paragraphs>34</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Gill Sans MT</vt:lpstr>
      <vt:lpstr>Gallery</vt:lpstr>
      <vt:lpstr>January Bible Study</vt:lpstr>
      <vt:lpstr>Alms &amp; Giving to the Needy (v1-8)</vt:lpstr>
      <vt:lpstr>Praying and its form (v9-13)</vt:lpstr>
      <vt:lpstr>Fasting, Treasure, and Wealth  v16-24</vt:lpstr>
      <vt:lpstr>Cure for anxiety 25-34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Bible Study</dc:title>
  <dc:creator>Aaron Treadwell</dc:creator>
  <cp:lastModifiedBy>Aaron Treadwell</cp:lastModifiedBy>
  <cp:revision>26</cp:revision>
  <dcterms:created xsi:type="dcterms:W3CDTF">2021-01-20T22:32:24Z</dcterms:created>
  <dcterms:modified xsi:type="dcterms:W3CDTF">2021-01-20T23:42:36Z</dcterms:modified>
</cp:coreProperties>
</file>