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1"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12/1/2021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12/1/2021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4E8F1-95EF-4663-8039-9CEFD43892EB}"/>
              </a:ext>
            </a:extLst>
          </p:cNvPr>
          <p:cNvSpPr>
            <a:spLocks noGrp="1"/>
          </p:cNvSpPr>
          <p:nvPr>
            <p:ph type="ctrTitle"/>
          </p:nvPr>
        </p:nvSpPr>
        <p:spPr>
          <a:xfrm>
            <a:off x="218113" y="1803405"/>
            <a:ext cx="11744587" cy="1825096"/>
          </a:xfrm>
        </p:spPr>
        <p:txBody>
          <a:bodyPr/>
          <a:lstStyle/>
          <a:p>
            <a:pPr algn="ctr"/>
            <a:r>
              <a:rPr lang="en-US" dirty="0"/>
              <a:t>Prophecy and expectation</a:t>
            </a:r>
          </a:p>
        </p:txBody>
      </p:sp>
      <p:sp>
        <p:nvSpPr>
          <p:cNvPr id="3" name="Subtitle 2">
            <a:extLst>
              <a:ext uri="{FF2B5EF4-FFF2-40B4-BE49-F238E27FC236}">
                <a16:creationId xmlns:a16="http://schemas.microsoft.com/office/drawing/2014/main" id="{3657F63B-D3E3-46F7-8485-63EF9779B999}"/>
              </a:ext>
            </a:extLst>
          </p:cNvPr>
          <p:cNvSpPr>
            <a:spLocks noGrp="1"/>
          </p:cNvSpPr>
          <p:nvPr>
            <p:ph type="subTitle" idx="1"/>
          </p:nvPr>
        </p:nvSpPr>
        <p:spPr/>
        <p:txBody>
          <a:bodyPr>
            <a:normAutofit fontScale="92500" lnSpcReduction="10000"/>
          </a:bodyPr>
          <a:lstStyle/>
          <a:p>
            <a:pPr algn="ctr"/>
            <a:r>
              <a:rPr lang="en-US" dirty="0"/>
              <a:t>An advent booklet for 2021</a:t>
            </a:r>
          </a:p>
          <a:p>
            <a:pPr algn="ctr"/>
            <a:r>
              <a:rPr lang="en-US" dirty="0"/>
              <a:t>Week One</a:t>
            </a:r>
          </a:p>
        </p:txBody>
      </p:sp>
    </p:spTree>
    <p:extLst>
      <p:ext uri="{BB962C8B-B14F-4D97-AF65-F5344CB8AC3E}">
        <p14:creationId xmlns:p14="http://schemas.microsoft.com/office/powerpoint/2010/main" val="370502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01C0-B906-4F7B-9A61-4E89B1B4C3D9}"/>
              </a:ext>
            </a:extLst>
          </p:cNvPr>
          <p:cNvSpPr>
            <a:spLocks noGrp="1"/>
          </p:cNvSpPr>
          <p:nvPr>
            <p:ph type="title"/>
          </p:nvPr>
        </p:nvSpPr>
        <p:spPr/>
        <p:txBody>
          <a:bodyPr/>
          <a:lstStyle/>
          <a:p>
            <a:r>
              <a:rPr lang="en-US" dirty="0"/>
              <a:t>November 28, 2021</a:t>
            </a:r>
            <a:br>
              <a:rPr lang="en-US" dirty="0"/>
            </a:br>
            <a:r>
              <a:rPr lang="en-US" dirty="0"/>
              <a:t>Wake up Everybody</a:t>
            </a:r>
          </a:p>
        </p:txBody>
      </p:sp>
      <p:sp>
        <p:nvSpPr>
          <p:cNvPr id="3" name="Content Placeholder 2">
            <a:extLst>
              <a:ext uri="{FF2B5EF4-FFF2-40B4-BE49-F238E27FC236}">
                <a16:creationId xmlns:a16="http://schemas.microsoft.com/office/drawing/2014/main" id="{6CA89DDB-842B-4947-B986-A51638E341CE}"/>
              </a:ext>
            </a:extLst>
          </p:cNvPr>
          <p:cNvSpPr>
            <a:spLocks noGrp="1"/>
          </p:cNvSpPr>
          <p:nvPr>
            <p:ph idx="1"/>
          </p:nvPr>
        </p:nvSpPr>
        <p:spPr>
          <a:xfrm>
            <a:off x="148904" y="1900945"/>
            <a:ext cx="11939631" cy="4885749"/>
          </a:xfrm>
        </p:spPr>
        <p:txBody>
          <a:bodyPr>
            <a:normAutofit fontScale="92500" lnSpcReduction="20000"/>
          </a:bodyPr>
          <a:lstStyle/>
          <a:p>
            <a:r>
              <a:rPr lang="en-US" dirty="0"/>
              <a:t>Scripture: Acts 10:34-47</a:t>
            </a:r>
          </a:p>
          <a:p>
            <a:r>
              <a:rPr lang="en-US" dirty="0"/>
              <a:t>The Cornelius-Simon Peter connection was a revolutionary Kingdom of God connection. This Kingdom of God relationship is a radical 2021 Wake-up Call for each of us.</a:t>
            </a:r>
          </a:p>
          <a:p>
            <a:pPr lvl="1"/>
            <a:r>
              <a:rPr lang="en-US" dirty="0"/>
              <a:t>Have we had a wakeup call this Advent?</a:t>
            </a:r>
          </a:p>
          <a:p>
            <a:r>
              <a:rPr lang="en-US" dirty="0"/>
              <a:t>This 2021 Wakeup Call encourages, equips, and empowers each of us to understand how the kingdoms of spiritual oppression, domination, vision, and destruction submit and give way to the Kingdom of our God and Christ:</a:t>
            </a:r>
          </a:p>
          <a:p>
            <a:pPr lvl="1"/>
            <a:r>
              <a:rPr lang="en-US" dirty="0"/>
              <a:t>Jesus is the Living Word—the Good News of Peace (Acts 10: 36). No inner peace, no justice. No Jesus, no justice.</a:t>
            </a:r>
          </a:p>
          <a:p>
            <a:pPr lvl="1"/>
            <a:r>
              <a:rPr lang="en-US" dirty="0"/>
              <a:t>The Holy Spirit awakens and activates the power of God in the life of Jesus of Nazareth. Jesus is anointed with the power of God to do good and heal all that are oppressed by the devil (Acts 10:38).</a:t>
            </a:r>
          </a:p>
          <a:p>
            <a:pPr lvl="1"/>
            <a:r>
              <a:rPr lang="en-US" dirty="0"/>
              <a:t>Jesus, the Living Word, gives us the gift of the Holy Spirit. The Holy Spirit is the gift of God’s presence, peace, and power that wakes us up to embody Jesus in the world and do good.</a:t>
            </a:r>
          </a:p>
          <a:p>
            <a:r>
              <a:rPr lang="en-US" dirty="0"/>
              <a:t>What kind of activities are we looking towards when we </a:t>
            </a:r>
            <a:r>
              <a:rPr lang="en-US" b="1" dirty="0"/>
              <a:t>WAKE UP</a:t>
            </a:r>
            <a:endParaRPr lang="en-US" dirty="0"/>
          </a:p>
          <a:p>
            <a:r>
              <a:rPr lang="en-US" dirty="0"/>
              <a:t>PRAYER: God of the Advent, we confess we have slept for far too long. Awaken within us your power and promise that are ours because of the Christ whose birth we await and in whose name, we pray, AMEN.</a:t>
            </a:r>
          </a:p>
        </p:txBody>
      </p:sp>
    </p:spTree>
    <p:extLst>
      <p:ext uri="{BB962C8B-B14F-4D97-AF65-F5344CB8AC3E}">
        <p14:creationId xmlns:p14="http://schemas.microsoft.com/office/powerpoint/2010/main" val="1718809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5C3A-9671-4281-A39B-DA6760C4DDBC}"/>
              </a:ext>
            </a:extLst>
          </p:cNvPr>
          <p:cNvSpPr>
            <a:spLocks noGrp="1"/>
          </p:cNvSpPr>
          <p:nvPr>
            <p:ph type="title"/>
          </p:nvPr>
        </p:nvSpPr>
        <p:spPr/>
        <p:txBody>
          <a:bodyPr>
            <a:normAutofit fontScale="90000"/>
          </a:bodyPr>
          <a:lstStyle/>
          <a:p>
            <a:r>
              <a:rPr lang="en-US" dirty="0"/>
              <a:t>November 29, 2021</a:t>
            </a:r>
            <a:br>
              <a:rPr lang="en-US" dirty="0"/>
            </a:br>
            <a:r>
              <a:rPr lang="en-US" dirty="0"/>
              <a:t>Simple reminders for successful living</a:t>
            </a:r>
          </a:p>
        </p:txBody>
      </p:sp>
      <p:sp>
        <p:nvSpPr>
          <p:cNvPr id="3" name="Content Placeholder 2">
            <a:extLst>
              <a:ext uri="{FF2B5EF4-FFF2-40B4-BE49-F238E27FC236}">
                <a16:creationId xmlns:a16="http://schemas.microsoft.com/office/drawing/2014/main" id="{6AA514B1-A53E-4082-9423-9610C2DB5093}"/>
              </a:ext>
            </a:extLst>
          </p:cNvPr>
          <p:cNvSpPr>
            <a:spLocks noGrp="1"/>
          </p:cNvSpPr>
          <p:nvPr>
            <p:ph idx="1"/>
          </p:nvPr>
        </p:nvSpPr>
        <p:spPr>
          <a:xfrm>
            <a:off x="182461" y="1976446"/>
            <a:ext cx="11914464" cy="4785081"/>
          </a:xfrm>
        </p:spPr>
        <p:txBody>
          <a:bodyPr>
            <a:normAutofit fontScale="77500" lnSpcReduction="20000"/>
          </a:bodyPr>
          <a:lstStyle/>
          <a:p>
            <a:r>
              <a:rPr lang="en-US" dirty="0"/>
              <a:t>Scripture: Deuteronomy 5:6-21</a:t>
            </a:r>
          </a:p>
          <a:p>
            <a:r>
              <a:rPr lang="en-US" dirty="0"/>
              <a:t>Alarm clocks awaken the world every morning to begin a new day. Without the long-distorted buzz, our bodies remain captive to warm beds and comfy sheets. Many require a second reminder to acknowledge the change from rest to work; thus, reminders are essential to improve our focus and quality of life.</a:t>
            </a:r>
          </a:p>
          <a:p>
            <a:r>
              <a:rPr lang="en-US" dirty="0"/>
              <a:t>God provides a list of simple reminders in Deuteronomy 5:6-21 to ensure a prosperous departure for the children of Israel from Egypt. Moses sets Godly affection as the top priority. Verses 6-7 command us to hon-or God for his deliverance from bondage. To glorify God is the signature statement in the covenant and calls for faithfulness from God’s people. God also admonishes the children of Israel of their worship habits. Clearly, Moses warns Israel to deplore other gods and maintain the holiness of the Sabbath. Moses insists God’s jealousy is natural, punishing generations who refuse to embrace him. At the end of the passage, Moses refresh-es the memory of Israel concerning neighborly habits. Our neighbor’s achievements should be celebrated and motivate positivity rather than lead to resentment. In worship, our hearts should turn towards God and not the prosperity and talent of others.</a:t>
            </a:r>
          </a:p>
          <a:p>
            <a:pPr lvl="1"/>
            <a:r>
              <a:rPr lang="en-US" dirty="0"/>
              <a:t>What reminders have we set in our lives to “order our steps”</a:t>
            </a:r>
          </a:p>
          <a:p>
            <a:pPr lvl="1"/>
            <a:r>
              <a:rPr lang="en-US" dirty="0"/>
              <a:t>What reminders should we enforce in our homes, communities, and churches?</a:t>
            </a:r>
          </a:p>
          <a:p>
            <a:r>
              <a:rPr lang="en-US" dirty="0"/>
              <a:t>Simple reminders act as guiding posts to ground our faith in God’s commands. Successful living becomes the byproduct of honoring God’s loving-kindness, obedience through worship, and living peaceably among humans.</a:t>
            </a:r>
          </a:p>
          <a:p>
            <a:r>
              <a:rPr lang="en-US" dirty="0"/>
              <a:t>PRAYER: Dear God, let your daily reminders saturate my heart to help me become more committed and enjoy all your benefits. AMEN</a:t>
            </a:r>
          </a:p>
        </p:txBody>
      </p:sp>
    </p:spTree>
    <p:extLst>
      <p:ext uri="{BB962C8B-B14F-4D97-AF65-F5344CB8AC3E}">
        <p14:creationId xmlns:p14="http://schemas.microsoft.com/office/powerpoint/2010/main" val="1609799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B6E2C-CDE7-4C6D-BF0C-0D891A73425D}"/>
              </a:ext>
            </a:extLst>
          </p:cNvPr>
          <p:cNvSpPr>
            <a:spLocks noGrp="1"/>
          </p:cNvSpPr>
          <p:nvPr>
            <p:ph type="title"/>
          </p:nvPr>
        </p:nvSpPr>
        <p:spPr/>
        <p:txBody>
          <a:bodyPr>
            <a:normAutofit fontScale="90000"/>
          </a:bodyPr>
          <a:lstStyle/>
          <a:p>
            <a:r>
              <a:rPr lang="en-US" dirty="0"/>
              <a:t>November 30, 2021</a:t>
            </a:r>
            <a:br>
              <a:rPr lang="en-US" dirty="0"/>
            </a:br>
            <a:r>
              <a:rPr lang="en-US" dirty="0"/>
              <a:t>Be careful to obey the lord’s commands</a:t>
            </a:r>
          </a:p>
        </p:txBody>
      </p:sp>
      <p:sp>
        <p:nvSpPr>
          <p:cNvPr id="3" name="Content Placeholder 2">
            <a:extLst>
              <a:ext uri="{FF2B5EF4-FFF2-40B4-BE49-F238E27FC236}">
                <a16:creationId xmlns:a16="http://schemas.microsoft.com/office/drawing/2014/main" id="{E6951503-584F-4500-8F10-2CF11926E5FC}"/>
              </a:ext>
            </a:extLst>
          </p:cNvPr>
          <p:cNvSpPr>
            <a:spLocks noGrp="1"/>
          </p:cNvSpPr>
          <p:nvPr>
            <p:ph idx="1"/>
          </p:nvPr>
        </p:nvSpPr>
        <p:spPr>
          <a:xfrm>
            <a:off x="81792" y="1934501"/>
            <a:ext cx="12040299" cy="4801859"/>
          </a:xfrm>
        </p:spPr>
        <p:txBody>
          <a:bodyPr>
            <a:normAutofit fontScale="92500"/>
          </a:bodyPr>
          <a:lstStyle/>
          <a:p>
            <a:r>
              <a:rPr lang="en-US" dirty="0"/>
              <a:t>Scripture: Deuteronomy 5:23-33</a:t>
            </a:r>
          </a:p>
          <a:p>
            <a:r>
              <a:rPr lang="en-US" dirty="0"/>
              <a:t>Moses writes in Deuteronomy 5:24, “Today we have seen that God may speak to someone and the person may still live.” God has a love for humankind that renders loving kindness and gentle compassion on our souls. His plan is for us to live and enjoy the goodness of God. Moses says in Deuteronomy 5:29, “If only they had such a mind as this, to fear me and to keep all my commandments always, so that it might go well with them and with their children, forever!”</a:t>
            </a:r>
          </a:p>
          <a:p>
            <a:r>
              <a:rPr lang="en-US" dirty="0"/>
              <a:t>The world is brimming over with hundreds and thousands of ideas each day. We are flooded with all kinds of notions on how to live a fulfilling and purposeful life. </a:t>
            </a:r>
          </a:p>
          <a:p>
            <a:pPr lvl="1"/>
            <a:r>
              <a:rPr lang="en-US" dirty="0"/>
              <a:t>What worldly suggestions have you received on how to live?</a:t>
            </a:r>
          </a:p>
          <a:p>
            <a:r>
              <a:rPr lang="en-US" dirty="0"/>
              <a:t>Moses captures what makes for a life filled with meaning and purpose in Deuteronomy 5:32, “You must therefore be careful to do as the Lord your God has commanded you.”</a:t>
            </a:r>
          </a:p>
          <a:p>
            <a:pPr lvl="1"/>
            <a:r>
              <a:rPr lang="en-US" dirty="0"/>
              <a:t>Sometimes what is a Godly command, and a worldly command, collide</a:t>
            </a:r>
          </a:p>
          <a:p>
            <a:pPr lvl="2"/>
            <a:r>
              <a:rPr lang="en-US" dirty="0"/>
              <a:t>How do you decipher what is godly right, and what is godly wrong?</a:t>
            </a:r>
          </a:p>
          <a:p>
            <a:r>
              <a:rPr lang="en-US" dirty="0"/>
              <a:t>PRAYER: Loving God, teach us your commands and give us minds to keep them daily. AMEN </a:t>
            </a:r>
          </a:p>
        </p:txBody>
      </p:sp>
    </p:spTree>
    <p:extLst>
      <p:ext uri="{BB962C8B-B14F-4D97-AF65-F5344CB8AC3E}">
        <p14:creationId xmlns:p14="http://schemas.microsoft.com/office/powerpoint/2010/main" val="1312978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360E-AB8F-43C4-B3EE-06A31C0A6734}"/>
              </a:ext>
            </a:extLst>
          </p:cNvPr>
          <p:cNvSpPr>
            <a:spLocks noGrp="1"/>
          </p:cNvSpPr>
          <p:nvPr>
            <p:ph type="title"/>
          </p:nvPr>
        </p:nvSpPr>
        <p:spPr/>
        <p:txBody>
          <a:bodyPr/>
          <a:lstStyle/>
          <a:p>
            <a:r>
              <a:rPr lang="en-US" dirty="0"/>
              <a:t>December 1, 2021</a:t>
            </a:r>
            <a:br>
              <a:rPr lang="en-US" dirty="0"/>
            </a:br>
            <a:r>
              <a:rPr lang="en-US" dirty="0"/>
              <a:t>just Christian</a:t>
            </a:r>
          </a:p>
        </p:txBody>
      </p:sp>
      <p:sp>
        <p:nvSpPr>
          <p:cNvPr id="3" name="Content Placeholder 2">
            <a:extLst>
              <a:ext uri="{FF2B5EF4-FFF2-40B4-BE49-F238E27FC236}">
                <a16:creationId xmlns:a16="http://schemas.microsoft.com/office/drawing/2014/main" id="{B8328B49-9BD0-4D6C-BCEB-E505723C80F1}"/>
              </a:ext>
            </a:extLst>
          </p:cNvPr>
          <p:cNvSpPr>
            <a:spLocks noGrp="1"/>
          </p:cNvSpPr>
          <p:nvPr>
            <p:ph idx="1"/>
          </p:nvPr>
        </p:nvSpPr>
        <p:spPr>
          <a:xfrm>
            <a:off x="140515" y="1833833"/>
            <a:ext cx="11755074" cy="4776692"/>
          </a:xfrm>
        </p:spPr>
        <p:txBody>
          <a:bodyPr>
            <a:normAutofit fontScale="85000" lnSpcReduction="20000"/>
          </a:bodyPr>
          <a:lstStyle/>
          <a:p>
            <a:r>
              <a:rPr lang="en-US" dirty="0"/>
              <a:t>Scripture: Romans 12: 102, 9-21</a:t>
            </a:r>
          </a:p>
          <a:p>
            <a:r>
              <a:rPr lang="en-US" dirty="0"/>
              <a:t>“If you love the Lord, then raise your hands!” Sound familiar? Raising our hands is easy; but, being a Christian is a lifestyle, not a gesture. Usually, praising is easy; however, the challenges to Christianity rest in our treating each other with love after “praise and worship” ends. Christianity and justice go together. </a:t>
            </a:r>
          </a:p>
          <a:p>
            <a:pPr lvl="1"/>
            <a:r>
              <a:rPr lang="en-US" dirty="0"/>
              <a:t>How do we respond to cries for justice? </a:t>
            </a:r>
          </a:p>
          <a:p>
            <a:pPr lvl="1"/>
            <a:r>
              <a:rPr lang="en-US" dirty="0"/>
              <a:t>In order to “do justice” Christians should begin by remembering God’s mercy toward us. </a:t>
            </a:r>
          </a:p>
          <a:p>
            <a:r>
              <a:rPr lang="en-US" dirty="0"/>
              <a:t>Those memories should propel us to do what is right for others. Christians’ responses to justice must be wrapped in genuine love, devotion, respect, and honor. Christians cannot ignore others’ needs and hurts. Every moment of every day, God loves us. Each Christian’s task is to share God’s love with people. </a:t>
            </a:r>
          </a:p>
          <a:p>
            <a:pPr lvl="1"/>
            <a:r>
              <a:rPr lang="en-US" dirty="0"/>
              <a:t>How have you shared love this Advent season?</a:t>
            </a:r>
          </a:p>
          <a:p>
            <a:r>
              <a:rPr lang="en-US" dirty="0"/>
              <a:t>This includes people with which we share similar views as well as those with whom we disagree, don’t understand, and don’t like. We must conform to what is right, not to please the masses, but to please God. Justice demands our accepting our imperfections and living in peace with all of humanity. By following God’s lead and strengthening our resolve with prayer, justice will spring forth every time. Christianity and justice...we can’t have one without the other.</a:t>
            </a:r>
          </a:p>
          <a:p>
            <a:r>
              <a:rPr lang="en-US" dirty="0"/>
              <a:t>PRAYER: Lord, justice is a major part of my Christian responsibility. Although I am not saved by works, please help me to do my part to bring justice in our world.</a:t>
            </a:r>
          </a:p>
        </p:txBody>
      </p:sp>
    </p:spTree>
    <p:extLst>
      <p:ext uri="{BB962C8B-B14F-4D97-AF65-F5344CB8AC3E}">
        <p14:creationId xmlns:p14="http://schemas.microsoft.com/office/powerpoint/2010/main" val="1412554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C2196-C0D7-4D9A-B8A4-3A8E6051DF2C}"/>
              </a:ext>
            </a:extLst>
          </p:cNvPr>
          <p:cNvSpPr>
            <a:spLocks noGrp="1"/>
          </p:cNvSpPr>
          <p:nvPr>
            <p:ph type="title"/>
          </p:nvPr>
        </p:nvSpPr>
        <p:spPr/>
        <p:txBody>
          <a:bodyPr/>
          <a:lstStyle/>
          <a:p>
            <a:r>
              <a:rPr lang="en-US" dirty="0"/>
              <a:t>Signup</a:t>
            </a:r>
          </a:p>
        </p:txBody>
      </p:sp>
      <p:sp>
        <p:nvSpPr>
          <p:cNvPr id="3" name="Content Placeholder 2">
            <a:extLst>
              <a:ext uri="{FF2B5EF4-FFF2-40B4-BE49-F238E27FC236}">
                <a16:creationId xmlns:a16="http://schemas.microsoft.com/office/drawing/2014/main" id="{6E39555A-EE12-4F4D-B977-0A9FCD401FCD}"/>
              </a:ext>
            </a:extLst>
          </p:cNvPr>
          <p:cNvSpPr>
            <a:spLocks noGrp="1"/>
          </p:cNvSpPr>
          <p:nvPr>
            <p:ph idx="1"/>
          </p:nvPr>
        </p:nvSpPr>
        <p:spPr/>
        <p:txBody>
          <a:bodyPr>
            <a:normAutofit fontScale="92500" lnSpcReduction="20000"/>
          </a:bodyPr>
          <a:lstStyle/>
          <a:p>
            <a:r>
              <a:rPr lang="en-US" dirty="0"/>
              <a:t>2</a:t>
            </a:r>
            <a:r>
              <a:rPr lang="en-US" baseline="30000" dirty="0"/>
              <a:t>nd </a:t>
            </a:r>
            <a:r>
              <a:rPr lang="en-US" dirty="0"/>
              <a:t>– Deuteronomy 10:1-11</a:t>
            </a:r>
            <a:endParaRPr lang="en-US" baseline="30000" dirty="0"/>
          </a:p>
          <a:p>
            <a:pPr lvl="1"/>
            <a:r>
              <a:rPr lang="en-US" dirty="0"/>
              <a:t>Linda Jackson</a:t>
            </a:r>
          </a:p>
          <a:p>
            <a:r>
              <a:rPr lang="en-US" dirty="0"/>
              <a:t>3</a:t>
            </a:r>
            <a:r>
              <a:rPr lang="en-US" baseline="30000" dirty="0"/>
              <a:t>rd </a:t>
            </a:r>
            <a:r>
              <a:rPr lang="en-US" dirty="0"/>
              <a:t>– Matthew 5:17-20</a:t>
            </a:r>
            <a:endParaRPr lang="en-US" baseline="30000" dirty="0"/>
          </a:p>
          <a:p>
            <a:pPr lvl="1"/>
            <a:r>
              <a:rPr lang="en-US" dirty="0"/>
              <a:t>Caroline Martin</a:t>
            </a:r>
          </a:p>
          <a:p>
            <a:r>
              <a:rPr lang="en-US" dirty="0"/>
              <a:t>4</a:t>
            </a:r>
            <a:r>
              <a:rPr lang="en-US" baseline="30000" dirty="0"/>
              <a:t>th</a:t>
            </a:r>
            <a:r>
              <a:rPr lang="en-US" dirty="0"/>
              <a:t> – Deuteronomy 27:14-26</a:t>
            </a:r>
            <a:r>
              <a:rPr lang="en-US" baseline="30000" dirty="0"/>
              <a:t> </a:t>
            </a:r>
          </a:p>
          <a:p>
            <a:pPr lvl="1"/>
            <a:r>
              <a:rPr lang="en-US" dirty="0"/>
              <a:t>Bro. Marchbanks</a:t>
            </a:r>
          </a:p>
          <a:p>
            <a:r>
              <a:rPr lang="en-US" dirty="0"/>
              <a:t>5</a:t>
            </a:r>
            <a:r>
              <a:rPr lang="en-US" baseline="30000" dirty="0"/>
              <a:t>th</a:t>
            </a:r>
            <a:r>
              <a:rPr lang="en-US" dirty="0"/>
              <a:t> – Deuteronomy 5:1-3; 10:12-13; 28:1-2</a:t>
            </a:r>
            <a:r>
              <a:rPr lang="en-US" baseline="30000" dirty="0"/>
              <a:t> </a:t>
            </a:r>
          </a:p>
          <a:p>
            <a:pPr lvl="1"/>
            <a:r>
              <a:rPr lang="en-US" dirty="0"/>
              <a:t>Sis. Marchbanks</a:t>
            </a:r>
          </a:p>
          <a:p>
            <a:r>
              <a:rPr lang="en-US" dirty="0"/>
              <a:t>6</a:t>
            </a:r>
            <a:r>
              <a:rPr lang="en-US" baseline="30000" dirty="0"/>
              <a:t>th</a:t>
            </a:r>
            <a:r>
              <a:rPr lang="en-US" dirty="0"/>
              <a:t> – 2 Samuel 1:1-12</a:t>
            </a:r>
          </a:p>
          <a:p>
            <a:pPr lvl="1"/>
            <a:r>
              <a:rPr lang="en-US" dirty="0"/>
              <a:t>Joyce Judkins</a:t>
            </a:r>
          </a:p>
          <a:p>
            <a:r>
              <a:rPr lang="en-US" dirty="0"/>
              <a:t>7</a:t>
            </a:r>
            <a:r>
              <a:rPr lang="en-US" baseline="30000" dirty="0"/>
              <a:t>th</a:t>
            </a:r>
            <a:r>
              <a:rPr lang="en-US" dirty="0"/>
              <a:t> – 2 Samuel 1:17-27</a:t>
            </a:r>
            <a:endParaRPr lang="en-US" baseline="30000" dirty="0"/>
          </a:p>
          <a:p>
            <a:pPr lvl="1"/>
            <a:endParaRPr lang="en-US" dirty="0"/>
          </a:p>
          <a:p>
            <a:r>
              <a:rPr lang="en-US" dirty="0"/>
              <a:t>8</a:t>
            </a:r>
            <a:r>
              <a:rPr lang="en-US" baseline="30000" dirty="0"/>
              <a:t>th</a:t>
            </a:r>
            <a:r>
              <a:rPr lang="en-US" dirty="0"/>
              <a:t> – Luke 18:1-8</a:t>
            </a:r>
          </a:p>
          <a:p>
            <a:pPr lvl="1"/>
            <a:endParaRPr lang="en-US" dirty="0"/>
          </a:p>
        </p:txBody>
      </p:sp>
    </p:spTree>
    <p:extLst>
      <p:ext uri="{BB962C8B-B14F-4D97-AF65-F5344CB8AC3E}">
        <p14:creationId xmlns:p14="http://schemas.microsoft.com/office/powerpoint/2010/main" val="146901273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255</TotalTime>
  <Words>1176</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Century Gothic</vt:lpstr>
      <vt:lpstr>Vapor Trail</vt:lpstr>
      <vt:lpstr>Prophecy and expectation</vt:lpstr>
      <vt:lpstr>November 28, 2021 Wake up Everybody</vt:lpstr>
      <vt:lpstr>November 29, 2021 Simple reminders for successful living</vt:lpstr>
      <vt:lpstr>November 30, 2021 Be careful to obey the lord’s commands</vt:lpstr>
      <vt:lpstr>December 1, 2021 just Christian</vt:lpstr>
      <vt:lpstr>Signup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Prophecy and expectation</dc:title>
  <dc:creator>Aaron Treadwell</dc:creator>
  <cp:lastModifiedBy>Aaron Treadwell</cp:lastModifiedBy>
  <cp:revision>8</cp:revision>
  <dcterms:created xsi:type="dcterms:W3CDTF">2021-12-01T21:21:50Z</dcterms:created>
  <dcterms:modified xsi:type="dcterms:W3CDTF">2021-12-02T01:37:36Z</dcterms:modified>
</cp:coreProperties>
</file>