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4" r:id="rId7"/>
    <p:sldId id="265" r:id="rId8"/>
    <p:sldId id="260" r:id="rId9"/>
    <p:sldId id="263" r:id="rId10"/>
    <p:sldId id="267" r:id="rId11"/>
    <p:sldId id="268" r:id="rId12"/>
    <p:sldId id="261" r:id="rId13"/>
    <p:sldId id="269" r:id="rId14"/>
    <p:sldId id="266" r:id="rId15"/>
    <p:sldId id="273" r:id="rId16"/>
    <p:sldId id="270" r:id="rId17"/>
    <p:sldId id="271" r:id="rId18"/>
    <p:sldId id="274" r:id="rId19"/>
    <p:sldId id="272" r:id="rId20"/>
    <p:sldId id="275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8EAE9-0C7F-4158-B8FF-09B73073B9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JESUS ANNOUNCES GOOD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CA18A8-E541-4B3B-976E-85F8AB574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JANUARY 10, 2021///LESSON 6</a:t>
            </a:r>
          </a:p>
        </p:txBody>
      </p:sp>
    </p:spTree>
    <p:extLst>
      <p:ext uri="{BB962C8B-B14F-4D97-AF65-F5344CB8AC3E}">
        <p14:creationId xmlns:p14="http://schemas.microsoft.com/office/powerpoint/2010/main" val="506687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74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7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3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5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CE7DD47-91A4-44CB-9988-DB8F8139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/>
              <a:t>Jesus requires us to take action</a:t>
            </a:r>
          </a:p>
        </p:txBody>
      </p:sp>
      <p:pic>
        <p:nvPicPr>
          <p:cNvPr id="5126" name="Picture 6" descr="Luke 7 - Holy Bible English - BibleWordings.com">
            <a:extLst>
              <a:ext uri="{FF2B5EF4-FFF2-40B4-BE49-F238E27FC236}">
                <a16:creationId xmlns:a16="http://schemas.microsoft.com/office/drawing/2014/main" id="{F3D62665-A973-45B8-8AA5-0146CD1E3B1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0000">
            <a:off x="6615816" y="373505"/>
            <a:ext cx="3852267" cy="381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9217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9BBE-D389-4452-9567-18AAF1A8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 about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32D75-5D29-454C-A502-B674D9599A0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What motivates you to live out your faith after hearing of a need?  Does it help to be a member of a church or an organization dedicated to making a difference in the community? (page 61)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671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6CE76-D61C-4B9C-BFDD-D8599CE4E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 dirty="0"/>
              <a:t>Where is your faith?</a:t>
            </a:r>
          </a:p>
        </p:txBody>
      </p:sp>
      <p:pic>
        <p:nvPicPr>
          <p:cNvPr id="4100" name="Picture 4" descr="Be still, and know that I am God - Psalm 46:10 | by Keith McGivern | Medium">
            <a:extLst>
              <a:ext uri="{FF2B5EF4-FFF2-40B4-BE49-F238E27FC236}">
                <a16:creationId xmlns:a16="http://schemas.microsoft.com/office/drawing/2014/main" id="{F8405CF3-6132-47E8-9878-AC37F891D713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6" b="23184"/>
          <a:stretch/>
        </p:blipFill>
        <p:spPr bwMode="auto"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94231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2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The Parable of the Two Builders Matthew 7: 24-27 &amp;amp; Luke 6: 46-49 –  Biblical Study | Christian artwork, Christian scripture, Christian posters">
            <a:extLst>
              <a:ext uri="{FF2B5EF4-FFF2-40B4-BE49-F238E27FC236}">
                <a16:creationId xmlns:a16="http://schemas.microsoft.com/office/drawing/2014/main" id="{CA9FF689-EB05-4CFB-855F-4EB234B7DF25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90132" y="643467"/>
            <a:ext cx="7211735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37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883845-B5BC-41D2-AE95-4DC8AF753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562263" y="655592"/>
            <a:ext cx="5428489" cy="32786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800" dirty="0"/>
              <a:t>What a compliment!!!</a:t>
            </a:r>
          </a:p>
        </p:txBody>
      </p:sp>
      <p:pic>
        <p:nvPicPr>
          <p:cNvPr id="7170" name="Picture 2" descr="Foster Tukwila Presbyterian Church - 5 24 2020 FTPC Virtual Worship: Luke  7:24-35 - &quot;No One Greater Except...&quot; | Facebook">
            <a:extLst>
              <a:ext uri="{FF2B5EF4-FFF2-40B4-BE49-F238E27FC236}">
                <a16:creationId xmlns:a16="http://schemas.microsoft.com/office/drawing/2014/main" id="{D2895213-13DB-4D94-BFA1-CF4098FFC5F1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20000">
            <a:off x="6437841" y="1116847"/>
            <a:ext cx="4208217" cy="2327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097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5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3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CFF35B-5D5B-4915-93F3-60733F03C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854078"/>
            <a:ext cx="5648960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200"/>
              <a:t>What were you not expecting (pages 61-62)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44" name="Picture 4" descr="What Are You Looking For?&quot; - Luke 7:18-35">
            <a:extLst>
              <a:ext uri="{FF2B5EF4-FFF2-40B4-BE49-F238E27FC236}">
                <a16:creationId xmlns:a16="http://schemas.microsoft.com/office/drawing/2014/main" id="{0018B4F6-22F5-4F1B-991A-3FDE4229BD1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24871" y="1168529"/>
            <a:ext cx="4823662" cy="3617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73661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F770B4CD-535A-4FF2-B700-8C40F0031E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AB5EEF-5DB7-47EA-BB55-DC7DAC8A6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74" name="Rectangle 73">
              <a:extLst>
                <a:ext uri="{FF2B5EF4-FFF2-40B4-BE49-F238E27FC236}">
                  <a16:creationId xmlns:a16="http://schemas.microsoft.com/office/drawing/2014/main" id="{2D031218-C353-46BE-8BA0-03B929089E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Freeform 11">
              <a:extLst>
                <a:ext uri="{FF2B5EF4-FFF2-40B4-BE49-F238E27FC236}">
                  <a16:creationId xmlns:a16="http://schemas.microsoft.com/office/drawing/2014/main" id="{63018239-79C0-4159-AE08-A6113D9AD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A68094AE-62A3-4DD8-B617-758BE447B7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4ED2C424-5870-46BF-B77E-0C113783B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61B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4B75501-2C4C-44D8-A541-FA33D7EF15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Grace Bible Church Glorifying God by Making Disciples of Jesus Christ - ppt  download">
            <a:extLst>
              <a:ext uri="{FF2B5EF4-FFF2-40B4-BE49-F238E27FC236}">
                <a16:creationId xmlns:a16="http://schemas.microsoft.com/office/drawing/2014/main" id="{DD94B32A-2C9A-4351-8123-76EDA02BAEE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81956" y="643467"/>
            <a:ext cx="6929312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045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2">
            <a:extLst>
              <a:ext uri="{FF2B5EF4-FFF2-40B4-BE49-F238E27FC236}">
                <a16:creationId xmlns:a16="http://schemas.microsoft.com/office/drawing/2014/main" id="{710BDC6A-27CF-4D3D-987D-A64004D1B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5" name="Group 144">
            <a:extLst>
              <a:ext uri="{FF2B5EF4-FFF2-40B4-BE49-F238E27FC236}">
                <a16:creationId xmlns:a16="http://schemas.microsoft.com/office/drawing/2014/main" id="{E7FCAC22-642A-422B-8E48-FC011B5CD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46" name="Rectangle 145">
              <a:extLst>
                <a:ext uri="{FF2B5EF4-FFF2-40B4-BE49-F238E27FC236}">
                  <a16:creationId xmlns:a16="http://schemas.microsoft.com/office/drawing/2014/main" id="{EBB4D63D-5B79-4759-930C-06044A25A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7" name="Freeform 11">
              <a:extLst>
                <a:ext uri="{FF2B5EF4-FFF2-40B4-BE49-F238E27FC236}">
                  <a16:creationId xmlns:a16="http://schemas.microsoft.com/office/drawing/2014/main" id="{5C80661D-03E7-4C80-9634-B3F09E3E8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DA3758B-0FB4-4446-B0D7-04F22D909E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50" name="Rectangle 149">
            <a:extLst>
              <a:ext uri="{FF2B5EF4-FFF2-40B4-BE49-F238E27FC236}">
                <a16:creationId xmlns:a16="http://schemas.microsoft.com/office/drawing/2014/main" id="{754DE59E-B5D4-459B-9B25-926B38169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25720BE6-2514-406D-8C93-C0F40A74E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4" name="Picture 8" descr="Purpose - SHEPHERD ADVISOR LLC">
            <a:extLst>
              <a:ext uri="{FF2B5EF4-FFF2-40B4-BE49-F238E27FC236}">
                <a16:creationId xmlns:a16="http://schemas.microsoft.com/office/drawing/2014/main" id="{D36DB57B-1A59-4DBF-A662-21B75C9D0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43080000">
            <a:off x="1139393" y="1808653"/>
            <a:ext cx="4810608" cy="333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Got Purpose? What's Your Passion? - OutofThisWorldLeadership.com">
            <a:extLst>
              <a:ext uri="{FF2B5EF4-FFF2-40B4-BE49-F238E27FC236}">
                <a16:creationId xmlns:a16="http://schemas.microsoft.com/office/drawing/2014/main" id="{AD297AF8-7323-4831-9908-ED7B4AF9BC39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1480000">
            <a:off x="6261211" y="913540"/>
            <a:ext cx="4764396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790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A7CAD7-2929-495E-8B4F-3A4A35E1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854078"/>
            <a:ext cx="5648960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And now…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2290" name="Picture 2" descr="Let Us Pray Together - Home | Facebook">
            <a:extLst>
              <a:ext uri="{FF2B5EF4-FFF2-40B4-BE49-F238E27FC236}">
                <a16:creationId xmlns:a16="http://schemas.microsoft.com/office/drawing/2014/main" id="{7BF9801D-D2B0-4AED-B13A-C4973788A198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377" y="854078"/>
            <a:ext cx="4246649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1020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81DCCE50-5BF6-42F8-A562-F8C543ADF3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C77830-1332-45DB-A16D-BA042E84E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854078"/>
            <a:ext cx="5648960" cy="335216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Thought for the week.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78A776B-E301-4D5C-A1B5-A17C1BE18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266" name="Picture 2" descr="September 2019 - Daily Prayer">
            <a:extLst>
              <a:ext uri="{FF2B5EF4-FFF2-40B4-BE49-F238E27FC236}">
                <a16:creationId xmlns:a16="http://schemas.microsoft.com/office/drawing/2014/main" id="{9881C42A-09E3-40B0-958C-C2C71A6CCF5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13377" y="854078"/>
            <a:ext cx="4246649" cy="424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id="{0DDFA573-E787-440F-8A24-6F6D3D549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12188952" cy="780581"/>
          </a:xfrm>
          <a:prstGeom prst="rect">
            <a:avLst/>
          </a:prstGeom>
          <a:gradFill flip="none" rotWithShape="1">
            <a:gsLst>
              <a:gs pos="49000">
                <a:schemeClr val="accent1"/>
              </a:gs>
              <a:gs pos="100000">
                <a:schemeClr val="accent1">
                  <a:lumMod val="6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6124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A01B5-CB3B-4D76-9630-08BC98F3D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MAKEUP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E6EAF-3748-4DBD-ACDF-5FE682BDEA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Focal Passage:  </a:t>
            </a:r>
            <a:r>
              <a:rPr lang="en-US" dirty="0" err="1"/>
              <a:t>luke</a:t>
            </a:r>
            <a:r>
              <a:rPr lang="en-US" dirty="0"/>
              <a:t> 7:18-28</a:t>
            </a:r>
          </a:p>
          <a:p>
            <a:r>
              <a:rPr lang="en-US" dirty="0"/>
              <a:t>Background text: </a:t>
            </a:r>
            <a:r>
              <a:rPr lang="en-US" dirty="0" err="1"/>
              <a:t>luke</a:t>
            </a:r>
            <a:r>
              <a:rPr lang="en-US" dirty="0"/>
              <a:t> 7: 11-35</a:t>
            </a:r>
          </a:p>
          <a:p>
            <a:r>
              <a:rPr lang="en-US" dirty="0"/>
              <a:t>Purpose statement: to understand how our expectations of </a:t>
            </a:r>
            <a:r>
              <a:rPr lang="en-US" dirty="0" err="1"/>
              <a:t>jesus</a:t>
            </a:r>
            <a:r>
              <a:rPr lang="en-US" dirty="0"/>
              <a:t> affect our life of faith.  </a:t>
            </a:r>
          </a:p>
        </p:txBody>
      </p:sp>
    </p:spTree>
    <p:extLst>
      <p:ext uri="{BB962C8B-B14F-4D97-AF65-F5344CB8AC3E}">
        <p14:creationId xmlns:p14="http://schemas.microsoft.com/office/powerpoint/2010/main" val="13373719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47458151-6535-4712-9D31-5BFEBD22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28F956D1-3AF5-47E1-BF12-D331E34AAA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4A5A7DD1-718C-42BE-9B90-4D960E22E3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41F361-13DB-4093-BEF4-85C971E0C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song for the week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9DE02FF1-20BC-4306-B0FB-AE6D71D73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89A8C427-1B47-42B2-9206-1F34BE757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52622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9864909-0F48-48BD-B525-B293738D4E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Nobody Greater than You by Vashawn Mitchell Full Lyrics">
            <a:extLst>
              <a:ext uri="{FF2B5EF4-FFF2-40B4-BE49-F238E27FC236}">
                <a16:creationId xmlns:a16="http://schemas.microsoft.com/office/drawing/2014/main" id="{85C8672D-AB0D-4A90-AA61-EE9126F7721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21367" y="1365179"/>
            <a:ext cx="6174771" cy="412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0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F793411C-A1D8-450D-9561-24C75D6D7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CD4E68FE-D0E7-4AC4-9D37-BC9A10E710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6" y="0"/>
            <a:ext cx="4632997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9F958711-6F0F-4DAF-B6D7-38676273C0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93205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0FB01B-A6CE-4CA7-801E-B4D1BF5B9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663" y="1304458"/>
            <a:ext cx="3326650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600"/>
              <a:t>Key verse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D43839F-D746-4BD2-AF83-A2D59C17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856" y="0"/>
            <a:ext cx="4248871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A022DB94-BA9F-403F-85B2-FD0A22CAD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537" y="5762147"/>
            <a:ext cx="4250216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1F0A5978-229F-41F1-B213-A2B43E442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1883" y="450792"/>
            <a:ext cx="6636823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Gospel according to St. Luke - Chapter 7 - video Dailymotion">
            <a:extLst>
              <a:ext uri="{FF2B5EF4-FFF2-40B4-BE49-F238E27FC236}">
                <a16:creationId xmlns:a16="http://schemas.microsoft.com/office/drawing/2014/main" id="{74D5AF84-4E3F-49D2-8EFA-8FE6558236F6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" r="9140" b="3"/>
          <a:stretch/>
        </p:blipFill>
        <p:spPr bwMode="auto">
          <a:xfrm>
            <a:off x="5321367" y="684680"/>
            <a:ext cx="6174771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54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06E99-4AC1-4438-BC28-9C19A93A0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Continues;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AE7A5-53F6-4B77-A0DF-0011D6DE477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Luke 4</a:t>
            </a:r>
          </a:p>
          <a:p>
            <a:r>
              <a:rPr lang="en-US" dirty="0"/>
              <a:t>Luke 5</a:t>
            </a:r>
          </a:p>
          <a:p>
            <a:r>
              <a:rPr lang="en-US" dirty="0"/>
              <a:t>Luke 6</a:t>
            </a:r>
          </a:p>
          <a:p>
            <a:r>
              <a:rPr lang="en-US" dirty="0"/>
              <a:t>Luke 7</a:t>
            </a:r>
          </a:p>
        </p:txBody>
      </p:sp>
    </p:spTree>
    <p:extLst>
      <p:ext uri="{BB962C8B-B14F-4D97-AF65-F5344CB8AC3E}">
        <p14:creationId xmlns:p14="http://schemas.microsoft.com/office/powerpoint/2010/main" val="1960491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1D7BE49D-A34B-4F25-BC8C-CE9E2B37F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66DFDEE3-F2F4-48C9-8222-CA273412C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026" name="Picture 2" descr="Free Photo | African employee or customer with shocked and surprised face,  looking and screaming with big eyes and mouth wide open, holding hands on  his cheeks.">
            <a:extLst>
              <a:ext uri="{FF2B5EF4-FFF2-40B4-BE49-F238E27FC236}">
                <a16:creationId xmlns:a16="http://schemas.microsoft.com/office/drawing/2014/main" id="{2EE33C99-2D88-42D2-9B46-B92642724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8" r="24499" b="-1"/>
          <a:stretch/>
        </p:blipFill>
        <p:spPr bwMode="auto">
          <a:xfrm>
            <a:off x="6327849" y="234347"/>
            <a:ext cx="5146360" cy="590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Freeform 9">
            <a:extLst>
              <a:ext uri="{FF2B5EF4-FFF2-40B4-BE49-F238E27FC236}">
                <a16:creationId xmlns:a16="http://schemas.microsoft.com/office/drawing/2014/main" id="{95A09B00-70D2-4998-8FA5-3A8ED576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B5FB9F9-CCF5-4072-83C3-3B45E1409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7A42A6-0CB4-4FB2-BFDD-59D738AFC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690479"/>
            <a:ext cx="4957275" cy="1146825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DEE23-716D-475A-8B0B-158B2182F0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5"/>
            <a:ext cx="4957273" cy="344610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When was the last time you were surprised by something?  (page 57-58)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107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3" name="Picture 82">
            <a:extLst>
              <a:ext uri="{FF2B5EF4-FFF2-40B4-BE49-F238E27FC236}">
                <a16:creationId xmlns:a16="http://schemas.microsoft.com/office/drawing/2014/main" id="{59EACA9E-8906-4196-8BD2-641FB35B7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518D124B-418D-44DE-BA73-90C617190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36666" cy="6858000"/>
          </a:xfrm>
          <a:prstGeom prst="rect">
            <a:avLst/>
          </a:prstGeom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 5">
            <a:extLst>
              <a:ext uri="{FF2B5EF4-FFF2-40B4-BE49-F238E27FC236}">
                <a16:creationId xmlns:a16="http://schemas.microsoft.com/office/drawing/2014/main" id="{DF650842-BA14-4137-95A6-2F419707C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8904" y="0"/>
            <a:ext cx="5308097" cy="6576643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E798E7-8B2B-448E-9911-7C83B0489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039" y="1304458"/>
            <a:ext cx="4333118" cy="29017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6800" dirty="0"/>
              <a:t>John speaks from jail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29A657C2-966C-477E-A494-B7C32AF3D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2" y="0"/>
            <a:ext cx="5255022" cy="226225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7029E0A2-B8BF-4890-8C82-51F2C06C4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0163" y="5762147"/>
            <a:ext cx="5266944" cy="780581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C00D4AC3-9039-4677-98C7-8034ED12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2" y="450792"/>
            <a:ext cx="5634294" cy="5950008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id John the Baptist Doubt that Jesus was the Messiah? | Defenders of the  Catholic Faith | Hosted by Stephen K. Ray">
            <a:extLst>
              <a:ext uri="{FF2B5EF4-FFF2-40B4-BE49-F238E27FC236}">
                <a16:creationId xmlns:a16="http://schemas.microsoft.com/office/drawing/2014/main" id="{D552CA2C-8BEE-4FAD-AF2B-01D110C3A9BB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10"/>
          <a:stretch/>
        </p:blipFill>
        <p:spPr bwMode="auto">
          <a:xfrm>
            <a:off x="6336120" y="684680"/>
            <a:ext cx="5160018" cy="54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920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73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81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F6A31A-66C9-499B-928B-94580604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8000" dirty="0"/>
              <a:t>John is only human </a:t>
            </a:r>
            <a:br>
              <a:rPr lang="en-US" sz="8000" dirty="0"/>
            </a:br>
            <a:r>
              <a:rPr lang="en-US" sz="8000" dirty="0"/>
              <a:t>(page 58-59)</a:t>
            </a:r>
          </a:p>
        </p:txBody>
      </p:sp>
      <p:pic>
        <p:nvPicPr>
          <p:cNvPr id="3074" name="Picture 2" descr="Citadel Square Baptist Church: Charleston, SC &gt; Expectations and Doubt">
            <a:extLst>
              <a:ext uri="{FF2B5EF4-FFF2-40B4-BE49-F238E27FC236}">
                <a16:creationId xmlns:a16="http://schemas.microsoft.com/office/drawing/2014/main" id="{7F7190D0-CEB7-4F81-AE2F-70A5A7EC9D12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2" r="22031" b="-1"/>
          <a:stretch/>
        </p:blipFill>
        <p:spPr bwMode="auto"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77899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91AD1-6830-4A23-873D-AE1D676E5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879ED-E514-4DC2-A533-340A77628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9600" b="1" dirty="0"/>
              <a:t>Are You the one who is coming, or should we look for another? (Luke 7:19) </a:t>
            </a:r>
          </a:p>
        </p:txBody>
      </p:sp>
    </p:spTree>
    <p:extLst>
      <p:ext uri="{BB962C8B-B14F-4D97-AF65-F5344CB8AC3E}">
        <p14:creationId xmlns:p14="http://schemas.microsoft.com/office/powerpoint/2010/main" val="2780948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C886762-16F0-4868-B83A-261746214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Freeform 11">
            <a:extLst>
              <a:ext uri="{FF2B5EF4-FFF2-40B4-BE49-F238E27FC236}">
                <a16:creationId xmlns:a16="http://schemas.microsoft.com/office/drawing/2014/main" id="{D2B54B4E-3454-4B76-B85A-8512B77298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7EFFE965-5586-4889-A74D-3A6080D04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5BC4125D-18D9-4A65-82B6-C24FE9434F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Freeform 14">
            <a:extLst>
              <a:ext uri="{FF2B5EF4-FFF2-40B4-BE49-F238E27FC236}">
                <a16:creationId xmlns:a16="http://schemas.microsoft.com/office/drawing/2014/main" id="{A86DE327-0F45-4F54-BB6C-68A093CE55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9" name="5-Point Star 24">
            <a:extLst>
              <a:ext uri="{FF2B5EF4-FFF2-40B4-BE49-F238E27FC236}">
                <a16:creationId xmlns:a16="http://schemas.microsoft.com/office/drawing/2014/main" id="{795857C2-E6E7-405A-B5A3-4DE3B50A7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6A8035-DECE-4012-912B-FACFB4E11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420000">
            <a:off x="4959072" y="390182"/>
            <a:ext cx="5683314" cy="328492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000"/>
              <a:t>Seeing is believing.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DAE33B-371B-493C-9464-1DD552A68F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14" r="18835" b="-2"/>
          <a:stretch/>
        </p:blipFill>
        <p:spPr>
          <a:xfrm rot="21420000">
            <a:off x="-118586" y="237518"/>
            <a:ext cx="4633277" cy="4518254"/>
          </a:xfrm>
          <a:custGeom>
            <a:avLst/>
            <a:gdLst/>
            <a:ahLst/>
            <a:cxnLst/>
            <a:rect l="l" t="t" r="r" b="b"/>
            <a:pathLst>
              <a:path w="4633277" h="4410442">
                <a:moveTo>
                  <a:pt x="4633277" y="0"/>
                </a:moveTo>
                <a:lnTo>
                  <a:pt x="4633277" y="4410442"/>
                </a:lnTo>
                <a:lnTo>
                  <a:pt x="0" y="4410442"/>
                </a:lnTo>
                <a:lnTo>
                  <a:pt x="231142" y="0"/>
                </a:lnTo>
                <a:close/>
              </a:path>
            </a:pathLst>
          </a:custGeom>
        </p:spPr>
      </p:pic>
      <p:sp>
        <p:nvSpPr>
          <p:cNvPr id="21" name="Freeform 25">
            <a:extLst>
              <a:ext uri="{FF2B5EF4-FFF2-40B4-BE49-F238E27FC236}">
                <a16:creationId xmlns:a16="http://schemas.microsoft.com/office/drawing/2014/main" id="{07280DB5-560C-4CF6-A5D0-61550AAA6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4900795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184</Words>
  <Application>Microsoft Office PowerPoint</Application>
  <PresentationFormat>Widescreen</PresentationFormat>
  <Paragraphs>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Impact</vt:lpstr>
      <vt:lpstr>Main Event</vt:lpstr>
      <vt:lpstr>JESUS ANNOUNCES GOOD NEWS</vt:lpstr>
      <vt:lpstr>LESSON MAKEUP</vt:lpstr>
      <vt:lpstr>Key verse</vt:lpstr>
      <vt:lpstr>The Journey Continues;</vt:lpstr>
      <vt:lpstr>Question</vt:lpstr>
      <vt:lpstr>John speaks from jail</vt:lpstr>
      <vt:lpstr>John is only human  (page 58-59)</vt:lpstr>
      <vt:lpstr>The Essential Question</vt:lpstr>
      <vt:lpstr>Seeing is believing.</vt:lpstr>
      <vt:lpstr>Jesus requires us to take action</vt:lpstr>
      <vt:lpstr>Think about it</vt:lpstr>
      <vt:lpstr>Where is your faith?</vt:lpstr>
      <vt:lpstr>PowerPoint Presentation</vt:lpstr>
      <vt:lpstr>What a compliment!!!</vt:lpstr>
      <vt:lpstr>What were you not expecting (pages 61-62)</vt:lpstr>
      <vt:lpstr>PowerPoint Presentation</vt:lpstr>
      <vt:lpstr>PowerPoint Presentation</vt:lpstr>
      <vt:lpstr>And now…</vt:lpstr>
      <vt:lpstr>Thought for the week.</vt:lpstr>
      <vt:lpstr>song for the week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ANNOUNCES GOOD NEWS</dc:title>
  <dc:creator>Cynthia Ford</dc:creator>
  <cp:lastModifiedBy>Cynthia Ford</cp:lastModifiedBy>
  <cp:revision>1</cp:revision>
  <dcterms:created xsi:type="dcterms:W3CDTF">2021-01-08T16:52:33Z</dcterms:created>
  <dcterms:modified xsi:type="dcterms:W3CDTF">2021-01-08T17:35:59Z</dcterms:modified>
</cp:coreProperties>
</file>