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7" r:id="rId11"/>
    <p:sldId id="269" r:id="rId12"/>
    <p:sldId id="270" r:id="rId13"/>
    <p:sldId id="266" r:id="rId14"/>
    <p:sldId id="276" r:id="rId15"/>
    <p:sldId id="273" r:id="rId16"/>
    <p:sldId id="268" r:id="rId17"/>
    <p:sldId id="271" r:id="rId18"/>
    <p:sldId id="272" r:id="rId19"/>
    <p:sldId id="275" r:id="rId20"/>
    <p:sldId id="274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>
        <p:scale>
          <a:sx n="150" d="100"/>
          <a:sy n="150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The outcome of it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January 31, 2021   Lesson 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FC38-521D-4341-8E7A-C170200C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Prophesied…</a:t>
            </a:r>
          </a:p>
        </p:txBody>
      </p:sp>
      <p:pic>
        <p:nvPicPr>
          <p:cNvPr id="9218" name="Picture 2" descr="Ephesians 5:25-27 - YouTube">
            <a:extLst>
              <a:ext uri="{FF2B5EF4-FFF2-40B4-BE49-F238E27FC236}">
                <a16:creationId xmlns:a16="http://schemas.microsoft.com/office/drawing/2014/main" id="{EBC92405-FA1E-4CA1-A6CC-AB260D2686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86" y="2228003"/>
            <a:ext cx="4616067" cy="3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ewish Voice Ministries International on Twitter: &quot;&quot;But be glad and rejoice  forever in what I am creating. For behold, I am creating Jerusalem for  rejoicing, and her people for joy.&quot; (Isaiah 65:18)…">
            <a:extLst>
              <a:ext uri="{FF2B5EF4-FFF2-40B4-BE49-F238E27FC236}">
                <a16:creationId xmlns:a16="http://schemas.microsoft.com/office/drawing/2014/main" id="{48453971-5937-49A9-A01A-106E4CCE1F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7" y="2227263"/>
            <a:ext cx="4465502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6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E79F-9BF7-4FF8-BF10-669E529F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God</a:t>
            </a:r>
          </a:p>
        </p:txBody>
      </p:sp>
      <p:pic>
        <p:nvPicPr>
          <p:cNvPr id="1026" name="Picture 2" descr="What Does Revelation 21:1 Mean?">
            <a:extLst>
              <a:ext uri="{FF2B5EF4-FFF2-40B4-BE49-F238E27FC236}">
                <a16:creationId xmlns:a16="http://schemas.microsoft.com/office/drawing/2014/main" id="{B3ED9B8A-5EB6-4881-9081-C3A573227E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21" y="2335576"/>
            <a:ext cx="3899972" cy="35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lection on Revelation 21:3 – God's Kingdom on Earth">
            <a:extLst>
              <a:ext uri="{FF2B5EF4-FFF2-40B4-BE49-F238E27FC236}">
                <a16:creationId xmlns:a16="http://schemas.microsoft.com/office/drawing/2014/main" id="{FC917805-C82A-4D0F-A8D2-A8E027E4EE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583260"/>
            <a:ext cx="5194300" cy="29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F169-A0D9-4557-BACB-7674CFED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Gifts of God (Verses 4-8)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0BBF-E9D9-4438-AE99-E822E879A5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u="sng" dirty="0">
                <a:highlight>
                  <a:srgbClr val="00FFFF"/>
                </a:highlight>
              </a:rPr>
              <a:t>The Gifts:</a:t>
            </a:r>
          </a:p>
          <a:p>
            <a:r>
              <a:rPr lang="en-US" dirty="0"/>
              <a:t>No more Tears</a:t>
            </a:r>
          </a:p>
          <a:p>
            <a:r>
              <a:rPr lang="en-US" dirty="0"/>
              <a:t>No more Death</a:t>
            </a:r>
          </a:p>
          <a:p>
            <a:r>
              <a:rPr lang="en-US" dirty="0"/>
              <a:t>No more Sorrow</a:t>
            </a:r>
          </a:p>
          <a:p>
            <a:r>
              <a:rPr lang="en-US" dirty="0"/>
              <a:t>No more Crying</a:t>
            </a:r>
          </a:p>
          <a:p>
            <a:r>
              <a:rPr lang="en-US" dirty="0"/>
              <a:t>No more Pain</a:t>
            </a:r>
          </a:p>
          <a:p>
            <a:r>
              <a:rPr lang="en-US" dirty="0"/>
              <a:t>No more Thirst</a:t>
            </a:r>
          </a:p>
          <a:p>
            <a:r>
              <a:rPr lang="en-US" dirty="0"/>
              <a:t>No more Evil</a:t>
            </a:r>
          </a:p>
        </p:txBody>
      </p:sp>
      <p:pic>
        <p:nvPicPr>
          <p:cNvPr id="2050" name="Picture 2" descr="The Gifts of God for the People of God - St. Michaels Church | Downtown  Charleston, SC | Anglican">
            <a:extLst>
              <a:ext uri="{FF2B5EF4-FFF2-40B4-BE49-F238E27FC236}">
                <a16:creationId xmlns:a16="http://schemas.microsoft.com/office/drawing/2014/main" id="{CF377DE3-AEC9-4B9D-B723-4C6DCBE15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1" y="2227263"/>
            <a:ext cx="363378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5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1EA2B-ED23-490A-B034-EF2755A7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86-87</a:t>
            </a:r>
          </a:p>
        </p:txBody>
      </p:sp>
      <p:pic>
        <p:nvPicPr>
          <p:cNvPr id="8194" name="Picture 2" descr="Alpha and Omega (Revelation 1:8) Bulletins, 100 - Christianbook.com">
            <a:extLst>
              <a:ext uri="{FF2B5EF4-FFF2-40B4-BE49-F238E27FC236}">
                <a16:creationId xmlns:a16="http://schemas.microsoft.com/office/drawing/2014/main" id="{AB9D139C-F77F-4247-99AE-F87EF42F0D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299" y="2227263"/>
            <a:ext cx="429657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6 Bible verses about Alpha And Omega">
            <a:extLst>
              <a:ext uri="{FF2B5EF4-FFF2-40B4-BE49-F238E27FC236}">
                <a16:creationId xmlns:a16="http://schemas.microsoft.com/office/drawing/2014/main" id="{84BD73CB-6665-4C15-AE42-E56F18E8BE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27263"/>
            <a:ext cx="4845049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4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5187-A510-40D0-ABEC-8DB35879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Backwards (pages 89-91</a:t>
            </a:r>
          </a:p>
        </p:txBody>
      </p:sp>
      <p:pic>
        <p:nvPicPr>
          <p:cNvPr id="2050" name="Picture 2" descr="ACC Advocacy: Owning the Problems, Advancing Solutions - American College  of Cardiology">
            <a:extLst>
              <a:ext uri="{FF2B5EF4-FFF2-40B4-BE49-F238E27FC236}">
                <a16:creationId xmlns:a16="http://schemas.microsoft.com/office/drawing/2014/main" id="{C18A77FC-AB82-4259-90A0-E1D9B19C43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12723"/>
            <a:ext cx="5194300" cy="34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ian motivation (@WordsforChrist1) | Twitter">
            <a:extLst>
              <a:ext uri="{FF2B5EF4-FFF2-40B4-BE49-F238E27FC236}">
                <a16:creationId xmlns:a16="http://schemas.microsoft.com/office/drawing/2014/main" id="{56460ECB-8BE6-45A9-95A4-D03A93C136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31" y="2227263"/>
            <a:ext cx="363378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velation 22 sept 23, 2012 sermon slides">
            <a:extLst>
              <a:ext uri="{FF2B5EF4-FFF2-40B4-BE49-F238E27FC236}">
                <a16:creationId xmlns:a16="http://schemas.microsoft.com/office/drawing/2014/main" id="{662130C5-7FB4-416B-A20A-EF40F68E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9" y="828674"/>
            <a:ext cx="8163498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5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2B34-177B-4A28-A7E7-04239BE0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Insiders and outsiders (Revelation 22:14-15</a:t>
            </a:r>
          </a:p>
        </p:txBody>
      </p:sp>
      <p:pic>
        <p:nvPicPr>
          <p:cNvPr id="4098" name="Picture 2" descr="Revelation 22:14-15 | Scripture quotes, Prayer quotes, Revelation 22">
            <a:extLst>
              <a:ext uri="{FF2B5EF4-FFF2-40B4-BE49-F238E27FC236}">
                <a16:creationId xmlns:a16="http://schemas.microsoft.com/office/drawing/2014/main" id="{D091A534-2046-4D33-8B50-190BFDDFB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29" y="2341563"/>
            <a:ext cx="538724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8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BB Graphics Library Category: Jesus is Our Only Mediator">
            <a:extLst>
              <a:ext uri="{FF2B5EF4-FFF2-40B4-BE49-F238E27FC236}">
                <a16:creationId xmlns:a16="http://schemas.microsoft.com/office/drawing/2014/main" id="{A5B61035-CE0A-47C1-957F-B6BF0309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4" y="762000"/>
            <a:ext cx="9551624" cy="57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2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velation 22:14 | Revelation 22, Bible words, Scripture verses">
            <a:extLst>
              <a:ext uri="{FF2B5EF4-FFF2-40B4-BE49-F238E27FC236}">
                <a16:creationId xmlns:a16="http://schemas.microsoft.com/office/drawing/2014/main" id="{403C16CB-888D-4888-9F75-DD68E275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19" y="152400"/>
            <a:ext cx="795417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3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atitudes | CrossPoint Community Church">
            <a:extLst>
              <a:ext uri="{FF2B5EF4-FFF2-40B4-BE49-F238E27FC236}">
                <a16:creationId xmlns:a16="http://schemas.microsoft.com/office/drawing/2014/main" id="{9CAEFB56-D69B-47D9-BFC2-10F50156B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b="141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1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C0F7-8EDE-4B47-9134-1DDF8FEA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research: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85BDB-ED9A-41F4-B3D1-05345727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highlight>
                  <a:srgbClr val="FFFF00"/>
                </a:highlight>
              </a:rPr>
              <a:t>Focal Passage</a:t>
            </a:r>
            <a:r>
              <a:rPr lang="en-US" sz="3600" b="1" dirty="0"/>
              <a:t>:  Revelation 21:1-8; 22: 12-15</a:t>
            </a:r>
          </a:p>
          <a:p>
            <a:r>
              <a:rPr lang="en-US" sz="3600" b="1" u="sng" dirty="0">
                <a:highlight>
                  <a:srgbClr val="FFFF00"/>
                </a:highlight>
              </a:rPr>
              <a:t>Background Text </a:t>
            </a:r>
            <a:r>
              <a:rPr lang="en-US" sz="3600" b="1" dirty="0"/>
              <a:t>– Same</a:t>
            </a:r>
          </a:p>
          <a:p>
            <a:r>
              <a:rPr lang="en-US" sz="3600" b="1" u="sng" dirty="0">
                <a:highlight>
                  <a:srgbClr val="FFFF00"/>
                </a:highlight>
              </a:rPr>
              <a:t>Purpose Statement</a:t>
            </a:r>
            <a:r>
              <a:rPr lang="en-US" sz="3600" b="1" dirty="0"/>
              <a:t>:  To understand what it means for us that God is Alpha and the Omega</a:t>
            </a:r>
          </a:p>
        </p:txBody>
      </p:sp>
    </p:spTree>
    <p:extLst>
      <p:ext uri="{BB962C8B-B14F-4D97-AF65-F5344CB8AC3E}">
        <p14:creationId xmlns:p14="http://schemas.microsoft.com/office/powerpoint/2010/main" val="355858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Invitation – “Come” - ppt download">
            <a:extLst>
              <a:ext uri="{FF2B5EF4-FFF2-40B4-BE49-F238E27FC236}">
                <a16:creationId xmlns:a16="http://schemas.microsoft.com/office/drawing/2014/main" id="{0DB200B1-6CEF-4E27-A227-60CFEF5C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" y="0"/>
            <a:ext cx="10256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0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 changes things. I am a huge believer in prayer changes… | by  Treadmill Treats | Medium">
            <a:extLst>
              <a:ext uri="{FF2B5EF4-FFF2-40B4-BE49-F238E27FC236}">
                <a16:creationId xmlns:a16="http://schemas.microsoft.com/office/drawing/2014/main" id="{660E4E5D-CA90-4CEA-A3BB-EF460D7B4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4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8F90-8F71-45B9-A61D-93DE1E6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/>
          </a:bodyPr>
          <a:lstStyle/>
          <a:p>
            <a:r>
              <a:rPr lang="en-US" dirty="0"/>
              <a:t>Food for the week…</a:t>
            </a:r>
          </a:p>
        </p:txBody>
      </p:sp>
      <p:pic>
        <p:nvPicPr>
          <p:cNvPr id="4098" name="Picture 2" descr="Sermon: Nothing Can Separate Us From the Love of God Romans 8:31-39 –  Sovereign Grace Church | Chillicothe, OH">
            <a:extLst>
              <a:ext uri="{FF2B5EF4-FFF2-40B4-BE49-F238E27FC236}">
                <a16:creationId xmlns:a16="http://schemas.microsoft.com/office/drawing/2014/main" id="{5D01FB0A-C56C-41B2-8121-41F31ABC3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5" b="24080"/>
          <a:stretch/>
        </p:blipFill>
        <p:spPr bwMode="auto">
          <a:xfrm>
            <a:off x="581192" y="2340864"/>
            <a:ext cx="11029615" cy="363448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4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CC51-680D-434B-96C9-CFB7461F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for the week…</a:t>
            </a:r>
          </a:p>
        </p:txBody>
      </p:sp>
      <p:pic>
        <p:nvPicPr>
          <p:cNvPr id="5122" name="Picture 2" descr="We'll Understand it Better By and By - Guy Penrod - Lyrics - YouTube">
            <a:extLst>
              <a:ext uri="{FF2B5EF4-FFF2-40B4-BE49-F238E27FC236}">
                <a16:creationId xmlns:a16="http://schemas.microsoft.com/office/drawing/2014/main" id="{DE9C4862-32F4-4715-A674-43D17E571A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3583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0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2D81-AFB4-4817-810E-1A499320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Verses…</a:t>
            </a:r>
          </a:p>
        </p:txBody>
      </p:sp>
      <p:pic>
        <p:nvPicPr>
          <p:cNvPr id="1026" name="Picture 2" descr="September 4 - Revelation 21:3-4 - Brewster Baptist Church">
            <a:extLst>
              <a:ext uri="{FF2B5EF4-FFF2-40B4-BE49-F238E27FC236}">
                <a16:creationId xmlns:a16="http://schemas.microsoft.com/office/drawing/2014/main" id="{4A6CE93E-406F-468C-8D2C-61C48CB62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20" y="2115239"/>
            <a:ext cx="6114362" cy="42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3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C22B-0BE3-465A-AC2F-1727920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 about it</a:t>
            </a:r>
          </a:p>
        </p:txBody>
      </p:sp>
      <p:pic>
        <p:nvPicPr>
          <p:cNvPr id="2050" name="Picture 2" descr="The End photos, royalty-free images, graphics, vectors &amp; videos | Adobe  Stock">
            <a:extLst>
              <a:ext uri="{FF2B5EF4-FFF2-40B4-BE49-F238E27FC236}">
                <a16:creationId xmlns:a16="http://schemas.microsoft.com/office/drawing/2014/main" id="{6113AACD-7D47-4AA5-874A-456E514D9E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958" y="2324559"/>
            <a:ext cx="4153358" cy="35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29487-D9BE-4161-BE3A-569675950A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Page 84-85</a:t>
            </a:r>
          </a:p>
          <a:p>
            <a:r>
              <a:rPr lang="en-US" sz="2000" b="1" dirty="0"/>
              <a:t>Endings are important.</a:t>
            </a:r>
          </a:p>
          <a:p>
            <a:r>
              <a:rPr lang="en-US" sz="2000" b="1" dirty="0"/>
              <a:t>What kind of ending befits the story of humanity and all creation?</a:t>
            </a:r>
          </a:p>
          <a:p>
            <a:r>
              <a:rPr lang="en-US" sz="2000" b="1" dirty="0"/>
              <a:t>The ending is about justice.</a:t>
            </a:r>
          </a:p>
          <a:p>
            <a:r>
              <a:rPr lang="en-US" sz="2000" b="1" dirty="0"/>
              <a:t>Revelation says that the end of the story is not so much an event as a person.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6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D244E5-418C-40FA-8DA5-11BD217D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ighlight>
                  <a:srgbClr val="00FFFF"/>
                </a:highlight>
              </a:rPr>
              <a:t>How do you want the end of your story to go?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C0AE9C-0501-4D68-B507-2623587F3D7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The power of the question mark — SWOOP Analytics">
            <a:extLst>
              <a:ext uri="{FF2B5EF4-FFF2-40B4-BE49-F238E27FC236}">
                <a16:creationId xmlns:a16="http://schemas.microsoft.com/office/drawing/2014/main" id="{0983CB89-950E-482F-AD5F-C86BC328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53" y="1219146"/>
            <a:ext cx="636774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velation 19:11-21 Second Coming">
            <a:extLst>
              <a:ext uri="{FF2B5EF4-FFF2-40B4-BE49-F238E27FC236}">
                <a16:creationId xmlns:a16="http://schemas.microsoft.com/office/drawing/2014/main" id="{55280DE0-2626-41B9-A746-F692D068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3" y="1147763"/>
            <a:ext cx="7590622" cy="50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3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elation 20 6 The Second Death Has No Power Powerpoint Church Sermon |  PowerPoint Presentation Pictures | PPT Slide Template | PPT Examples  Professional">
            <a:extLst>
              <a:ext uri="{FF2B5EF4-FFF2-40B4-BE49-F238E27FC236}">
                <a16:creationId xmlns:a16="http://schemas.microsoft.com/office/drawing/2014/main" id="{3AD85946-F548-4E2D-9EA2-ACDDCCC9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94"/>
            <a:ext cx="9144000" cy="62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821A9D-F45D-483A-AF73-F29811C6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098" name="Picture 2" descr="Book of Revelation for Kids - Revelation 21 &amp; 22 | Sunday School Lesson for  kids | Sharefaith Kids - YouTube">
            <a:extLst>
              <a:ext uri="{FF2B5EF4-FFF2-40B4-BE49-F238E27FC236}">
                <a16:creationId xmlns:a16="http://schemas.microsoft.com/office/drawing/2014/main" id="{C26C03E0-408D-4C27-AD77-B554BA744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67" y="2341563"/>
            <a:ext cx="6460065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A627-4BCE-42E3-958D-7A57DD6C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highlight>
                  <a:srgbClr val="00FFFF"/>
                </a:highlight>
              </a:rPr>
              <a:t>A new world</a:t>
            </a:r>
          </a:p>
        </p:txBody>
      </p:sp>
      <p:pic>
        <p:nvPicPr>
          <p:cNvPr id="7170" name="Picture 2" descr="Revelation 21:1-7 | What Heaven Will Be Like | Rich Jones - YouTube">
            <a:extLst>
              <a:ext uri="{FF2B5EF4-FFF2-40B4-BE49-F238E27FC236}">
                <a16:creationId xmlns:a16="http://schemas.microsoft.com/office/drawing/2014/main" id="{F1D747F1-B5F4-4CF1-AA47-298EDC5E8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67" y="2341563"/>
            <a:ext cx="6460065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506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Franklin Gothic Demi</vt:lpstr>
      <vt:lpstr>Wingdings 2</vt:lpstr>
      <vt:lpstr>DividendVTI</vt:lpstr>
      <vt:lpstr>The outcome of it all</vt:lpstr>
      <vt:lpstr>Today’s research:</vt:lpstr>
      <vt:lpstr>Key Verses…</vt:lpstr>
      <vt:lpstr>Let’s think about it</vt:lpstr>
      <vt:lpstr>How do you want the end of your story to go?</vt:lpstr>
      <vt:lpstr>PowerPoint Presentation</vt:lpstr>
      <vt:lpstr>PowerPoint Presentation</vt:lpstr>
      <vt:lpstr>Background information</vt:lpstr>
      <vt:lpstr>A new world</vt:lpstr>
      <vt:lpstr>Prophesied…</vt:lpstr>
      <vt:lpstr>The City of God</vt:lpstr>
      <vt:lpstr>Gifts of God (Verses 4-8)</vt:lpstr>
      <vt:lpstr>Page 86-87</vt:lpstr>
      <vt:lpstr>Reading Backwards (pages 89-91</vt:lpstr>
      <vt:lpstr>PowerPoint Presentation</vt:lpstr>
      <vt:lpstr>Insiders and outsiders (Revelation 22:14-15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for the week…</vt:lpstr>
      <vt:lpstr>Song for the week…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2021-01-30T23:52:45Z</dcterms:created>
  <dcterms:modified xsi:type="dcterms:W3CDTF">2021-01-31T00:34:26Z</dcterms:modified>
</cp:coreProperties>
</file>