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6D0F569-AC90-44EB-9EF4-4E5C2F5D823C}" type="datetime1">
              <a:rPr lang="en-US" smtClean="0"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0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12/5/2020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984567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12/5/2020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702049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12/5/2020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345699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12/5/2020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627356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12/5/2020</a:t>
            </a:fld>
            <a:endParaRPr lang="en-US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898552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12/5/2020</a:t>
            </a:fld>
            <a:endParaRPr lang="en-US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960460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6BA7D41-E8B7-4A0B-B861-3EC4AE88917D}" type="datetime1">
              <a:rPr lang="en-US" smtClean="0"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06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A7C34823-0B19-4B4E-A643-7A3B0A3D24D6}" type="datetime1">
              <a:rPr lang="en-US" smtClean="0"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1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45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12/5/2020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3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12/5/2020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6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12/5/2020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71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12/5/2020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8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12/5/2020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1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12/5/2020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5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12/5/2020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9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ECD8B30-1B71-45A1-8314-D59C86F581E1}" type="datetime1">
              <a:rPr lang="en-US" smtClean="0"/>
              <a:pPr/>
              <a:t>12/5/2020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925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48AE6EF5-3C04-4268-A2E4-35E523CE8D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2857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824E9-B661-42F9-A363-370563CFF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3242" y="1254952"/>
            <a:ext cx="4324642" cy="2939655"/>
          </a:xfrm>
        </p:spPr>
        <p:txBody>
          <a:bodyPr>
            <a:normAutofit/>
          </a:bodyPr>
          <a:lstStyle/>
          <a:p>
            <a:r>
              <a:rPr lang="en-US" dirty="0"/>
              <a:t>HOPE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1307C-5915-4551-975E-A2412A1BD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242" y="4286683"/>
            <a:ext cx="4324642" cy="119939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2400" dirty="0"/>
              <a:t>Unit I – God with Us</a:t>
            </a:r>
          </a:p>
          <a:p>
            <a:r>
              <a:rPr lang="en-US" dirty="0"/>
              <a:t>Lesson 1 - God and Human Beings</a:t>
            </a:r>
          </a:p>
        </p:txBody>
      </p:sp>
    </p:spTree>
    <p:extLst>
      <p:ext uri="{BB962C8B-B14F-4D97-AF65-F5344CB8AC3E}">
        <p14:creationId xmlns:p14="http://schemas.microsoft.com/office/powerpoint/2010/main" val="97019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FC9F-ECC1-429D-95E7-F5ADD980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dirty="0"/>
              <a:t>ADVENT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6FF0E-8064-49CE-8DC9-4512E9285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5400" dirty="0"/>
              <a:t>Hope</a:t>
            </a:r>
          </a:p>
          <a:p>
            <a:pPr algn="ctr"/>
            <a:r>
              <a:rPr lang="en-US" sz="5400" dirty="0"/>
              <a:t>Peace</a:t>
            </a:r>
          </a:p>
          <a:p>
            <a:pPr algn="ctr"/>
            <a:r>
              <a:rPr lang="en-US" sz="5400" dirty="0"/>
              <a:t>Joy</a:t>
            </a:r>
          </a:p>
          <a:p>
            <a:pPr algn="ctr"/>
            <a:r>
              <a:rPr lang="en-US" sz="5400" dirty="0"/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399369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A03E-9EC0-4845-B443-DAE30D02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God and Human Beings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B9CC9-9C32-41F8-862F-C52B5CDDD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u="sng" dirty="0"/>
              <a:t>Purpose Statement</a:t>
            </a:r>
            <a:r>
              <a:rPr lang="en-US" sz="2400" b="1" dirty="0"/>
              <a:t> - To explore what it means to be made in God’s image</a:t>
            </a:r>
          </a:p>
          <a:p>
            <a:r>
              <a:rPr lang="en-US" sz="2400" b="1" dirty="0"/>
              <a:t>Arlo and Janis Cartoon Strip (human/low esteem)</a:t>
            </a:r>
          </a:p>
          <a:p>
            <a:r>
              <a:rPr lang="en-US" sz="2400" b="1" dirty="0"/>
              <a:t>Loophole – a way of escaping difficulties</a:t>
            </a:r>
          </a:p>
          <a:p>
            <a:r>
              <a:rPr lang="en-US" sz="2400" b="1" dirty="0"/>
              <a:t>Largesse – a generosity of spirit</a:t>
            </a:r>
          </a:p>
          <a:p>
            <a:r>
              <a:rPr lang="en-US" sz="2400" b="1" dirty="0"/>
              <a:t>How do these words help us think about what it means to be created in the image of God?</a:t>
            </a:r>
          </a:p>
          <a:p>
            <a:pPr algn="ctr"/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01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83D83-2319-4332-A0C6-71F118C65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Book of Psalms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1AA00-8612-4937-95B5-CFB931BEA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Collection of sacred poetry used in ancient Israelite and Judean worship (also used today) – may be set to music and sung</a:t>
            </a:r>
          </a:p>
          <a:p>
            <a:r>
              <a:rPr lang="en-US" b="1" dirty="0"/>
              <a:t>Falls into several different genres: </a:t>
            </a:r>
            <a:r>
              <a:rPr lang="en-US" b="1" u="sng" dirty="0"/>
              <a:t>laments</a:t>
            </a:r>
            <a:r>
              <a:rPr lang="en-US" b="1" dirty="0"/>
              <a:t>, </a:t>
            </a:r>
            <a:r>
              <a:rPr lang="en-US" b="1" u="sng" dirty="0"/>
              <a:t>thanksgivings</a:t>
            </a:r>
            <a:r>
              <a:rPr lang="en-US" b="1" dirty="0"/>
              <a:t>, </a:t>
            </a:r>
            <a:r>
              <a:rPr lang="en-US" b="1" u="sng" dirty="0"/>
              <a:t>expressions of confidence in God</a:t>
            </a:r>
            <a:r>
              <a:rPr lang="en-US" b="1" dirty="0"/>
              <a:t>, </a:t>
            </a:r>
            <a:r>
              <a:rPr lang="en-US" b="1" u="sng" dirty="0"/>
              <a:t>wisdom statements</a:t>
            </a:r>
            <a:r>
              <a:rPr lang="en-US" b="1" dirty="0"/>
              <a:t>, </a:t>
            </a:r>
            <a:r>
              <a:rPr lang="en-US" b="1" u="sng" dirty="0"/>
              <a:t>royal psalms</a:t>
            </a:r>
            <a:r>
              <a:rPr lang="en-US" b="1" dirty="0"/>
              <a:t>, </a:t>
            </a:r>
            <a:r>
              <a:rPr lang="en-US" b="1" u="sng" dirty="0"/>
              <a:t>songs about Jerusalem</a:t>
            </a:r>
            <a:r>
              <a:rPr lang="en-US" b="1" dirty="0"/>
              <a:t>, and </a:t>
            </a:r>
            <a:r>
              <a:rPr lang="en-US" b="1" u="sng" dirty="0"/>
              <a:t>hymns of praise</a:t>
            </a:r>
            <a:endParaRPr lang="en-US" b="1" dirty="0"/>
          </a:p>
          <a:p>
            <a:r>
              <a:rPr lang="en-US" b="1" u="sng" dirty="0"/>
              <a:t>Psalm 8</a:t>
            </a:r>
            <a:r>
              <a:rPr lang="en-US" b="1" dirty="0"/>
              <a:t> is a psalm of praise and is a direct address to God.  </a:t>
            </a:r>
          </a:p>
          <a:p>
            <a:r>
              <a:rPr lang="en-US" b="1" dirty="0"/>
              <a:t>God is the primary subject in Psalm 8, and this psalm declares God’s sovereignty over creation.</a:t>
            </a:r>
          </a:p>
          <a:p>
            <a:r>
              <a:rPr lang="en-US" b="1" dirty="0"/>
              <a:t>[Dr. Stan </a:t>
            </a:r>
            <a:r>
              <a:rPr lang="en-US" b="1" dirty="0" err="1"/>
              <a:t>Purdum</a:t>
            </a:r>
            <a:r>
              <a:rPr lang="en-US" b="1" dirty="0"/>
              <a:t>, Adult Bible Studies writer of the Teacher edition, Winter 2020-2021]</a:t>
            </a:r>
          </a:p>
        </p:txBody>
      </p:sp>
    </p:spTree>
    <p:extLst>
      <p:ext uri="{BB962C8B-B14F-4D97-AF65-F5344CB8AC3E}">
        <p14:creationId xmlns:p14="http://schemas.microsoft.com/office/powerpoint/2010/main" val="880872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085D6-FB74-441F-903C-E2298FF0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Psalm 8 – Concentric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47291-8D12-4712-A0D3-D2356F5B6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 – LORD, our Lord (verse 1)</a:t>
            </a:r>
          </a:p>
          <a:p>
            <a:r>
              <a:rPr lang="en-US" b="1" dirty="0"/>
              <a:t>B – You made your glory (verses 1-2)</a:t>
            </a:r>
          </a:p>
          <a:p>
            <a:r>
              <a:rPr lang="en-US" b="1" dirty="0"/>
              <a:t>C – When I look (verses 3-4)</a:t>
            </a:r>
          </a:p>
          <a:p>
            <a:r>
              <a:rPr lang="en-US" b="1" dirty="0"/>
              <a:t>B’ – You’ve made (verses 5-6)</a:t>
            </a:r>
          </a:p>
          <a:p>
            <a:r>
              <a:rPr lang="en-US" b="1" dirty="0"/>
              <a:t>A’ – LORD, our Lord (verse 9)</a:t>
            </a:r>
          </a:p>
          <a:p>
            <a:r>
              <a:rPr lang="en-US" b="1" dirty="0"/>
              <a:t>“A and A’ form an </a:t>
            </a:r>
            <a:r>
              <a:rPr lang="en-US" b="1" i="1" dirty="0" err="1"/>
              <a:t>inclusio</a:t>
            </a:r>
            <a:r>
              <a:rPr lang="en-US" b="1" i="1" dirty="0"/>
              <a:t>, </a:t>
            </a:r>
            <a:r>
              <a:rPr lang="en-US" b="1" dirty="0"/>
              <a:t>bookends for the psalm. The </a:t>
            </a:r>
            <a:r>
              <a:rPr lang="en-US" b="1" i="1" dirty="0" err="1"/>
              <a:t>inclusio</a:t>
            </a:r>
            <a:r>
              <a:rPr lang="en-US" b="1" i="1" dirty="0"/>
              <a:t> highlights the main theme of Psalm 8 and makes clear that what is in the middle of the two bookends supports the main theme.”                          [Dr. </a:t>
            </a:r>
            <a:r>
              <a:rPr lang="en-US" b="1" i="1" dirty="0" err="1"/>
              <a:t>Purdum</a:t>
            </a:r>
            <a:r>
              <a:rPr lang="en-US" b="1" i="1" dirty="0"/>
              <a:t>]</a:t>
            </a:r>
          </a:p>
          <a:p>
            <a:r>
              <a:rPr lang="en-US" b="1" i="1" dirty="0"/>
              <a:t>LORD – Yahweh (God’s name); Lord – Adonai (master, sovereign)</a:t>
            </a:r>
          </a:p>
          <a:p>
            <a:endParaRPr lang="en-US" b="1" i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877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C8A7B-873B-49AD-A65E-7526F0E5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Subtopics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7A16C-5C53-4F70-BDC2-1A6194126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What are Human Beings (pages 7-10)</a:t>
            </a:r>
          </a:p>
          <a:p>
            <a:r>
              <a:rPr lang="en-US" b="1" dirty="0"/>
              <a:t>Made in God’s Image (pages 10-13)</a:t>
            </a:r>
          </a:p>
          <a:p>
            <a:r>
              <a:rPr lang="en-US" b="1" dirty="0"/>
              <a:t>     - a physical resemblance to God</a:t>
            </a:r>
          </a:p>
          <a:p>
            <a:r>
              <a:rPr lang="en-US" b="1" dirty="0"/>
              <a:t>     - a mental resemblance to God</a:t>
            </a:r>
          </a:p>
          <a:p>
            <a:r>
              <a:rPr lang="en-US" b="1" dirty="0"/>
              <a:t>     - our relationship to creation</a:t>
            </a:r>
          </a:p>
          <a:p>
            <a:r>
              <a:rPr lang="en-US" b="1" dirty="0"/>
              <a:t>     - our autonomy and freedom</a:t>
            </a:r>
          </a:p>
          <a:p>
            <a:endParaRPr lang="en-US" b="1" dirty="0"/>
          </a:p>
          <a:p>
            <a:r>
              <a:rPr lang="en-US" b="1" dirty="0"/>
              <a:t>Being made In the image of God is more than being stamped (page 12)</a:t>
            </a:r>
          </a:p>
          <a:p>
            <a:r>
              <a:rPr lang="en-US" b="1" dirty="0"/>
              <a:t>     – being in a relationship with God</a:t>
            </a:r>
          </a:p>
          <a:p>
            <a:r>
              <a:rPr lang="en-US" b="1" dirty="0"/>
              <a:t>     – being in communion with God</a:t>
            </a:r>
          </a:p>
          <a:p>
            <a:pPr marL="0" indent="0">
              <a:buNone/>
            </a:pPr>
            <a:r>
              <a:rPr lang="en-US" b="1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81768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330E-E83F-4C66-9C42-66D9C065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3572F-E93A-4E83-B14D-B49884A8A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Question – page 13</a:t>
            </a:r>
          </a:p>
          <a:p>
            <a:r>
              <a:rPr lang="en-US" b="1" dirty="0"/>
              <a:t>Lessons for the Coming Weeks (last paragraph on page 12)</a:t>
            </a:r>
          </a:p>
          <a:p>
            <a:r>
              <a:rPr lang="en-US" b="1" dirty="0"/>
              <a:t>The Spiritual Practice of Meditation (page 14)</a:t>
            </a:r>
          </a:p>
          <a:p>
            <a:r>
              <a:rPr lang="en-US" b="1" dirty="0"/>
              <a:t>Prayer – page 13</a:t>
            </a:r>
          </a:p>
        </p:txBody>
      </p:sp>
    </p:spTree>
    <p:extLst>
      <p:ext uri="{BB962C8B-B14F-4D97-AF65-F5344CB8AC3E}">
        <p14:creationId xmlns:p14="http://schemas.microsoft.com/office/powerpoint/2010/main" val="14390169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157</TotalTime>
  <Words>410</Words>
  <Application>Microsoft Office PowerPoint</Application>
  <PresentationFormat>Widescreen</PresentationFormat>
  <Paragraphs>48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 Boardroom</vt:lpstr>
      <vt:lpstr>HOPE</vt:lpstr>
      <vt:lpstr>ADVENT</vt:lpstr>
      <vt:lpstr>God and Human Beings</vt:lpstr>
      <vt:lpstr>The Book of Psalms</vt:lpstr>
      <vt:lpstr>Psalm 8 – Concentric Structure</vt:lpstr>
      <vt:lpstr>Subtopics</vt:lpstr>
      <vt:lpstr>Closing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HOPE</dc:title>
  <dc:creator>Destiny Jackson Daniels</dc:creator>
  <cp:lastModifiedBy>Destiny Jackson Daniels</cp:lastModifiedBy>
  <cp:revision>24</cp:revision>
  <cp:lastPrinted>2020-12-05T23:15:13Z</cp:lastPrinted>
  <dcterms:created xsi:type="dcterms:W3CDTF">2020-12-05T20:44:37Z</dcterms:created>
  <dcterms:modified xsi:type="dcterms:W3CDTF">2020-12-05T23:22:19Z</dcterms:modified>
</cp:coreProperties>
</file>