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1" autoAdjust="0"/>
    <p:restoredTop sz="94660"/>
  </p:normalViewPr>
  <p:slideViewPr>
    <p:cSldViewPr snapToGrid="0">
      <p:cViewPr varScale="1">
        <p:scale>
          <a:sx n="99" d="100"/>
          <a:sy n="99" d="100"/>
        </p:scale>
        <p:origin x="90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66A10-72FD-429A-AD76-95EEA040AF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Cross and the Lynching Tree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D24584-F681-48A7-965B-98D79A2AE1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1361291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822DB-6F85-4D79-B991-B81636E25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essential purpose of religion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03533E-6B5E-4B59-83A4-69A8706FD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Jeremiah 20:9</a:t>
            </a:r>
          </a:p>
          <a:p>
            <a:pPr lvl="1"/>
            <a:r>
              <a:rPr lang="en-US" dirty="0"/>
              <a:t>“9 Then I said, I will not make mention of him, nor speak any more in his name. But his word was in mine heart as a burning fire shut up in my bones, and I was weary with forbearing, and I could not stay”</a:t>
            </a:r>
          </a:p>
          <a:p>
            <a:pPr lvl="1"/>
            <a:r>
              <a:rPr lang="en-US" dirty="0"/>
              <a:t>BAD? </a:t>
            </a:r>
          </a:p>
          <a:p>
            <a:r>
              <a:rPr lang="en-US" dirty="0"/>
              <a:t>What is the purpose of religion, and why must it liberate?</a:t>
            </a:r>
          </a:p>
          <a:p>
            <a:r>
              <a:rPr lang="en-US" dirty="0"/>
              <a:t>Where is the Gospel found according to Cone?</a:t>
            </a:r>
          </a:p>
          <a:p>
            <a:pPr lvl="1"/>
            <a:r>
              <a:rPr lang="en-US" dirty="0"/>
              <a:t>“Justice, fighting, liberty, pursuit of happiness (155)</a:t>
            </a:r>
          </a:p>
          <a:p>
            <a:r>
              <a:rPr lang="en-US" dirty="0"/>
              <a:t>The paradox of the cross, is not easy to understand (156)</a:t>
            </a:r>
          </a:p>
          <a:p>
            <a:pPr lvl="1"/>
            <a:r>
              <a:rPr lang="en-US" dirty="0"/>
              <a:t>Disciples issues</a:t>
            </a:r>
          </a:p>
          <a:p>
            <a:r>
              <a:rPr lang="en-US" dirty="0"/>
              <a:t>What does it look like to “preach the cross” (157)</a:t>
            </a:r>
          </a:p>
          <a:p>
            <a:r>
              <a:rPr lang="en-US" dirty="0"/>
              <a:t>What does it mean that the cross reveals the true religious meaning of American Christianity (161)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605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2824C-9A81-4F3F-BCDF-085FF00D0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Advent Bible Study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EEDA18-6318-4E8E-AE73-A3767605A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Week One: Isaiah 1-17; Luke 1-6</a:t>
            </a:r>
            <a:endParaRPr lang="en-US" dirty="0"/>
          </a:p>
          <a:p>
            <a:r>
              <a:rPr lang="en-US" b="1" dirty="0"/>
              <a:t>Week Two: Isaiah 18-33; Luke 7-12</a:t>
            </a:r>
            <a:endParaRPr lang="en-US" dirty="0"/>
          </a:p>
          <a:p>
            <a:r>
              <a:rPr lang="en-US" b="1" dirty="0"/>
              <a:t>Week Three: Isaiah 34-50; Luke 13-18</a:t>
            </a:r>
            <a:endParaRPr lang="en-US" dirty="0"/>
          </a:p>
          <a:p>
            <a:r>
              <a:rPr lang="en-US" b="1" dirty="0"/>
              <a:t>Week Four: Isaiah 51-66; Luke 19-24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26173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1605</TotalTime>
  <Words>186</Words>
  <Application>Microsoft Office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Century Gothic</vt:lpstr>
      <vt:lpstr>Vapor Trail</vt:lpstr>
      <vt:lpstr>The Cross and the Lynching Tree</vt:lpstr>
      <vt:lpstr>The essential purpose of religion</vt:lpstr>
      <vt:lpstr>Advent Bible Study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Cross and the Lynching Tree</dc:title>
  <dc:creator>Aaron Treadwell</dc:creator>
  <cp:lastModifiedBy>Aaron Treadwell</cp:lastModifiedBy>
  <cp:revision>6</cp:revision>
  <dcterms:created xsi:type="dcterms:W3CDTF">2020-12-10T00:27:20Z</dcterms:created>
  <dcterms:modified xsi:type="dcterms:W3CDTF">2020-12-11T14:54:26Z</dcterms:modified>
</cp:coreProperties>
</file>