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953B-C235-4280-BE53-9A8DBACBD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Cross and the Lynching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A51BC-67B9-4405-A562-79EE221B1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Five: Oh Mary, Don’t You Weep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0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E151-445C-4CDE-B43B-6C5B964D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53B64-17AA-4AD0-9D85-BA41F1FC5D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Next Week:</a:t>
            </a:r>
          </a:p>
          <a:p>
            <a:pPr lvl="1"/>
            <a:r>
              <a:rPr lang="en-US" dirty="0"/>
              <a:t>What is womanism? (You Might have to look this one up)</a:t>
            </a:r>
          </a:p>
          <a:p>
            <a:pPr lvl="1"/>
            <a:r>
              <a:rPr lang="en-US" dirty="0"/>
              <a:t>Why is the re-telling of the Jesus story without the inclusion of women – INADEQUATE</a:t>
            </a:r>
          </a:p>
          <a:p>
            <a:pPr lvl="1"/>
            <a:r>
              <a:rPr lang="en-US" dirty="0"/>
              <a:t>Describe some of the contradictions the black church has had to overcome, concerning the treatment of women 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F070B85-0433-4CCA-AB05-1E5569D7EC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0" y="2073332"/>
            <a:ext cx="3233150" cy="39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AE07-9AC9-4795-8FDE-D71704E9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963A-D841-41C5-BD3A-954B7BE9F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“Black women have objected to being invisible in lynching discourse, as if they were exempt from mob violence”(122)</a:t>
            </a:r>
          </a:p>
          <a:p>
            <a:r>
              <a:rPr lang="en-US" dirty="0"/>
              <a:t>Anguish that lynching created on women connected to the prophets and Job’s experience (123)</a:t>
            </a:r>
          </a:p>
          <a:p>
            <a:r>
              <a:rPr lang="en-US" dirty="0"/>
              <a:t>What can Christians learn when seeing the faith through the eyes and lives of black women?</a:t>
            </a:r>
          </a:p>
        </p:txBody>
      </p:sp>
      <p:pic>
        <p:nvPicPr>
          <p:cNvPr id="2050" name="Picture 2" descr="Forgiven by Alan and Aaron Hicks">
            <a:extLst>
              <a:ext uri="{FF2B5EF4-FFF2-40B4-BE49-F238E27FC236}">
                <a16:creationId xmlns:a16="http://schemas.microsoft.com/office/drawing/2014/main" id="{BB453C15-1E9D-439E-B598-8F3270AF63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27" y="2193925"/>
            <a:ext cx="482314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0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C3A0-58CE-4AD2-A82D-ED4FFE87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 B. Wells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1FAE8-4A48-4251-8DA8-4EE29EDB3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Bio</a:t>
            </a:r>
          </a:p>
          <a:p>
            <a:pPr lvl="1"/>
            <a:r>
              <a:rPr lang="en-US" dirty="0"/>
              <a:t>Born a slave in Mississippi, 1862</a:t>
            </a:r>
          </a:p>
          <a:p>
            <a:pPr lvl="1"/>
            <a:r>
              <a:rPr lang="en-US" dirty="0"/>
              <a:t>Raised her siblings in Memphis, TN as an educator</a:t>
            </a:r>
          </a:p>
          <a:p>
            <a:pPr lvl="1"/>
            <a:r>
              <a:rPr lang="en-US" dirty="0"/>
              <a:t>Gained notoriety when she sued a railroad company after being evicted from a train seat (126)</a:t>
            </a:r>
          </a:p>
          <a:p>
            <a:pPr lvl="1"/>
            <a:r>
              <a:rPr lang="en-US" dirty="0"/>
              <a:t>Became a journalist for </a:t>
            </a:r>
            <a:r>
              <a:rPr lang="en-US" i="1" dirty="0"/>
              <a:t>The Free Speech</a:t>
            </a:r>
            <a:r>
              <a:rPr lang="en-US" dirty="0"/>
              <a:t>, 1892</a:t>
            </a:r>
          </a:p>
          <a:p>
            <a:pPr lvl="1"/>
            <a:r>
              <a:rPr lang="en-US" dirty="0"/>
              <a:t>True calling began when three black men, one close, was lynched</a:t>
            </a:r>
          </a:p>
          <a:p>
            <a:r>
              <a:rPr lang="en-US" dirty="0"/>
              <a:t>Leader of the Anti-Lynching Crusade</a:t>
            </a:r>
          </a:p>
          <a:p>
            <a:r>
              <a:rPr lang="en-US" dirty="0"/>
              <a:t>Where did she get the courage? The Cross</a:t>
            </a:r>
          </a:p>
          <a:p>
            <a:pPr lvl="1"/>
            <a:r>
              <a:rPr lang="en-US" dirty="0"/>
              <a:t>Faith defined by the cross (130)</a:t>
            </a:r>
          </a:p>
          <a:p>
            <a:pPr lvl="1"/>
            <a:r>
              <a:rPr lang="en-US" dirty="0"/>
              <a:t>She rebuked those who patiently waited on God to save them from injustice</a:t>
            </a:r>
          </a:p>
          <a:p>
            <a:pPr lvl="1"/>
            <a:r>
              <a:rPr lang="en-US" dirty="0"/>
              <a:t>“Why don’t you pray to live and ask to be freed? The God you serve is the God of Paul and Silas who opened the prison gates”</a:t>
            </a:r>
          </a:p>
          <a:p>
            <a:pPr lvl="1"/>
            <a:r>
              <a:rPr lang="en-US" dirty="0"/>
              <a:t>She dismissed white Christianity as hypocrisy, and said It was not genuine. “Nation cannot profess Christianity.” – Speak Out</a:t>
            </a:r>
          </a:p>
        </p:txBody>
      </p:sp>
      <p:pic>
        <p:nvPicPr>
          <p:cNvPr id="3074" name="Picture 2" descr="Credit: UIG via Getty Images/Universal History Archive">
            <a:extLst>
              <a:ext uri="{FF2B5EF4-FFF2-40B4-BE49-F238E27FC236}">
                <a16:creationId xmlns:a16="http://schemas.microsoft.com/office/drawing/2014/main" id="{40E3E376-41C6-4A1F-92E0-B9B7FA6AEF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73" y="2193925"/>
            <a:ext cx="3151854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26E1-FADA-43DB-BF3E-82EF5601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Strange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C830C-3E68-4333-A032-0086510CE1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Southern trees bear a strange fruit</a:t>
            </a:r>
            <a:br>
              <a:rPr lang="en-US" dirty="0"/>
            </a:br>
            <a:r>
              <a:rPr lang="en-US" dirty="0"/>
              <a:t>Blood on the leaves and blood at the root</a:t>
            </a:r>
            <a:br>
              <a:rPr lang="en-US" dirty="0"/>
            </a:br>
            <a:r>
              <a:rPr lang="en-US" dirty="0"/>
              <a:t>Black bodies </a:t>
            </a:r>
            <a:r>
              <a:rPr lang="en-US" dirty="0" err="1"/>
              <a:t>swingin</a:t>
            </a:r>
            <a:r>
              <a:rPr lang="en-US" dirty="0"/>
              <a:t>' in the Southern breeze</a:t>
            </a:r>
            <a:br>
              <a:rPr lang="en-US" dirty="0"/>
            </a:br>
            <a:r>
              <a:rPr lang="en-US" dirty="0"/>
              <a:t>Strange fruit </a:t>
            </a:r>
            <a:r>
              <a:rPr lang="en-US" dirty="0" err="1"/>
              <a:t>hangin</a:t>
            </a:r>
            <a:r>
              <a:rPr lang="en-US" dirty="0"/>
              <a:t>' from the poplar trees</a:t>
            </a:r>
          </a:p>
          <a:p>
            <a:r>
              <a:rPr lang="en-US" dirty="0"/>
              <a:t>Pastoral scene of the gallant South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bulgin</a:t>
            </a:r>
            <a:r>
              <a:rPr lang="en-US" dirty="0"/>
              <a:t>' eyes and the twisted mouth</a:t>
            </a:r>
            <a:br>
              <a:rPr lang="en-US" dirty="0"/>
            </a:br>
            <a:r>
              <a:rPr lang="en-US" dirty="0"/>
              <a:t>Scent of magnolias sweet and fresh</a:t>
            </a:r>
            <a:br>
              <a:rPr lang="en-US" dirty="0"/>
            </a:br>
            <a:r>
              <a:rPr lang="en-US" dirty="0"/>
              <a:t>Then the sudden smell of </a:t>
            </a:r>
            <a:r>
              <a:rPr lang="en-US" dirty="0" err="1"/>
              <a:t>burnin</a:t>
            </a:r>
            <a:r>
              <a:rPr lang="en-US" dirty="0"/>
              <a:t>' flesh</a:t>
            </a:r>
          </a:p>
          <a:p>
            <a:r>
              <a:rPr lang="en-US" dirty="0"/>
              <a:t>Here is a fruit for the crows to pluck</a:t>
            </a:r>
            <a:br>
              <a:rPr lang="en-US" dirty="0"/>
            </a:br>
            <a:r>
              <a:rPr lang="en-US" dirty="0"/>
              <a:t>For the rain to gather</a:t>
            </a:r>
            <a:br>
              <a:rPr lang="en-US" dirty="0"/>
            </a:br>
            <a:r>
              <a:rPr lang="en-US" dirty="0"/>
              <a:t>For the wind to suck</a:t>
            </a:r>
            <a:br>
              <a:rPr lang="en-US" dirty="0"/>
            </a:br>
            <a:r>
              <a:rPr lang="en-US" dirty="0"/>
              <a:t>For the sun to rot</a:t>
            </a:r>
            <a:br>
              <a:rPr lang="en-US" dirty="0"/>
            </a:br>
            <a:r>
              <a:rPr lang="en-US" dirty="0"/>
              <a:t>For the tree to drop</a:t>
            </a:r>
            <a:br>
              <a:rPr lang="en-US" dirty="0"/>
            </a:br>
            <a:r>
              <a:rPr lang="en-US" dirty="0"/>
              <a:t>Here is a strange and bitter crop</a:t>
            </a:r>
          </a:p>
          <a:p>
            <a:endParaRPr lang="en-US" dirty="0"/>
          </a:p>
        </p:txBody>
      </p:sp>
      <p:pic>
        <p:nvPicPr>
          <p:cNvPr id="4098" name="Picture 2" descr="The Tragic Story Behind Billie Holiday's &quot;Strange Fruit&quot; - Biography">
            <a:extLst>
              <a:ext uri="{FF2B5EF4-FFF2-40B4-BE49-F238E27FC236}">
                <a16:creationId xmlns:a16="http://schemas.microsoft.com/office/drawing/2014/main" id="{29AAAC70-AF31-46E7-921F-E4DEA07228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5894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5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AD4-9125-4337-8EE0-D2938B52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Billie Holiday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5877-0641-4AEF-BE64-B4BDBB473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Bio:</a:t>
            </a:r>
          </a:p>
          <a:p>
            <a:pPr lvl="1"/>
            <a:r>
              <a:rPr lang="en-US" dirty="0" err="1"/>
              <a:t>Elanora</a:t>
            </a:r>
            <a:r>
              <a:rPr lang="en-US" dirty="0"/>
              <a:t> Fagan, was born Philly, 1915</a:t>
            </a:r>
          </a:p>
          <a:p>
            <a:pPr lvl="1"/>
            <a:r>
              <a:rPr lang="en-US" dirty="0"/>
              <a:t>Known as the First Lady of Blue (Lady Day) she was influential in jazz music</a:t>
            </a:r>
          </a:p>
          <a:p>
            <a:r>
              <a:rPr lang="en-US" dirty="0"/>
              <a:t>Sang the song as a personal protest</a:t>
            </a:r>
          </a:p>
          <a:p>
            <a:pPr lvl="1"/>
            <a:r>
              <a:rPr lang="en-US" dirty="0"/>
              <a:t>Similar to Nina Simone’s “Mississippi Goddam,” the song forced a consciousness to its listeners</a:t>
            </a:r>
          </a:p>
          <a:p>
            <a:pPr lvl="1"/>
            <a:r>
              <a:rPr lang="en-US" dirty="0"/>
              <a:t>Similar to the past chapter, Simone’s art forced listeners to confront the veil of white supremacy </a:t>
            </a:r>
          </a:p>
        </p:txBody>
      </p:sp>
      <p:pic>
        <p:nvPicPr>
          <p:cNvPr id="5122" name="Picture 2" descr="Billie at the Club Bali, Washington with Al Dunn (drums), and Bobby Tucker (piano)">
            <a:extLst>
              <a:ext uri="{FF2B5EF4-FFF2-40B4-BE49-F238E27FC236}">
                <a16:creationId xmlns:a16="http://schemas.microsoft.com/office/drawing/2014/main" id="{3D35150D-3C64-4DF3-BB1E-C792BFEAC2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36" y="2427573"/>
            <a:ext cx="4681728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9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79F8-2F8D-4641-BD04-01C655A1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Association of Colored Women (NACW)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2E58-EACA-4F09-9DE8-29B74CA0D5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Main Issue: Lynching was the main issue </a:t>
            </a:r>
          </a:p>
          <a:p>
            <a:r>
              <a:rPr lang="en-US" dirty="0"/>
              <a:t>They weren’t militant, and instead taught politics of respectability and racial uplift (140)</a:t>
            </a:r>
          </a:p>
          <a:p>
            <a:pPr lvl="1"/>
            <a:r>
              <a:rPr lang="en-US" dirty="0"/>
              <a:t>Yet, when it failed, protest began</a:t>
            </a:r>
          </a:p>
          <a:p>
            <a:r>
              <a:rPr lang="en-US" dirty="0"/>
              <a:t>Appeal to the white public, especially women, to join with the black community in opposition against mob violence (141)</a:t>
            </a:r>
          </a:p>
          <a:p>
            <a:r>
              <a:rPr lang="en-US" dirty="0"/>
              <a:t>Nellie Burroughs, “Urged blacks to resist the temptation of spiritual passivity, as if God would liberate them without their own participation.</a:t>
            </a:r>
          </a:p>
          <a:p>
            <a:pPr lvl="1"/>
            <a:r>
              <a:rPr lang="en-US" dirty="0"/>
              <a:t>“Don’t wait for deliverers.. There are none…Work as if all depends upon you. Pray as if all depends on God.</a:t>
            </a:r>
          </a:p>
        </p:txBody>
      </p:sp>
      <p:pic>
        <p:nvPicPr>
          <p:cNvPr id="6146" name="Picture 2" descr="Lifting as We Climb: The Story of America's First Black Women's Club –  Women's Museum of California">
            <a:extLst>
              <a:ext uri="{FF2B5EF4-FFF2-40B4-BE49-F238E27FC236}">
                <a16:creationId xmlns:a16="http://schemas.microsoft.com/office/drawing/2014/main" id="{49CE5A91-9E9C-4A3C-B380-C765531103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39281"/>
            <a:ext cx="533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0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41E5-A3C5-4662-BDAD-D3F186F5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Fannie Lou Hammer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308E-0D41-4E0D-BDDE-2EF65E78B5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Bio:</a:t>
            </a:r>
          </a:p>
          <a:p>
            <a:pPr lvl="1"/>
            <a:r>
              <a:rPr lang="en-US" dirty="0"/>
              <a:t>Born and worked as a sharecropper in Mississippi, 1917</a:t>
            </a:r>
          </a:p>
          <a:p>
            <a:pPr lvl="1"/>
            <a:r>
              <a:rPr lang="en-US" dirty="0"/>
              <a:t>Notably received a hysterectomy without consent alongside experiencing frequent acts of racism as a child</a:t>
            </a:r>
          </a:p>
          <a:p>
            <a:r>
              <a:rPr lang="en-US" dirty="0"/>
              <a:t>FLH placed Jesus where his experience could be used in the Freedom Struggle</a:t>
            </a:r>
          </a:p>
          <a:p>
            <a:pPr lvl="1"/>
            <a:r>
              <a:rPr lang="en-US" dirty="0"/>
              <a:t>The cross gave her courage (144)</a:t>
            </a:r>
          </a:p>
          <a:p>
            <a:r>
              <a:rPr lang="en-US" dirty="0"/>
              <a:t>She was beat for trying to register and vote in Mississippi</a:t>
            </a:r>
          </a:p>
          <a:p>
            <a:pPr lvl="1"/>
            <a:r>
              <a:rPr lang="en-US" dirty="0"/>
              <a:t>Her response, spiritual power gave her the power to resist. Blessed Assurance</a:t>
            </a:r>
          </a:p>
        </p:txBody>
      </p:sp>
      <p:pic>
        <p:nvPicPr>
          <p:cNvPr id="7170" name="Picture 2" descr="I Question America&quot;: Fannie Lou Hamer and the Battle for Full Citizenship |  BillMoyers.com">
            <a:extLst>
              <a:ext uri="{FF2B5EF4-FFF2-40B4-BE49-F238E27FC236}">
                <a16:creationId xmlns:a16="http://schemas.microsoft.com/office/drawing/2014/main" id="{E7DB61DD-7FB4-4095-90D0-3B7048058D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3010694"/>
            <a:ext cx="35909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733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73</TotalTime>
  <Words>640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The Cross and the Lynching Tree</vt:lpstr>
      <vt:lpstr>Questions</vt:lpstr>
      <vt:lpstr>Womanism</vt:lpstr>
      <vt:lpstr>Ida B. Wells</vt:lpstr>
      <vt:lpstr>Strange Fruit</vt:lpstr>
      <vt:lpstr>Billie Holiday</vt:lpstr>
      <vt:lpstr>National Association of Colored Women (NACW)</vt:lpstr>
      <vt:lpstr>Fannie Lou Hammer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Cross and the Lynching Tree</dc:title>
  <dc:creator>Aaron Treadwell</dc:creator>
  <cp:lastModifiedBy>Aaron Treadwell</cp:lastModifiedBy>
  <cp:revision>19</cp:revision>
  <dcterms:created xsi:type="dcterms:W3CDTF">2020-12-02T23:52:44Z</dcterms:created>
  <dcterms:modified xsi:type="dcterms:W3CDTF">2020-12-03T01:06:14Z</dcterms:modified>
</cp:coreProperties>
</file>