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sldIdLst>
    <p:sldId id="264" r:id="rId5"/>
    <p:sldId id="266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7NKXlmRvWE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The Cross and the Lynching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Chapter One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CF38-6A6D-4872-AFF1-100DA867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James Cone and Violence @ 2:37</a:t>
            </a:r>
          </a:p>
        </p:txBody>
      </p:sp>
      <p:pic>
        <p:nvPicPr>
          <p:cNvPr id="7" name="Online Media 6" title="A Conversation with James Cone   YouTube">
            <a:hlinkClick r:id="" action="ppaction://media"/>
            <a:extLst>
              <a:ext uri="{FF2B5EF4-FFF2-40B4-BE49-F238E27FC236}">
                <a16:creationId xmlns:a16="http://schemas.microsoft.com/office/drawing/2014/main" id="{898301DD-FADD-4550-B6C8-96233D82BE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8145" y="2103438"/>
            <a:ext cx="10732655" cy="41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5F18-4959-4E72-BAC1-D47DCDF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 Witness, Fight, Organize against Bad Religion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BC059-BC87-401F-9A8C-28DAB911F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Cross as a Paradox (2) (contradiction)</a:t>
            </a:r>
          </a:p>
          <a:p>
            <a:pPr lvl="1"/>
            <a:r>
              <a:rPr lang="en-US" dirty="0"/>
              <a:t>What does this statement mean to you?</a:t>
            </a:r>
          </a:p>
          <a:p>
            <a:pPr lvl="1"/>
            <a:r>
              <a:rPr lang="en-US" dirty="0"/>
              <a:t>When you see a cross, do you think it as a tool of destruction?</a:t>
            </a:r>
          </a:p>
          <a:p>
            <a:r>
              <a:rPr lang="en-US" dirty="0"/>
              <a:t>Describe what you believe Cone was referring to when he described religion as a tool of violence</a:t>
            </a:r>
          </a:p>
          <a:p>
            <a:pPr lvl="1"/>
            <a:r>
              <a:rPr lang="en-US" dirty="0"/>
              <a:t>How does this reign true in our time?</a:t>
            </a:r>
          </a:p>
          <a:p>
            <a:r>
              <a:rPr lang="en-US" dirty="0"/>
              <a:t>The cross/noose sought to choke out life and spread fear </a:t>
            </a:r>
          </a:p>
          <a:p>
            <a:pPr lvl="1"/>
            <a:r>
              <a:rPr lang="en-US" dirty="0"/>
              <a:t>Yet, Christians found power in a paradoxical cross</a:t>
            </a:r>
          </a:p>
          <a:p>
            <a:pPr lvl="1"/>
            <a:r>
              <a:rPr lang="en-US" dirty="0"/>
              <a:t>African Americans also sought to find power/hope in their paradox</a:t>
            </a:r>
          </a:p>
          <a:p>
            <a:r>
              <a:rPr lang="en-US" dirty="0"/>
              <a:t>W. E. B. DuBois called black religion a Pythian madness </a:t>
            </a:r>
          </a:p>
          <a:p>
            <a:pPr lvl="1"/>
            <a:r>
              <a:rPr lang="en-US" dirty="0"/>
              <a:t>“You have to be a little mad, kind of crazy, to find salvation in the cross, victory in defeat, and life in death.” – James Cone (25)</a:t>
            </a:r>
          </a:p>
          <a:p>
            <a:pPr lvl="1"/>
            <a:r>
              <a:rPr lang="en-US" dirty="0"/>
              <a:t>What does he mean?</a:t>
            </a:r>
          </a:p>
        </p:txBody>
      </p:sp>
      <p:pic>
        <p:nvPicPr>
          <p:cNvPr id="1026" name="Picture 2" descr="Mens Cross Necklace 14K Solid Gold Chain Cross Necklace Gold | Etsy | Mens  cross necklace, Gold chains for men, Gold cross pendant">
            <a:extLst>
              <a:ext uri="{FF2B5EF4-FFF2-40B4-BE49-F238E27FC236}">
                <a16:creationId xmlns:a16="http://schemas.microsoft.com/office/drawing/2014/main" id="{CD135DE8-8F03-4E21-8D0D-20EE871CD2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144582"/>
            <a:ext cx="4664075" cy="36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3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2D06-13EA-4C04-9B4B-A7C56795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to Lynching: Blues and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AD712-6404-49F8-AB15-9531942859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According to Cone, oppressed people frequently needed relief from the hardships of the world </a:t>
            </a:r>
          </a:p>
          <a:p>
            <a:pPr lvl="1"/>
            <a:r>
              <a:rPr lang="en-US" dirty="0"/>
              <a:t>Blues and Church became outlets </a:t>
            </a:r>
          </a:p>
          <a:p>
            <a:pPr lvl="2"/>
            <a:r>
              <a:rPr lang="en-US" dirty="0"/>
              <a:t>What kind of outlet do you think he was talking about?</a:t>
            </a:r>
          </a:p>
          <a:p>
            <a:r>
              <a:rPr lang="en-US" dirty="0"/>
              <a:t>The Church provided an outlet for black people to see God on their side, as Jesus chose to live out their experience</a:t>
            </a:r>
          </a:p>
          <a:p>
            <a:pPr lvl="1"/>
            <a:r>
              <a:rPr lang="en-US" dirty="0"/>
              <a:t>Black preaching and Music Inspired Hope and Strength where it might have appeared none existed</a:t>
            </a:r>
          </a:p>
          <a:p>
            <a:r>
              <a:rPr lang="en-US" dirty="0"/>
              <a:t>The Blues provided an outlet for self expression often not provided elsewhere</a:t>
            </a:r>
          </a:p>
          <a:p>
            <a:pPr lvl="1"/>
            <a:r>
              <a:rPr lang="en-US" dirty="0"/>
              <a:t>The blues was necessary when the church was unable to provide release, relief, and joy to some of the population</a:t>
            </a:r>
          </a:p>
          <a:p>
            <a:pPr lvl="1"/>
            <a:r>
              <a:rPr lang="en-US" dirty="0"/>
              <a:t>Is there a modern-day blues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 descr="If I Lived In The South I Would Hang Out at a Blues Club Juke Joint | IGN  Boards">
            <a:extLst>
              <a:ext uri="{FF2B5EF4-FFF2-40B4-BE49-F238E27FC236}">
                <a16:creationId xmlns:a16="http://schemas.microsoft.com/office/drawing/2014/main" id="{2D7320E2-7486-4A3E-A3B7-AA3FF2184C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41" y="2103120"/>
            <a:ext cx="5089369" cy="37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2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169-BF0F-4604-99E6-D05C53E2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851B-40CD-40AC-AD79-071E22532B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Ask: </a:t>
            </a:r>
          </a:p>
          <a:p>
            <a:pPr lvl="1"/>
            <a:r>
              <a:rPr lang="en-US" dirty="0"/>
              <a:t>Why was Jesus Lynched?</a:t>
            </a:r>
          </a:p>
          <a:p>
            <a:pPr lvl="1"/>
            <a:r>
              <a:rPr lang="en-US" dirty="0"/>
              <a:t>Who was Jesus Lynched by?</a:t>
            </a:r>
          </a:p>
          <a:p>
            <a:pPr lvl="1"/>
            <a:r>
              <a:rPr lang="en-US" dirty="0"/>
              <a:t>Why does American struggle with their lynching history, just as the American Church struggles with Jesus being a paradox of our current political values and expectation</a:t>
            </a:r>
          </a:p>
          <a:p>
            <a:pPr lvl="1"/>
            <a:r>
              <a:rPr lang="en-US" dirty="0"/>
              <a:t>What would happen if white Protestant churches decided to adopt the paradoxical narrative? And what will happen if they continue to reject it?</a:t>
            </a:r>
          </a:p>
          <a:p>
            <a:pPr lvl="1"/>
            <a:r>
              <a:rPr lang="en-US" dirty="0"/>
              <a:t>Has America become a “Roman Empire?” Are </a:t>
            </a:r>
            <a:r>
              <a:rPr lang="en-US"/>
              <a:t>its citizens Romans?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Christ in Alabama — William H. Johnson, Jesus and the Three Marys (ca....">
            <a:extLst>
              <a:ext uri="{FF2B5EF4-FFF2-40B4-BE49-F238E27FC236}">
                <a16:creationId xmlns:a16="http://schemas.microsoft.com/office/drawing/2014/main" id="{2994908D-9A4B-4880-965C-694FBFBF6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97" y="2103438"/>
            <a:ext cx="3535931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56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{86321409-CDC7-47F7-AFAC-385E7FD1EFFB}tf11531919_win32</Template>
  <TotalTime>0</TotalTime>
  <Words>369</Words>
  <Application>Microsoft Office PowerPoint</Application>
  <PresentationFormat>Widescreen</PresentationFormat>
  <Paragraphs>32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Avenir Next LT Pro Light</vt:lpstr>
      <vt:lpstr>Calibri</vt:lpstr>
      <vt:lpstr>Garamond</vt:lpstr>
      <vt:lpstr>SavonVTI</vt:lpstr>
      <vt:lpstr>The Cross and the Lynching Tree</vt:lpstr>
      <vt:lpstr>James Cone and Violence @ 2:37</vt:lpstr>
      <vt:lpstr>Bear Witness, Fight, Organize against Bad Religion</vt:lpstr>
      <vt:lpstr>Resistance to Lynching: Blues and Religion</vt:lpstr>
      <vt:lpstr>Questions for Chapter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2020-10-14T22:22:28Z</dcterms:created>
  <dcterms:modified xsi:type="dcterms:W3CDTF">2020-10-14T23:29:04Z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