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4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CDC13E-5890-4879-948C-F3F684329B94}" v="1" dt="2025-11-15T19:42:17.8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ll Ricci" userId="a460b8cd0c243fa9" providerId="LiveId" clId="{85227933-3513-46DF-B835-3D8098970EC9}"/>
    <pc:docChg chg="custSel addSld delSld modSld sldOrd">
      <pc:chgData name="Jill Ricci" userId="a460b8cd0c243fa9" providerId="LiveId" clId="{85227933-3513-46DF-B835-3D8098970EC9}" dt="2025-11-15T20:05:35.877" v="126" actId="27636"/>
      <pc:docMkLst>
        <pc:docMk/>
      </pc:docMkLst>
      <pc:sldChg chg="modSp mod">
        <pc:chgData name="Jill Ricci" userId="a460b8cd0c243fa9" providerId="LiveId" clId="{85227933-3513-46DF-B835-3D8098970EC9}" dt="2025-11-15T20:05:35.877" v="126" actId="27636"/>
        <pc:sldMkLst>
          <pc:docMk/>
          <pc:sldMk cId="3624146170" sldId="256"/>
        </pc:sldMkLst>
        <pc:spChg chg="mod">
          <ac:chgData name="Jill Ricci" userId="a460b8cd0c243fa9" providerId="LiveId" clId="{85227933-3513-46DF-B835-3D8098970EC9}" dt="2025-11-15T20:05:35.877" v="126" actId="27636"/>
          <ac:spMkLst>
            <pc:docMk/>
            <pc:sldMk cId="3624146170" sldId="256"/>
            <ac:spMk id="3" creationId="{393AB589-17FF-D819-E201-D5BF68CB0C7D}"/>
          </ac:spMkLst>
        </pc:spChg>
      </pc:sldChg>
      <pc:sldChg chg="modSp mod">
        <pc:chgData name="Jill Ricci" userId="a460b8cd0c243fa9" providerId="LiveId" clId="{85227933-3513-46DF-B835-3D8098970EC9}" dt="2025-10-25T17:02:31.264" v="11" actId="20577"/>
        <pc:sldMkLst>
          <pc:docMk/>
          <pc:sldMk cId="371460162" sldId="258"/>
        </pc:sldMkLst>
        <pc:spChg chg="mod">
          <ac:chgData name="Jill Ricci" userId="a460b8cd0c243fa9" providerId="LiveId" clId="{85227933-3513-46DF-B835-3D8098970EC9}" dt="2025-10-25T17:02:31.264" v="11" actId="20577"/>
          <ac:spMkLst>
            <pc:docMk/>
            <pc:sldMk cId="371460162" sldId="258"/>
            <ac:spMk id="3" creationId="{F673A92C-27C8-150C-82FC-C8F39E358871}"/>
          </ac:spMkLst>
        </pc:spChg>
      </pc:sldChg>
      <pc:sldChg chg="modSp mod">
        <pc:chgData name="Jill Ricci" userId="a460b8cd0c243fa9" providerId="LiveId" clId="{85227933-3513-46DF-B835-3D8098970EC9}" dt="2025-11-15T20:01:19.916" v="109" actId="5793"/>
        <pc:sldMkLst>
          <pc:docMk/>
          <pc:sldMk cId="2830361558" sldId="259"/>
        </pc:sldMkLst>
        <pc:spChg chg="mod">
          <ac:chgData name="Jill Ricci" userId="a460b8cd0c243fa9" providerId="LiveId" clId="{85227933-3513-46DF-B835-3D8098970EC9}" dt="2025-11-15T20:01:19.916" v="109" actId="5793"/>
          <ac:spMkLst>
            <pc:docMk/>
            <pc:sldMk cId="2830361558" sldId="259"/>
            <ac:spMk id="3" creationId="{38AC9BE1-8B81-24F4-CC59-236B71DD3543}"/>
          </ac:spMkLst>
        </pc:spChg>
      </pc:sldChg>
      <pc:sldChg chg="modSp mod">
        <pc:chgData name="Jill Ricci" userId="a460b8cd0c243fa9" providerId="LiveId" clId="{85227933-3513-46DF-B835-3D8098970EC9}" dt="2025-11-15T20:01:12.803" v="107" actId="5793"/>
        <pc:sldMkLst>
          <pc:docMk/>
          <pc:sldMk cId="512819395" sldId="260"/>
        </pc:sldMkLst>
        <pc:spChg chg="mod">
          <ac:chgData name="Jill Ricci" userId="a460b8cd0c243fa9" providerId="LiveId" clId="{85227933-3513-46DF-B835-3D8098970EC9}" dt="2025-11-15T20:01:12.803" v="107" actId="5793"/>
          <ac:spMkLst>
            <pc:docMk/>
            <pc:sldMk cId="512819395" sldId="260"/>
            <ac:spMk id="3" creationId="{6007DA9E-AC28-11C1-BD4D-05184EA29DF3}"/>
          </ac:spMkLst>
        </pc:spChg>
      </pc:sldChg>
      <pc:sldChg chg="modSp new mod ord">
        <pc:chgData name="Jill Ricci" userId="a460b8cd0c243fa9" providerId="LiveId" clId="{85227933-3513-46DF-B835-3D8098970EC9}" dt="2025-11-15T19:42:21.018" v="50" actId="5793"/>
        <pc:sldMkLst>
          <pc:docMk/>
          <pc:sldMk cId="252648274" sldId="264"/>
        </pc:sldMkLst>
        <pc:spChg chg="mod">
          <ac:chgData name="Jill Ricci" userId="a460b8cd0c243fa9" providerId="LiveId" clId="{85227933-3513-46DF-B835-3D8098970EC9}" dt="2025-11-15T19:42:21.018" v="50" actId="5793"/>
          <ac:spMkLst>
            <pc:docMk/>
            <pc:sldMk cId="252648274" sldId="264"/>
            <ac:spMk id="2" creationId="{C7CC550C-7A30-8CB1-BF04-D6197C01797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09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103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7132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255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32638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80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5860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58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109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54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29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081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06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445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430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3FAA0-76AA-40DA-A974-DA66B5B6A210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16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85AA40C-4392-5DC8-7B59-A491BB1C7D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94" y="2505456"/>
            <a:ext cx="6533320" cy="424053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4B05B7F-DB1C-6DD7-6D02-822999999F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3276" y="1042797"/>
            <a:ext cx="7308042" cy="813816"/>
          </a:xfrm>
        </p:spPr>
        <p:txBody>
          <a:bodyPr/>
          <a:lstStyle/>
          <a:p>
            <a:r>
              <a:rPr lang="en-US" dirty="0"/>
              <a:t>Twisted Creek Ranch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3AB589-17FF-D819-E201-D5BF68CB0C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57801" y="1929385"/>
            <a:ext cx="4016202" cy="576071"/>
          </a:xfrm>
        </p:spPr>
        <p:txBody>
          <a:bodyPr>
            <a:normAutofit/>
          </a:bodyPr>
          <a:lstStyle/>
          <a:p>
            <a:r>
              <a:rPr lang="en-US" dirty="0"/>
              <a:t>November 16</a:t>
            </a:r>
            <a:r>
              <a:rPr lang="en-US" baseline="30000" dirty="0"/>
              <a:t>th</a:t>
            </a:r>
            <a:r>
              <a:rPr lang="en-US" dirty="0"/>
              <a:t>  2025 Board meeting</a:t>
            </a:r>
          </a:p>
        </p:txBody>
      </p:sp>
    </p:spTree>
    <p:extLst>
      <p:ext uri="{BB962C8B-B14F-4D97-AF65-F5344CB8AC3E}">
        <p14:creationId xmlns:p14="http://schemas.microsoft.com/office/powerpoint/2010/main" val="3624146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0397-3840-E864-1478-851D7A4C2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Board Members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73A92C-27C8-150C-82FC-C8F39E358871}"/>
              </a:ext>
            </a:extLst>
          </p:cNvPr>
          <p:cNvSpPr txBox="1"/>
          <p:nvPr/>
        </p:nvSpPr>
        <p:spPr>
          <a:xfrm>
            <a:off x="731879" y="1432441"/>
            <a:ext cx="64922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President- Jill Ricci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Vice President Barry Huckabee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Treasurer- Open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Secretary- Michael Kitchens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Member at Large- Kate Wood</a:t>
            </a:r>
          </a:p>
        </p:txBody>
      </p:sp>
    </p:spTree>
    <p:extLst>
      <p:ext uri="{BB962C8B-B14F-4D97-AF65-F5344CB8AC3E}">
        <p14:creationId xmlns:p14="http://schemas.microsoft.com/office/powerpoint/2010/main" val="371460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002D2-A39A-838D-F73E-A42FEA3B4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26592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120B8D-7A35-650D-2878-587B06CF1AD6}"/>
              </a:ext>
            </a:extLst>
          </p:cNvPr>
          <p:cNvSpPr txBox="1"/>
          <p:nvPr/>
        </p:nvSpPr>
        <p:spPr>
          <a:xfrm>
            <a:off x="475488" y="1380744"/>
            <a:ext cx="440740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Opening of Meeting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Financial Update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Old Business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New Business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Board Member Updates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Member at Large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Secretary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Vice President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President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Open Forum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Close of Meeting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831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C550C-7A30-8CB1-BF04-D6197C017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Update</a:t>
            </a:r>
          </a:p>
        </p:txBody>
      </p:sp>
    </p:spTree>
    <p:extLst>
      <p:ext uri="{BB962C8B-B14F-4D97-AF65-F5344CB8AC3E}">
        <p14:creationId xmlns:p14="http://schemas.microsoft.com/office/powerpoint/2010/main" val="252648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DFC71-218B-34E1-55F8-3D22CABC5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80872"/>
          </a:xfrm>
        </p:spPr>
        <p:txBody>
          <a:bodyPr/>
          <a:lstStyle/>
          <a:p>
            <a:r>
              <a:rPr lang="en-US" dirty="0"/>
              <a:t>Old Business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AC9BE1-8B81-24F4-CC59-236B71DD3543}"/>
              </a:ext>
            </a:extLst>
          </p:cNvPr>
          <p:cNvSpPr txBox="1"/>
          <p:nvPr/>
        </p:nvSpPr>
        <p:spPr>
          <a:xfrm>
            <a:off x="1252728" y="1563624"/>
            <a:ext cx="507492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r>
              <a:rPr lang="en-US" sz="2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r>
              <a:rPr lang="en-US" sz="2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361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3403F-740F-3EAD-D5A6-924433922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Business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07DA9E-AC28-11C1-BD4D-05184EA29DF3}"/>
              </a:ext>
            </a:extLst>
          </p:cNvPr>
          <p:cNvSpPr txBox="1"/>
          <p:nvPr/>
        </p:nvSpPr>
        <p:spPr>
          <a:xfrm>
            <a:off x="677334" y="1755648"/>
            <a:ext cx="627210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12819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461E4-A9C5-046E-9A24-2E570F37B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Board Member Updates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7492B8-32CA-1211-3D8D-98D7B6BD92B0}"/>
              </a:ext>
            </a:extLst>
          </p:cNvPr>
          <p:cNvSpPr txBox="1"/>
          <p:nvPr/>
        </p:nvSpPr>
        <p:spPr>
          <a:xfrm>
            <a:off x="749808" y="1435608"/>
            <a:ext cx="58521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Member at Large</a:t>
            </a:r>
          </a:p>
          <a:p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Secretary</a:t>
            </a:r>
          </a:p>
          <a:p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Vice President</a:t>
            </a:r>
          </a:p>
          <a:p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President</a:t>
            </a:r>
          </a:p>
        </p:txBody>
      </p:sp>
    </p:spTree>
    <p:extLst>
      <p:ext uri="{BB962C8B-B14F-4D97-AF65-F5344CB8AC3E}">
        <p14:creationId xmlns:p14="http://schemas.microsoft.com/office/powerpoint/2010/main" val="3469046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689F2-1F44-9852-DE92-B28CECFA2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710" y="2768600"/>
            <a:ext cx="8596668" cy="824992"/>
          </a:xfrm>
        </p:spPr>
        <p:txBody>
          <a:bodyPr/>
          <a:lstStyle/>
          <a:p>
            <a:pPr algn="ctr"/>
            <a:r>
              <a:rPr lang="en-US" dirty="0"/>
              <a:t>Property Owners Open Forum</a:t>
            </a:r>
          </a:p>
        </p:txBody>
      </p:sp>
    </p:spTree>
    <p:extLst>
      <p:ext uri="{BB962C8B-B14F-4D97-AF65-F5344CB8AC3E}">
        <p14:creationId xmlns:p14="http://schemas.microsoft.com/office/powerpoint/2010/main" val="730108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86498-963F-2824-9D10-9F0F3AAB2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086" y="2401824"/>
            <a:ext cx="8596668" cy="1320800"/>
          </a:xfrm>
        </p:spPr>
        <p:txBody>
          <a:bodyPr/>
          <a:lstStyle/>
          <a:p>
            <a:r>
              <a:rPr lang="en-US" dirty="0"/>
              <a:t>Meeting Adjournment</a:t>
            </a:r>
          </a:p>
        </p:txBody>
      </p:sp>
    </p:spTree>
    <p:extLst>
      <p:ext uri="{BB962C8B-B14F-4D97-AF65-F5344CB8AC3E}">
        <p14:creationId xmlns:p14="http://schemas.microsoft.com/office/powerpoint/2010/main" val="30778600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1549</TotalTime>
  <Words>76</Words>
  <Application>Microsoft Office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Twisted Creek Ranch</vt:lpstr>
      <vt:lpstr>Board Members</vt:lpstr>
      <vt:lpstr>Agenda</vt:lpstr>
      <vt:lpstr>Financial Update</vt:lpstr>
      <vt:lpstr>Old Business</vt:lpstr>
      <vt:lpstr>New Business</vt:lpstr>
      <vt:lpstr>Board Member Updates</vt:lpstr>
      <vt:lpstr>Property Owners Open Forum</vt:lpstr>
      <vt:lpstr>Meeting Adjournment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Jill Ricci</dc:creator>
  <cp:lastModifiedBy>Jill Ricci</cp:lastModifiedBy>
  <cp:revision>1</cp:revision>
  <dcterms:created xsi:type="dcterms:W3CDTF">2025-10-25T13:36:48Z</dcterms:created>
  <dcterms:modified xsi:type="dcterms:W3CDTF">2025-11-15T20:05:36Z</dcterms:modified>
</cp:coreProperties>
</file>