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 Ricci" userId="a460b8cd0c243fa9" providerId="LiveId" clId="{85227933-3513-46DF-B835-3D8098970EC9}"/>
    <pc:docChg chg="custSel modSld">
      <pc:chgData name="Jill Ricci" userId="a460b8cd0c243fa9" providerId="LiveId" clId="{85227933-3513-46DF-B835-3D8098970EC9}" dt="2026-03-13T16:10:39.861" v="213" actId="20577"/>
      <pc:docMkLst>
        <pc:docMk/>
      </pc:docMkLst>
      <pc:sldChg chg="modSp mod">
        <pc:chgData name="Jill Ricci" userId="a460b8cd0c243fa9" providerId="LiveId" clId="{85227933-3513-46DF-B835-3D8098970EC9}" dt="2026-03-13T16:10:39.861" v="213" actId="20577"/>
        <pc:sldMkLst>
          <pc:docMk/>
          <pc:sldMk cId="3624146170" sldId="256"/>
        </pc:sldMkLst>
        <pc:spChg chg="mod">
          <ac:chgData name="Jill Ricci" userId="a460b8cd0c243fa9" providerId="LiveId" clId="{85227933-3513-46DF-B835-3D8098970EC9}" dt="2026-03-13T16:10:39.861" v="213" actId="20577"/>
          <ac:spMkLst>
            <pc:docMk/>
            <pc:sldMk cId="3624146170" sldId="256"/>
            <ac:spMk id="3" creationId="{393AB589-17FF-D819-E201-D5BF68CB0C7D}"/>
          </ac:spMkLst>
        </pc:spChg>
      </pc:sldChg>
      <pc:sldChg chg="modSp mod">
        <pc:chgData name="Jill Ricci" userId="a460b8cd0c243fa9" providerId="LiveId" clId="{85227933-3513-46DF-B835-3D8098970EC9}" dt="2026-03-13T15:51:06.313" v="208" actId="20577"/>
        <pc:sldMkLst>
          <pc:docMk/>
          <pc:sldMk cId="3665831427" sldId="257"/>
        </pc:sldMkLst>
        <pc:spChg chg="mod">
          <ac:chgData name="Jill Ricci" userId="a460b8cd0c243fa9" providerId="LiveId" clId="{85227933-3513-46DF-B835-3D8098970EC9}" dt="2026-03-13T15:51:06.313" v="208" actId="20577"/>
          <ac:spMkLst>
            <pc:docMk/>
            <pc:sldMk cId="3665831427" sldId="257"/>
            <ac:spMk id="4" creationId="{85120B8D-7A35-650D-2878-587B06CF1AD6}"/>
          </ac:spMkLst>
        </pc:spChg>
      </pc:sldChg>
      <pc:sldChg chg="modSp mod">
        <pc:chgData name="Jill Ricci" userId="a460b8cd0c243fa9" providerId="LiveId" clId="{85227933-3513-46DF-B835-3D8098970EC9}" dt="2026-03-13T15:49:57.004" v="167" actId="6549"/>
        <pc:sldMkLst>
          <pc:docMk/>
          <pc:sldMk cId="2830361558" sldId="259"/>
        </pc:sldMkLst>
        <pc:spChg chg="mod">
          <ac:chgData name="Jill Ricci" userId="a460b8cd0c243fa9" providerId="LiveId" clId="{85227933-3513-46DF-B835-3D8098970EC9}" dt="2026-03-13T15:49:57.004" v="167" actId="6549"/>
          <ac:spMkLst>
            <pc:docMk/>
            <pc:sldMk cId="2830361558" sldId="259"/>
            <ac:spMk id="3" creationId="{38AC9BE1-8B81-24F4-CC59-236B71DD3543}"/>
          </ac:spMkLst>
        </pc:spChg>
      </pc:sldChg>
      <pc:sldChg chg="modSp mod">
        <pc:chgData name="Jill Ricci" userId="a460b8cd0c243fa9" providerId="LiveId" clId="{85227933-3513-46DF-B835-3D8098970EC9}" dt="2026-03-13T15:50:32.780" v="186" actId="5793"/>
        <pc:sldMkLst>
          <pc:docMk/>
          <pc:sldMk cId="512819395" sldId="260"/>
        </pc:sldMkLst>
        <pc:spChg chg="mod">
          <ac:chgData name="Jill Ricci" userId="a460b8cd0c243fa9" providerId="LiveId" clId="{85227933-3513-46DF-B835-3D8098970EC9}" dt="2026-03-13T15:35:20.510" v="0" actId="20577"/>
          <ac:spMkLst>
            <pc:docMk/>
            <pc:sldMk cId="512819395" sldId="260"/>
            <ac:spMk id="2" creationId="{35B3403F-740F-3EAD-D5A6-92443392267A}"/>
          </ac:spMkLst>
        </pc:spChg>
        <pc:spChg chg="mod">
          <ac:chgData name="Jill Ricci" userId="a460b8cd0c243fa9" providerId="LiveId" clId="{85227933-3513-46DF-B835-3D8098970EC9}" dt="2026-03-13T15:50:32.780" v="186" actId="5793"/>
          <ac:spMkLst>
            <pc:docMk/>
            <pc:sldMk cId="512819395" sldId="260"/>
            <ac:spMk id="3" creationId="{6007DA9E-AC28-11C1-BD4D-05184EA29DF3}"/>
          </ac:spMkLst>
        </pc:spChg>
      </pc:sldChg>
      <pc:sldChg chg="modSp mod">
        <pc:chgData name="Jill Ricci" userId="a460b8cd0c243fa9" providerId="LiveId" clId="{85227933-3513-46DF-B835-3D8098970EC9}" dt="2026-03-13T15:50:18.029" v="170" actId="20577"/>
        <pc:sldMkLst>
          <pc:docMk/>
          <pc:sldMk cId="3469046797" sldId="261"/>
        </pc:sldMkLst>
        <pc:spChg chg="mod">
          <ac:chgData name="Jill Ricci" userId="a460b8cd0c243fa9" providerId="LiveId" clId="{85227933-3513-46DF-B835-3D8098970EC9}" dt="2026-03-13T15:50:18.029" v="170" actId="20577"/>
          <ac:spMkLst>
            <pc:docMk/>
            <pc:sldMk cId="3469046797" sldId="261"/>
            <ac:spMk id="3" creationId="{C87492B8-32CA-1211-3D8D-98D7B6BD92B0}"/>
          </ac:spMkLst>
        </pc:spChg>
      </pc:sldChg>
      <pc:sldChg chg="addSp delSp modSp mod">
        <pc:chgData name="Jill Ricci" userId="a460b8cd0c243fa9" providerId="LiveId" clId="{85227933-3513-46DF-B835-3D8098970EC9}" dt="2026-03-13T15:49:36.186" v="165" actId="14100"/>
        <pc:sldMkLst>
          <pc:docMk/>
          <pc:sldMk cId="252648274" sldId="264"/>
        </pc:sldMkLst>
        <pc:picChg chg="add mod">
          <ac:chgData name="Jill Ricci" userId="a460b8cd0c243fa9" providerId="LiveId" clId="{85227933-3513-46DF-B835-3D8098970EC9}" dt="2026-03-13T15:49:36.186" v="165" actId="14100"/>
          <ac:picMkLst>
            <pc:docMk/>
            <pc:sldMk cId="252648274" sldId="264"/>
            <ac:picMk id="4" creationId="{B699C3A4-9AA9-A4D7-3211-BF66CC65BB0C}"/>
          </ac:picMkLst>
        </pc:picChg>
        <pc:picChg chg="del">
          <ac:chgData name="Jill Ricci" userId="a460b8cd0c243fa9" providerId="LiveId" clId="{85227933-3513-46DF-B835-3D8098970EC9}" dt="2026-03-13T15:49:15.544" v="160" actId="478"/>
          <ac:picMkLst>
            <pc:docMk/>
            <pc:sldMk cId="252648274" sldId="264"/>
            <ac:picMk id="7" creationId="{23980B64-007E-488E-207E-1E15BE4AD9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0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03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7132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5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26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0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86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0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5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2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8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06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4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3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3FAA0-76AA-40DA-A974-DA66B5B6A21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07FDE6-0706-4F1E-9B14-F013612CF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1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85AA40C-4392-5DC8-7B59-A491BB1C7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94" y="2505456"/>
            <a:ext cx="6533320" cy="42405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B05B7F-DB1C-6DD7-6D02-822999999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276" y="1042797"/>
            <a:ext cx="7308042" cy="813816"/>
          </a:xfrm>
        </p:spPr>
        <p:txBody>
          <a:bodyPr/>
          <a:lstStyle/>
          <a:p>
            <a:r>
              <a:rPr lang="en-US" dirty="0"/>
              <a:t>Twisted Creek Ranch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AB589-17FF-D819-E201-D5BF68CB0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7" y="1929385"/>
            <a:ext cx="3586435" cy="576071"/>
          </a:xfrm>
        </p:spPr>
        <p:txBody>
          <a:bodyPr/>
          <a:lstStyle/>
          <a:p>
            <a:r>
              <a:rPr lang="en-US" dirty="0"/>
              <a:t>March 2026 Board meeting</a:t>
            </a:r>
          </a:p>
        </p:txBody>
      </p:sp>
    </p:spTree>
    <p:extLst>
      <p:ext uri="{BB962C8B-B14F-4D97-AF65-F5344CB8AC3E}">
        <p14:creationId xmlns:p14="http://schemas.microsoft.com/office/powerpoint/2010/main" val="362414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0397-3840-E864-1478-851D7A4C2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3A92C-27C8-150C-82FC-C8F39E358871}"/>
              </a:ext>
            </a:extLst>
          </p:cNvPr>
          <p:cNvSpPr txBox="1"/>
          <p:nvPr/>
        </p:nvSpPr>
        <p:spPr>
          <a:xfrm>
            <a:off x="731879" y="1432441"/>
            <a:ext cx="64922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President- Jill Ricci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Vice President Barry Huckabee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Treasurer- Open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Secretary- Michael Kitchens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Member at Large- Kate Wood</a:t>
            </a:r>
          </a:p>
        </p:txBody>
      </p:sp>
    </p:spTree>
    <p:extLst>
      <p:ext uri="{BB962C8B-B14F-4D97-AF65-F5344CB8AC3E}">
        <p14:creationId xmlns:p14="http://schemas.microsoft.com/office/powerpoint/2010/main" val="371460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02D2-A39A-838D-F73E-A42FEA3B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659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120B8D-7A35-650D-2878-587B06CF1AD6}"/>
              </a:ext>
            </a:extLst>
          </p:cNvPr>
          <p:cNvSpPr txBox="1"/>
          <p:nvPr/>
        </p:nvSpPr>
        <p:spPr>
          <a:xfrm>
            <a:off x="475488" y="1380744"/>
            <a:ext cx="44074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Opening of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Secretary Mtg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Financial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Old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New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Board Member Updates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Member at Large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Secretary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Vice President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President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Open Forum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Close of Meeting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3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C550C-7A30-8CB1-BF04-D6197C017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Update (Jan 31</a:t>
            </a:r>
            <a:r>
              <a:rPr lang="en-US" baseline="30000" dirty="0"/>
              <a:t>st</a:t>
            </a:r>
            <a:r>
              <a:rPr lang="en-US" dirty="0"/>
              <a:t>, 2026)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9C3A4-9AA9-A4D7-3211-BF66CC65B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" y="1743075"/>
            <a:ext cx="7391463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48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DFC71-218B-34E1-55F8-3D22CABC5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0872"/>
          </a:xfrm>
        </p:spPr>
        <p:txBody>
          <a:bodyPr/>
          <a:lstStyle/>
          <a:p>
            <a:r>
              <a:rPr lang="en-US" dirty="0"/>
              <a:t>Old Business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AC9BE1-8B81-24F4-CC59-236B71DD3543}"/>
              </a:ext>
            </a:extLst>
          </p:cNvPr>
          <p:cNvSpPr txBox="1"/>
          <p:nvPr/>
        </p:nvSpPr>
        <p:spPr>
          <a:xfrm>
            <a:off x="841248" y="1664208"/>
            <a:ext cx="5074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LSLP and road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36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403F-740F-3EAD-D5A6-92443392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Business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07DA9E-AC28-11C1-BD4D-05184EA29DF3}"/>
              </a:ext>
            </a:extLst>
          </p:cNvPr>
          <p:cNvSpPr txBox="1"/>
          <p:nvPr/>
        </p:nvSpPr>
        <p:spPr>
          <a:xfrm>
            <a:off x="1326558" y="1691640"/>
            <a:ext cx="62721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Financial</a:t>
            </a:r>
            <a:r>
              <a:rPr lang="en-US" sz="3200" dirty="0"/>
              <a:t> </a:t>
            </a:r>
            <a:r>
              <a:rPr lang="en-US" sz="2400" dirty="0"/>
              <a:t>Audit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Delinquent Property Assessment Fees greater than current year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Group email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April In-person Meeting</a:t>
            </a:r>
          </a:p>
        </p:txBody>
      </p:sp>
    </p:spTree>
    <p:extLst>
      <p:ext uri="{BB962C8B-B14F-4D97-AF65-F5344CB8AC3E}">
        <p14:creationId xmlns:p14="http://schemas.microsoft.com/office/powerpoint/2010/main" val="51281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461E4-A9C5-046E-9A24-2E570F37B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Member Updates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7492B8-32CA-1211-3D8D-98D7B6BD92B0}"/>
              </a:ext>
            </a:extLst>
          </p:cNvPr>
          <p:cNvSpPr txBox="1"/>
          <p:nvPr/>
        </p:nvSpPr>
        <p:spPr>
          <a:xfrm>
            <a:off x="749808" y="1435608"/>
            <a:ext cx="58521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Member at Large-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Secretary-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Vice President-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President-</a:t>
            </a:r>
          </a:p>
        </p:txBody>
      </p:sp>
    </p:spTree>
    <p:extLst>
      <p:ext uri="{BB962C8B-B14F-4D97-AF65-F5344CB8AC3E}">
        <p14:creationId xmlns:p14="http://schemas.microsoft.com/office/powerpoint/2010/main" val="3469046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89F2-1F44-9852-DE92-B28CECFA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710" y="2768600"/>
            <a:ext cx="8596668" cy="824992"/>
          </a:xfrm>
        </p:spPr>
        <p:txBody>
          <a:bodyPr/>
          <a:lstStyle/>
          <a:p>
            <a:pPr algn="ctr"/>
            <a:r>
              <a:rPr lang="en-US" dirty="0"/>
              <a:t>Property Owners Open Forum</a:t>
            </a:r>
          </a:p>
        </p:txBody>
      </p:sp>
    </p:spTree>
    <p:extLst>
      <p:ext uri="{BB962C8B-B14F-4D97-AF65-F5344CB8AC3E}">
        <p14:creationId xmlns:p14="http://schemas.microsoft.com/office/powerpoint/2010/main" val="73010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6498-963F-2824-9D10-9F0F3AAB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86" y="2401824"/>
            <a:ext cx="8596668" cy="1320800"/>
          </a:xfrm>
        </p:spPr>
        <p:txBody>
          <a:bodyPr/>
          <a:lstStyle/>
          <a:p>
            <a:r>
              <a:rPr lang="en-US" dirty="0"/>
              <a:t>Meeting Adjournment</a:t>
            </a:r>
          </a:p>
        </p:txBody>
      </p:sp>
    </p:spTree>
    <p:extLst>
      <p:ext uri="{BB962C8B-B14F-4D97-AF65-F5344CB8AC3E}">
        <p14:creationId xmlns:p14="http://schemas.microsoft.com/office/powerpoint/2010/main" val="3077860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6436</TotalTime>
  <Words>102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Twisted Creek Ranch</vt:lpstr>
      <vt:lpstr>Board Members</vt:lpstr>
      <vt:lpstr>Agenda</vt:lpstr>
      <vt:lpstr>Financial Update (Jan 31st, 2026)</vt:lpstr>
      <vt:lpstr>Old Business</vt:lpstr>
      <vt:lpstr>New Business </vt:lpstr>
      <vt:lpstr>Board Member Updates</vt:lpstr>
      <vt:lpstr>Property Owners Open Forum</vt:lpstr>
      <vt:lpstr>Meeting Adjournment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Jill Ricci</dc:creator>
  <cp:lastModifiedBy>Jill Ricci</cp:lastModifiedBy>
  <cp:revision>4</cp:revision>
  <dcterms:created xsi:type="dcterms:W3CDTF">2025-10-25T13:36:48Z</dcterms:created>
  <dcterms:modified xsi:type="dcterms:W3CDTF">2026-03-13T16:10:44Z</dcterms:modified>
</cp:coreProperties>
</file>