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4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0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0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7132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55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3263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0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86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10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5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2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08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0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4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3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3FAA0-76AA-40DA-A974-DA66B5B6A210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1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85AA40C-4392-5DC8-7B59-A491BB1C7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94" y="2505456"/>
            <a:ext cx="6533320" cy="42405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B05B7F-DB1C-6DD7-6D02-822999999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3276" y="1042797"/>
            <a:ext cx="7308042" cy="813816"/>
          </a:xfrm>
        </p:spPr>
        <p:txBody>
          <a:bodyPr/>
          <a:lstStyle/>
          <a:p>
            <a:r>
              <a:rPr lang="en-US" dirty="0"/>
              <a:t>Twisted Creek Ranch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AB589-17FF-D819-E201-D5BF68CB0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7567" y="1929385"/>
            <a:ext cx="3586435" cy="576071"/>
          </a:xfrm>
        </p:spPr>
        <p:txBody>
          <a:bodyPr/>
          <a:lstStyle/>
          <a:p>
            <a:r>
              <a:rPr lang="en-US" dirty="0"/>
              <a:t>February 2026 Board meeting</a:t>
            </a:r>
          </a:p>
        </p:txBody>
      </p:sp>
    </p:spTree>
    <p:extLst>
      <p:ext uri="{BB962C8B-B14F-4D97-AF65-F5344CB8AC3E}">
        <p14:creationId xmlns:p14="http://schemas.microsoft.com/office/powerpoint/2010/main" val="362414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0397-3840-E864-1478-851D7A4C2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Members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3A92C-27C8-150C-82FC-C8F39E358871}"/>
              </a:ext>
            </a:extLst>
          </p:cNvPr>
          <p:cNvSpPr txBox="1"/>
          <p:nvPr/>
        </p:nvSpPr>
        <p:spPr>
          <a:xfrm>
            <a:off x="731879" y="1432441"/>
            <a:ext cx="64922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President- Jill Ricci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Vice President Barry Huckabee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Treasurer- Open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Secretary- Michael Kitchens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Member at Large- Kate Wood</a:t>
            </a:r>
          </a:p>
        </p:txBody>
      </p:sp>
    </p:spTree>
    <p:extLst>
      <p:ext uri="{BB962C8B-B14F-4D97-AF65-F5344CB8AC3E}">
        <p14:creationId xmlns:p14="http://schemas.microsoft.com/office/powerpoint/2010/main" val="37146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02D2-A39A-838D-F73E-A42FEA3B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6592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120B8D-7A35-650D-2878-587B06CF1AD6}"/>
              </a:ext>
            </a:extLst>
          </p:cNvPr>
          <p:cNvSpPr txBox="1"/>
          <p:nvPr/>
        </p:nvSpPr>
        <p:spPr>
          <a:xfrm>
            <a:off x="475488" y="1380744"/>
            <a:ext cx="44074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Opening of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Financial Update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Old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New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Board Member Updates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Member at Large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Secretary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Vice President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President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Open Forum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Close of Meeting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83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C550C-7A30-8CB1-BF04-D6197C017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Update (Jan 31</a:t>
            </a:r>
            <a:r>
              <a:rPr lang="en-US" baseline="30000" dirty="0"/>
              <a:t>st</a:t>
            </a:r>
            <a:r>
              <a:rPr lang="en-US" dirty="0"/>
              <a:t>, 2026)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980B64-007E-488E-207E-1E15BE4AD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050" y="1494959"/>
            <a:ext cx="6758598" cy="5273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48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FC71-218B-34E1-55F8-3D22CABC5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0872"/>
          </a:xfrm>
        </p:spPr>
        <p:txBody>
          <a:bodyPr/>
          <a:lstStyle/>
          <a:p>
            <a:r>
              <a:rPr lang="en-US" dirty="0"/>
              <a:t>Old Business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AC9BE1-8B81-24F4-CC59-236B71DD3543}"/>
              </a:ext>
            </a:extLst>
          </p:cNvPr>
          <p:cNvSpPr txBox="1"/>
          <p:nvPr/>
        </p:nvSpPr>
        <p:spPr>
          <a:xfrm>
            <a:off x="841248" y="1664208"/>
            <a:ext cx="50749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Issues with broken lights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LSLP and road update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361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3403F-740F-3EAD-D5A6-92443392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Business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07DA9E-AC28-11C1-BD4D-05184EA29DF3}"/>
              </a:ext>
            </a:extLst>
          </p:cNvPr>
          <p:cNvSpPr txBox="1"/>
          <p:nvPr/>
        </p:nvSpPr>
        <p:spPr>
          <a:xfrm>
            <a:off x="1326558" y="1691640"/>
            <a:ext cx="627210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1281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461E4-A9C5-046E-9A24-2E570F37B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Member Updates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7492B8-32CA-1211-3D8D-98D7B6BD92B0}"/>
              </a:ext>
            </a:extLst>
          </p:cNvPr>
          <p:cNvSpPr txBox="1"/>
          <p:nvPr/>
        </p:nvSpPr>
        <p:spPr>
          <a:xfrm>
            <a:off x="749808" y="1435608"/>
            <a:ext cx="58521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Member at Large-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Secretary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Vice President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President</a:t>
            </a:r>
          </a:p>
        </p:txBody>
      </p:sp>
    </p:spTree>
    <p:extLst>
      <p:ext uri="{BB962C8B-B14F-4D97-AF65-F5344CB8AC3E}">
        <p14:creationId xmlns:p14="http://schemas.microsoft.com/office/powerpoint/2010/main" val="3469046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689F2-1F44-9852-DE92-B28CECFA2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710" y="2768600"/>
            <a:ext cx="8596668" cy="824992"/>
          </a:xfrm>
        </p:spPr>
        <p:txBody>
          <a:bodyPr/>
          <a:lstStyle/>
          <a:p>
            <a:pPr algn="ctr"/>
            <a:r>
              <a:rPr lang="en-US" dirty="0"/>
              <a:t>Property Owners Open Forum</a:t>
            </a:r>
          </a:p>
        </p:txBody>
      </p:sp>
    </p:spTree>
    <p:extLst>
      <p:ext uri="{BB962C8B-B14F-4D97-AF65-F5344CB8AC3E}">
        <p14:creationId xmlns:p14="http://schemas.microsoft.com/office/powerpoint/2010/main" val="730108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86498-963F-2824-9D10-9F0F3AAB2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086" y="2401824"/>
            <a:ext cx="8596668" cy="1320800"/>
          </a:xfrm>
        </p:spPr>
        <p:txBody>
          <a:bodyPr/>
          <a:lstStyle/>
          <a:p>
            <a:r>
              <a:rPr lang="en-US" dirty="0"/>
              <a:t>Meeting Adjournment</a:t>
            </a:r>
          </a:p>
        </p:txBody>
      </p:sp>
    </p:spTree>
    <p:extLst>
      <p:ext uri="{BB962C8B-B14F-4D97-AF65-F5344CB8AC3E}">
        <p14:creationId xmlns:p14="http://schemas.microsoft.com/office/powerpoint/2010/main" val="30778600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6420</TotalTime>
  <Words>87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Twisted Creek Ranch</vt:lpstr>
      <vt:lpstr>Board Members</vt:lpstr>
      <vt:lpstr>Agenda</vt:lpstr>
      <vt:lpstr>Financial Update (Jan 31st, 2026)</vt:lpstr>
      <vt:lpstr>Old Business</vt:lpstr>
      <vt:lpstr>New Business</vt:lpstr>
      <vt:lpstr>Board Member Updates</vt:lpstr>
      <vt:lpstr>Property Owners Open Forum</vt:lpstr>
      <vt:lpstr>Meeting Adjournment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Jill Ricci</dc:creator>
  <cp:lastModifiedBy>Jill Ricci</cp:lastModifiedBy>
  <cp:revision>4</cp:revision>
  <dcterms:created xsi:type="dcterms:W3CDTF">2025-10-25T13:36:48Z</dcterms:created>
  <dcterms:modified xsi:type="dcterms:W3CDTF">2026-02-15T14:41:01Z</dcterms:modified>
</cp:coreProperties>
</file>