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1" r:id="rId1"/>
  </p:sldMasterIdLst>
  <p:notesMasterIdLst>
    <p:notesMasterId r:id="rId5"/>
  </p:notesMasterIdLst>
  <p:sldIdLst>
    <p:sldId id="256" r:id="rId2"/>
    <p:sldId id="257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652E"/>
    <a:srgbClr val="0C5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94"/>
  </p:normalViewPr>
  <p:slideViewPr>
    <p:cSldViewPr snapToGrid="0">
      <p:cViewPr varScale="1">
        <p:scale>
          <a:sx n="121" d="100"/>
          <a:sy n="121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3E447-5005-8E41-A5AF-D17068AD83D6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BB31-E791-BC40-8B1E-82219E1B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7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7BB31-E791-BC40-8B1E-82219E1B61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71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7BB31-E791-BC40-8B1E-82219E1B61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7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180F-C73C-5EBB-52CD-3C95BA3D9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E1C19-2852-3940-D22A-459C554A3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1F416-0445-B353-C1AD-711063D8A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D641-DEDA-CC8A-4CB9-CEC623A6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651C2-A27B-918C-6B41-E4B926DBA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4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0416B-D57E-4172-1A39-33B39C5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D8857-97C4-7481-564A-6867D9FC3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9A5F3-4F19-FAC8-A55C-B09F575B9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C54DA-CB3A-1FCD-A9B3-D8F5FE44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08AA4-B98F-7B2B-9D71-E5C1853E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6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2580E0-F3D0-246B-CFB8-2425DBE4F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30B29-79E1-DF87-D74A-174FE8D97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500DB-F8F1-4DBC-CB3F-67E81DFAE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1A023-574F-FD51-80E0-8BDCC241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4D42D-72E1-95CE-0613-08E766E4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3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3EB9-5F5B-1B53-F5E2-C62FCCB9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E0708-D84E-466D-CF77-D6404FF3E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5552E-2125-E369-BB70-F277FE7B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83C04-C95B-90BF-4102-38B32E0F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B21A0-35C0-109E-B8FD-C39AA529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2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77AA-1237-7501-D669-49E28DCC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FC6B8-A4EC-DB83-2A61-3997D8C24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A53B8-EDBA-B0EC-DFEB-CCC4E62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CA4D-BCF4-80ED-6616-D8B7ADF3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77326-4DC0-A66C-98F8-C4046C14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1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E6CB4-5664-3076-02B7-407CCA99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FF638-879C-B68B-72A2-68CF74EBD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1F3B2-EAFB-A252-9916-6CF3F7E0C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0DFAC-493D-4790-0B4D-4889F4FB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6E0AE-C7CF-328F-13C0-343402FB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EB617-4C45-A1D6-3439-3971BB086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04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6C604-7A9A-173D-AF5E-4F220E8D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40612-EC9E-9FCE-46F6-5711F742F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62B33-9BAC-2B58-DDF7-33DDBFAF2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2AC45-AE39-4F92-98FF-A1F3CC60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BB9B9-7CDB-C08D-6A68-D1E0AB429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01E940-D84A-4C14-58B2-1007780F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7/7/25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758CFE-4AE7-061F-F621-8DBAE0EE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9A0D2-7C17-171A-4550-28BCD96C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44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54C-0A60-757D-84DE-22A41635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99AD3-FCE7-2D31-C1A8-B774A0E5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82275-0453-27DE-B9C4-CE79496C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CC9D4-0B0A-9279-BBE4-2D529707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55922C-8555-1A9F-FD8C-95B30823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F5FE0-3DAC-86E3-C250-889CA10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FBE2C-9932-B118-5086-2AAFFE87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B153-0BBA-1EB9-1B3B-0C9FD838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75872-2B8D-CFA9-7F6B-09E9AED6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02B59-1ECA-503C-D24B-20DC0C784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34A1C-7909-6F1D-ACB7-36A21C87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BBAB5-BA76-B12A-80BD-23A928C6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0A7F2-1D89-C869-031B-1DC773AC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59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5CBF-59ED-A467-F10B-7DEA9547A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509681-52D7-F243-0A32-C2EDBF130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67FC6-5C6C-A63B-F5FD-3EC599460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C32EE-4DB1-BB34-E197-8399069A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F98EE-598A-19D9-CFA4-6F0589C3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58C7C-033B-9E1E-104E-F2C733DA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8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70BB14-C32D-CD38-AC27-7A8AAAC2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ED922-DBCB-979B-0776-2A1941DDF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0055A-8361-63AA-9019-565F57876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7/7/25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0490E-C137-51B6-C8B6-1A200B84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89DD2-EDB5-4405-1367-B4AD6B7A9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2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9E27E-9EDA-A62C-94DE-EE365962F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7988" r="15346"/>
          <a:stretch/>
        </p:blipFill>
        <p:spPr>
          <a:xfrm rot="10800000">
            <a:off x="-8634" y="-5081"/>
            <a:ext cx="7008874" cy="6859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3BCF68-3A61-B1F8-BB22-91221ED10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0240" y="632402"/>
            <a:ext cx="5191760" cy="148087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C5125"/>
                </a:solidFill>
                <a:latin typeface="+mn-lt"/>
              </a:rPr>
              <a:t>Twisted Creek Ranch </a:t>
            </a:r>
            <a:br>
              <a:rPr lang="en-US" sz="4400" dirty="0">
                <a:solidFill>
                  <a:srgbClr val="0C5125"/>
                </a:solidFill>
                <a:latin typeface="+mn-lt"/>
              </a:rPr>
            </a:br>
            <a:r>
              <a:rPr lang="en-US" sz="4400" dirty="0">
                <a:solidFill>
                  <a:srgbClr val="0C5125"/>
                </a:solidFill>
                <a:latin typeface="+mn-lt"/>
              </a:rPr>
              <a:t>Board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43AD0-688F-0E6A-24FA-7DF828C7209F}"/>
              </a:ext>
            </a:extLst>
          </p:cNvPr>
          <p:cNvSpPr txBox="1"/>
          <p:nvPr/>
        </p:nvSpPr>
        <p:spPr>
          <a:xfrm>
            <a:off x="9942025" y="6454578"/>
            <a:ext cx="148630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dirty="0"/>
              <a:t>08 July 2025</a:t>
            </a:r>
          </a:p>
        </p:txBody>
      </p:sp>
    </p:spTree>
    <p:extLst>
      <p:ext uri="{BB962C8B-B14F-4D97-AF65-F5344CB8AC3E}">
        <p14:creationId xmlns:p14="http://schemas.microsoft.com/office/powerpoint/2010/main" val="2739420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C62DC-06E2-EA42-2E92-8AD0866E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261" y="88584"/>
            <a:ext cx="4984813" cy="77501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rgbClr val="0C652E"/>
                </a:solidFill>
              </a:rPr>
              <a:t>Agenda</a:t>
            </a:r>
          </a:p>
        </p:txBody>
      </p:sp>
      <p:pic>
        <p:nvPicPr>
          <p:cNvPr id="9" name="Content Placeholder 8" descr="A cow and a calf running in a field&#10;&#10;Description automatically generated">
            <a:extLst>
              <a:ext uri="{FF2B5EF4-FFF2-40B4-BE49-F238E27FC236}">
                <a16:creationId xmlns:a16="http://schemas.microsoft.com/office/drawing/2014/main" id="{605D61DD-F23B-D742-C37F-593F59178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1435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6F2A93-B198-E4CE-9998-3E1FAE8018E0}"/>
              </a:ext>
            </a:extLst>
          </p:cNvPr>
          <p:cNvSpPr txBox="1"/>
          <p:nvPr/>
        </p:nvSpPr>
        <p:spPr>
          <a:xfrm>
            <a:off x="6004706" y="1720840"/>
            <a:ext cx="6183976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Meeting – 2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Treasurer Update (Cindy O’Brien) – 10 min.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Financial update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 at Large Update (Erica Hinerman) – 5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VP (Michael Bentley) – 10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Secretary (Mike Kitchens) – 5 min.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Lone Star points from e-mail 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President (David De La Rosa) – 10 min.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/>
              </a:rPr>
              <a:t>Road 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/>
              </a:rPr>
              <a:t>CC&amp;R amendment voting process 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Open Forum – 15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Meeting End 1 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* = pending every board member is present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4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ow and horse in a fenced in pasture&#10;&#10;Description automatically generated">
            <a:extLst>
              <a:ext uri="{FF2B5EF4-FFF2-40B4-BE49-F238E27FC236}">
                <a16:creationId xmlns:a16="http://schemas.microsoft.com/office/drawing/2014/main" id="{D05F56C6-FA5E-A5D6-9899-34E57AAB5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7954E-7FB1-C310-4AD0-6DA616CD192A}"/>
              </a:ext>
            </a:extLst>
          </p:cNvPr>
          <p:cNvSpPr txBox="1"/>
          <p:nvPr/>
        </p:nvSpPr>
        <p:spPr>
          <a:xfrm>
            <a:off x="6852745" y="794587"/>
            <a:ext cx="5339256" cy="4965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</a:rPr>
              <a:t>Board Member Positions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President		David De La Rosa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Vice Pres.		Michael Bentley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Secretary		Michael Kitchens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Treasurer		Cindy O’Brien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Member at Large	Erica Hinerman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Website Admin	David De La Rosa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Architectural Control Committee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/>
              </a:rPr>
              <a:t>Oscar Fumero</a:t>
            </a:r>
          </a:p>
          <a:p>
            <a:pPr marR="0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effectLst/>
              </a:rPr>
              <a:t>Stephen Ricci</a:t>
            </a:r>
          </a:p>
          <a:p>
            <a:pPr marR="0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effectLst/>
              </a:rPr>
              <a:t>Ope</a:t>
            </a:r>
            <a:r>
              <a:rPr lang="en-US" sz="2400" dirty="0"/>
              <a:t>n Position</a:t>
            </a:r>
            <a:endParaRPr lang="en-US" sz="24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5782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</TotalTime>
  <Words>153</Words>
  <Application>Microsoft Macintosh PowerPoint</Application>
  <PresentationFormat>Widescreen</PresentationFormat>
  <Paragraphs>34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Twisted Creek Ranch  Board Meeting</vt:lpstr>
      <vt:lpstr>Agenda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Twisted Creek Ranch  Board Meeting</dc:title>
  <dc:creator>delarosa</dc:creator>
  <cp:lastModifiedBy>David De La Rosa</cp:lastModifiedBy>
  <cp:revision>53</cp:revision>
  <dcterms:created xsi:type="dcterms:W3CDTF">2024-01-14T23:01:31Z</dcterms:created>
  <dcterms:modified xsi:type="dcterms:W3CDTF">2025-07-07T15:41:41Z</dcterms:modified>
</cp:coreProperties>
</file>