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4" r:id="rId5"/>
    <p:sldId id="259" r:id="rId6"/>
    <p:sldId id="265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49083A-7E0B-4906-9813-EFE81EA22F7E}" v="5" dt="2026-08-14T16:34:06.9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ll Ricci" userId="a460b8cd0c243fa9" providerId="LiveId" clId="{85227933-3513-46DF-B835-3D8098970EC9}"/>
    <pc:docChg chg="undo redo custSel addSld delSld modSld">
      <pc:chgData name="Jill Ricci" userId="a460b8cd0c243fa9" providerId="LiveId" clId="{85227933-3513-46DF-B835-3D8098970EC9}" dt="2026-08-16T15:26:56.893" v="708" actId="20577"/>
      <pc:docMkLst>
        <pc:docMk/>
      </pc:docMkLst>
      <pc:sldChg chg="modSp mod">
        <pc:chgData name="Jill Ricci" userId="a460b8cd0c243fa9" providerId="LiveId" clId="{85227933-3513-46DF-B835-3D8098970EC9}" dt="2026-08-14T16:29:29.413" v="271" actId="20577"/>
        <pc:sldMkLst>
          <pc:docMk/>
          <pc:sldMk cId="2830361558" sldId="259"/>
        </pc:sldMkLst>
        <pc:spChg chg="mod">
          <ac:chgData name="Jill Ricci" userId="a460b8cd0c243fa9" providerId="LiveId" clId="{85227933-3513-46DF-B835-3D8098970EC9}" dt="2026-08-14T16:29:29.413" v="271" actId="20577"/>
          <ac:spMkLst>
            <pc:docMk/>
            <pc:sldMk cId="2830361558" sldId="259"/>
            <ac:spMk id="3" creationId="{38AC9BE1-8B81-24F4-CC59-236B71DD3543}"/>
          </ac:spMkLst>
        </pc:spChg>
      </pc:sldChg>
      <pc:sldChg chg="addSp delSp modSp mod">
        <pc:chgData name="Jill Ricci" userId="a460b8cd0c243fa9" providerId="LiveId" clId="{85227933-3513-46DF-B835-3D8098970EC9}" dt="2026-08-14T16:27:01.484" v="101" actId="20577"/>
        <pc:sldMkLst>
          <pc:docMk/>
          <pc:sldMk cId="252648274" sldId="264"/>
        </pc:sldMkLst>
        <pc:spChg chg="mod">
          <ac:chgData name="Jill Ricci" userId="a460b8cd0c243fa9" providerId="LiveId" clId="{85227933-3513-46DF-B835-3D8098970EC9}" dt="2026-08-14T16:27:01.484" v="101" actId="20577"/>
          <ac:spMkLst>
            <pc:docMk/>
            <pc:sldMk cId="252648274" sldId="264"/>
            <ac:spMk id="2" creationId="{C7CC550C-7A30-8CB1-BF04-D6197C017977}"/>
          </ac:spMkLst>
        </pc:spChg>
        <pc:picChg chg="add mod">
          <ac:chgData name="Jill Ricci" userId="a460b8cd0c243fa9" providerId="LiveId" clId="{85227933-3513-46DF-B835-3D8098970EC9}" dt="2026-08-14T16:27:00.647" v="100" actId="1076"/>
          <ac:picMkLst>
            <pc:docMk/>
            <pc:sldMk cId="252648274" sldId="264"/>
            <ac:picMk id="5" creationId="{5F4963D0-DF3C-D2AB-D8FE-3500AB9887A1}"/>
          </ac:picMkLst>
        </pc:picChg>
      </pc:sldChg>
      <pc:sldChg chg="modSp add mod">
        <pc:chgData name="Jill Ricci" userId="a460b8cd0c243fa9" providerId="LiveId" clId="{85227933-3513-46DF-B835-3D8098970EC9}" dt="2026-08-16T15:26:56.893" v="708" actId="20577"/>
        <pc:sldMkLst>
          <pc:docMk/>
          <pc:sldMk cId="3022187827" sldId="265"/>
        </pc:sldMkLst>
        <pc:spChg chg="mod">
          <ac:chgData name="Jill Ricci" userId="a460b8cd0c243fa9" providerId="LiveId" clId="{85227933-3513-46DF-B835-3D8098970EC9}" dt="2026-08-14T16:35:07.261" v="438" actId="20577"/>
          <ac:spMkLst>
            <pc:docMk/>
            <pc:sldMk cId="3022187827" sldId="265"/>
            <ac:spMk id="2" creationId="{CF65386B-CCD2-B70E-7543-19B517476870}"/>
          </ac:spMkLst>
        </pc:spChg>
        <pc:spChg chg="mod">
          <ac:chgData name="Jill Ricci" userId="a460b8cd0c243fa9" providerId="LiveId" clId="{85227933-3513-46DF-B835-3D8098970EC9}" dt="2026-08-16T15:26:56.893" v="708" actId="20577"/>
          <ac:spMkLst>
            <pc:docMk/>
            <pc:sldMk cId="3022187827" sldId="265"/>
            <ac:spMk id="3" creationId="{D39E8F8F-ED97-99E9-E717-A95F931AE1A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409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103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7132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255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3263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980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6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58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109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5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329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081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06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445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43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87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FAA0-76AA-40DA-A974-DA66B5B6A21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007FDE6-0706-4F1E-9B14-F013612CF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16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05B7F-DB1C-6DD7-6D02-822999999F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5969" y="4473227"/>
            <a:ext cx="8288032" cy="1096648"/>
          </a:xfrm>
        </p:spPr>
        <p:txBody>
          <a:bodyPr>
            <a:normAutofit/>
          </a:bodyPr>
          <a:lstStyle/>
          <a:p>
            <a:pPr algn="l"/>
            <a:r>
              <a:rPr lang="en-US" sz="4800"/>
              <a:t>Twisted Creek Ranch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3AB589-17FF-D819-E201-D5BF68CB0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5969" y="5569874"/>
            <a:ext cx="8288032" cy="701677"/>
          </a:xfrm>
        </p:spPr>
        <p:txBody>
          <a:bodyPr>
            <a:normAutofit/>
          </a:bodyPr>
          <a:lstStyle/>
          <a:p>
            <a:pPr algn="l"/>
            <a:r>
              <a:rPr lang="en-US"/>
              <a:t>Jul 2026 Board meeting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5AA40C-4392-5DC8-7B59-A491BB1C7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53" b="4269"/>
          <a:stretch>
            <a:fillRect/>
          </a:stretch>
        </p:blipFill>
        <p:spPr>
          <a:xfrm>
            <a:off x="985968" y="609600"/>
            <a:ext cx="8288033" cy="36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46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A450397-3840-E864-1478-851D7A4C2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46" y="609600"/>
            <a:ext cx="3729076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Board Members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73A92C-27C8-150C-82FC-C8F39E358871}"/>
              </a:ext>
            </a:extLst>
          </p:cNvPr>
          <p:cNvSpPr txBox="1"/>
          <p:nvPr/>
        </p:nvSpPr>
        <p:spPr>
          <a:xfrm>
            <a:off x="685167" y="2160589"/>
            <a:ext cx="3720916" cy="3560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President- Jill Ricci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Vice President Barry Huckabee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Treasurer- Open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Secretary- Michael Kitchens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Member at Large- Kate Wood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E66816-3E2D-1B87-AA1F-F32923265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521" y="875213"/>
            <a:ext cx="4602747" cy="460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60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52ED567-06B3-4107-9773-BBB6BD78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120B8D-7A35-650D-2878-587B06CF1AD6}"/>
              </a:ext>
            </a:extLst>
          </p:cNvPr>
          <p:cNvSpPr txBox="1"/>
          <p:nvPr/>
        </p:nvSpPr>
        <p:spPr>
          <a:xfrm>
            <a:off x="677334" y="1253067"/>
            <a:ext cx="6155266" cy="4351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Opening of Meeting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Secretary Mtg Minutes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Financial Update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Old Business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New Business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Board Member Updates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Member at Large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Secretary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Vice President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President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Open Forum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</a:rPr>
              <a:t>Close of Meeting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7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551D8B-3775-4477-88B7-7B7C350D3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A901C3D-CFAE-460D-BD0E-7D22164D7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590212" y="0"/>
            <a:ext cx="1059921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37C0EA9-1437-4437-9D20-2BBDA1AA9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21600" y="3721395"/>
            <a:ext cx="4345560" cy="3136604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3">
            <a:extLst>
              <a:ext uri="{FF2B5EF4-FFF2-40B4-BE49-F238E27FC236}">
                <a16:creationId xmlns:a16="http://schemas.microsoft.com/office/drawing/2014/main" id="{BB934D2B-85E2-4375-94EE-B66C16BF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9B445E02-D785-4565-B842-9567BBC0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2C153736-D102-4F57-9DE7-615AFC02B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Rectangle 27">
            <a:extLst>
              <a:ext uri="{FF2B5EF4-FFF2-40B4-BE49-F238E27FC236}">
                <a16:creationId xmlns:a16="http://schemas.microsoft.com/office/drawing/2014/main" id="{BA407A52-66F4-4CDE-A726-FF79F3EC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7" name="Rectangle 28">
            <a:extLst>
              <a:ext uri="{FF2B5EF4-FFF2-40B4-BE49-F238E27FC236}">
                <a16:creationId xmlns:a16="http://schemas.microsoft.com/office/drawing/2014/main" id="{D28FFB34-4FC3-46F5-B900-D3B774FD0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Rectangle 29">
            <a:extLst>
              <a:ext uri="{FF2B5EF4-FFF2-40B4-BE49-F238E27FC236}">
                <a16:creationId xmlns:a16="http://schemas.microsoft.com/office/drawing/2014/main" id="{205F7B13-ACB5-46BE-8070-0431266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D52A0D23-45DD-4DF4-ADE6-A81F409BB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8002D2-A39A-838D-F73E-A42FEA3B4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58" y="1253067"/>
            <a:ext cx="3371742" cy="43518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665831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C550C-7A30-8CB1-BF04-D6197C017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Update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4963D0-DF3C-D2AB-D8FE-3500AB988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608" y="1270000"/>
            <a:ext cx="7087589" cy="497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8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52ED567-06B3-4107-9773-BBB6BD78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C9BE1-8B81-24F4-CC59-236B71DD3543}"/>
              </a:ext>
            </a:extLst>
          </p:cNvPr>
          <p:cNvSpPr txBox="1"/>
          <p:nvPr/>
        </p:nvSpPr>
        <p:spPr>
          <a:xfrm>
            <a:off x="709669" y="1248833"/>
            <a:ext cx="6155266" cy="4351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Change of Attorney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Delinquent Accounts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Graze Lease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Property Maintenance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Property Insurance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Personal Insurance Renewal 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551D8B-3775-4477-88B7-7B7C350D3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A901C3D-CFAE-460D-BD0E-7D22164D7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590212" y="0"/>
            <a:ext cx="1059921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37C0EA9-1437-4437-9D20-2BBDA1AA9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21600" y="3721395"/>
            <a:ext cx="4345560" cy="3136604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3">
            <a:extLst>
              <a:ext uri="{FF2B5EF4-FFF2-40B4-BE49-F238E27FC236}">
                <a16:creationId xmlns:a16="http://schemas.microsoft.com/office/drawing/2014/main" id="{BB934D2B-85E2-4375-94EE-B66C16BF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Rectangle 25">
            <a:extLst>
              <a:ext uri="{FF2B5EF4-FFF2-40B4-BE49-F238E27FC236}">
                <a16:creationId xmlns:a16="http://schemas.microsoft.com/office/drawing/2014/main" id="{9B445E02-D785-4565-B842-9567BBC0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2C153736-D102-4F57-9DE7-615AFC02B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Rectangle 27">
            <a:extLst>
              <a:ext uri="{FF2B5EF4-FFF2-40B4-BE49-F238E27FC236}">
                <a16:creationId xmlns:a16="http://schemas.microsoft.com/office/drawing/2014/main" id="{BA407A52-66F4-4CDE-A726-FF79F3EC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D28FFB34-4FC3-46F5-B900-D3B774FD0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Rectangle 29">
            <a:extLst>
              <a:ext uri="{FF2B5EF4-FFF2-40B4-BE49-F238E27FC236}">
                <a16:creationId xmlns:a16="http://schemas.microsoft.com/office/drawing/2014/main" id="{205F7B13-ACB5-46BE-8070-0431266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D52A0D23-45DD-4DF4-ADE6-A81F409BB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EDFC71-218B-34E1-55F8-3D22CABC5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58" y="1253067"/>
            <a:ext cx="3371742" cy="43518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Old Business</a:t>
            </a:r>
          </a:p>
        </p:txBody>
      </p:sp>
    </p:spTree>
    <p:extLst>
      <p:ext uri="{BB962C8B-B14F-4D97-AF65-F5344CB8AC3E}">
        <p14:creationId xmlns:p14="http://schemas.microsoft.com/office/powerpoint/2010/main" val="2830361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925CFC-BDC8-A67C-1AF9-30EEF397F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5A71B8F-8A49-2F58-4EAC-A305A18AC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9618336-00FE-03C2-43A9-8198CDFB3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08A300B-859E-CC91-9F26-62ECCEA23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28D6EF97-1AD2-E549-90C0-EC37DDC4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BF3B0A9A-7D6D-2C46-0BBB-F44464701E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B0FA918F-F4DB-EC8F-D436-00D7DF83E7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72667E24-4E3E-04D7-6E30-EFF9DAE86A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167E5CFD-CA45-E28B-F94B-271E995D3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C8B7DBAF-072B-66D2-7B0C-6572B16A6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2971EDE-1EC7-D23B-22CF-F226AD7FB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ACA416E9-1828-E3F7-3E5C-2AA9760193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88C1D3F-A337-8FCA-E963-173ED0A65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9E8F8F-ED97-99E9-E717-A95F931AE1A4}"/>
              </a:ext>
            </a:extLst>
          </p:cNvPr>
          <p:cNvSpPr txBox="1"/>
          <p:nvPr/>
        </p:nvSpPr>
        <p:spPr>
          <a:xfrm>
            <a:off x="731310" y="425873"/>
            <a:ext cx="6155266" cy="4351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3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Issue with Right to Transact Business submission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sz="3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3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Gates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sz="3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3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Group email 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sz="3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3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CCR amendment 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C81880-559C-EEFD-E421-3ABD8964F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061E629-03BF-A7AA-2498-F49252327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590212" y="0"/>
            <a:ext cx="1059921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3235732-AA96-B278-5B2E-E5408AE69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21600" y="3721395"/>
            <a:ext cx="4345560" cy="3136604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3">
            <a:extLst>
              <a:ext uri="{FF2B5EF4-FFF2-40B4-BE49-F238E27FC236}">
                <a16:creationId xmlns:a16="http://schemas.microsoft.com/office/drawing/2014/main" id="{EA2DCE2D-B193-C8F4-369D-FA2EC1901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Rectangle 25">
            <a:extLst>
              <a:ext uri="{FF2B5EF4-FFF2-40B4-BE49-F238E27FC236}">
                <a16:creationId xmlns:a16="http://schemas.microsoft.com/office/drawing/2014/main" id="{6974D3BA-24D9-5AED-BBB9-6CF27EDBF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57BD39EC-C4FF-F4D6-9254-A4883433D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Rectangle 27">
            <a:extLst>
              <a:ext uri="{FF2B5EF4-FFF2-40B4-BE49-F238E27FC236}">
                <a16:creationId xmlns:a16="http://schemas.microsoft.com/office/drawing/2014/main" id="{4966A6D2-1CAB-1124-86CF-2A98DDB58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0CD74207-1B6E-455D-129F-4C9DD841E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Rectangle 29">
            <a:extLst>
              <a:ext uri="{FF2B5EF4-FFF2-40B4-BE49-F238E27FC236}">
                <a16:creationId xmlns:a16="http://schemas.microsoft.com/office/drawing/2014/main" id="{2F4D0883-2FB1-67F1-37FE-16A319B6E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A01DA780-1A8E-77A1-C077-85AE895D2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65386B-CCD2-B70E-7543-19B517476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58" y="1253067"/>
            <a:ext cx="3371742" cy="43518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New Business</a:t>
            </a:r>
          </a:p>
        </p:txBody>
      </p:sp>
    </p:spTree>
    <p:extLst>
      <p:ext uri="{BB962C8B-B14F-4D97-AF65-F5344CB8AC3E}">
        <p14:creationId xmlns:p14="http://schemas.microsoft.com/office/powerpoint/2010/main" val="3022187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52ED567-06B3-4107-9773-BBB6BD78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7492B8-32CA-1211-3D8D-98D7B6BD92B0}"/>
              </a:ext>
            </a:extLst>
          </p:cNvPr>
          <p:cNvSpPr txBox="1"/>
          <p:nvPr/>
        </p:nvSpPr>
        <p:spPr>
          <a:xfrm>
            <a:off x="677334" y="1253067"/>
            <a:ext cx="6155266" cy="4351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Member at Large-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Secretary-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Vice President-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President-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551D8B-3775-4477-88B7-7B7C350D3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A901C3D-CFAE-460D-BD0E-7D22164D7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590212" y="0"/>
            <a:ext cx="1059921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37C0EA9-1437-4437-9D20-2BBDA1AA9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21600" y="3721395"/>
            <a:ext cx="4345560" cy="3136604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3">
            <a:extLst>
              <a:ext uri="{FF2B5EF4-FFF2-40B4-BE49-F238E27FC236}">
                <a16:creationId xmlns:a16="http://schemas.microsoft.com/office/drawing/2014/main" id="{BB934D2B-85E2-4375-94EE-B66C16BF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Rectangle 25">
            <a:extLst>
              <a:ext uri="{FF2B5EF4-FFF2-40B4-BE49-F238E27FC236}">
                <a16:creationId xmlns:a16="http://schemas.microsoft.com/office/drawing/2014/main" id="{9B445E02-D785-4565-B842-9567BBC0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2C153736-D102-4F57-9DE7-615AFC02B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Rectangle 27">
            <a:extLst>
              <a:ext uri="{FF2B5EF4-FFF2-40B4-BE49-F238E27FC236}">
                <a16:creationId xmlns:a16="http://schemas.microsoft.com/office/drawing/2014/main" id="{BA407A52-66F4-4CDE-A726-FF79F3EC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D28FFB34-4FC3-46F5-B900-D3B774FD0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Rectangle 29">
            <a:extLst>
              <a:ext uri="{FF2B5EF4-FFF2-40B4-BE49-F238E27FC236}">
                <a16:creationId xmlns:a16="http://schemas.microsoft.com/office/drawing/2014/main" id="{205F7B13-ACB5-46BE-8070-0431266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D52A0D23-45DD-4DF4-ADE6-A81F409BB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1461E4-A9C5-046E-9A24-2E570F37B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58" y="1253067"/>
            <a:ext cx="3371742" cy="43518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Board Member Updates</a:t>
            </a:r>
          </a:p>
        </p:txBody>
      </p:sp>
    </p:spTree>
    <p:extLst>
      <p:ext uri="{BB962C8B-B14F-4D97-AF65-F5344CB8AC3E}">
        <p14:creationId xmlns:p14="http://schemas.microsoft.com/office/powerpoint/2010/main" val="3469046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Isosceles Triangle 55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8" name="Isosceles Triangle 57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0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C7689F2-1F44-9852-DE92-B28CECFA2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319" y="1983919"/>
            <a:ext cx="9782387" cy="13807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Property Owners Open Forum</a:t>
            </a:r>
            <a:endParaRPr lang="en-US" sz="5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FFE7AD-ADDB-D187-9B25-0D665DE9C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284" y="3493294"/>
            <a:ext cx="283845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10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4F57DB1C-6494-4CC4-A5E8-931957565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FFFB778B-5206-4BB0-A468-327E71367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E6C0471D-BE03-4D81-BDB5-D510BC0D8A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53379" y="-1"/>
            <a:ext cx="5438621" cy="6857999"/>
          </a:xfrm>
          <a:custGeom>
            <a:avLst/>
            <a:gdLst>
              <a:gd name="connsiteX0" fmla="*/ 0 w 5438621"/>
              <a:gd name="connsiteY0" fmla="*/ 0 h 6857999"/>
              <a:gd name="connsiteX1" fmla="*/ 573774 w 5438621"/>
              <a:gd name="connsiteY1" fmla="*/ 0 h 6857999"/>
              <a:gd name="connsiteX2" fmla="*/ 1182808 w 5438621"/>
              <a:gd name="connsiteY2" fmla="*/ 0 h 6857999"/>
              <a:gd name="connsiteX3" fmla="*/ 4537195 w 5438621"/>
              <a:gd name="connsiteY3" fmla="*/ 0 h 6857999"/>
              <a:gd name="connsiteX4" fmla="*/ 5187609 w 5438621"/>
              <a:gd name="connsiteY4" fmla="*/ 0 h 6857999"/>
              <a:gd name="connsiteX5" fmla="*/ 5438621 w 5438621"/>
              <a:gd name="connsiteY5" fmla="*/ 0 h 6857999"/>
              <a:gd name="connsiteX6" fmla="*/ 5438621 w 5438621"/>
              <a:gd name="connsiteY6" fmla="*/ 6857999 h 6857999"/>
              <a:gd name="connsiteX7" fmla="*/ 4802807 w 5438621"/>
              <a:gd name="connsiteY7" fmla="*/ 6857999 h 6857999"/>
              <a:gd name="connsiteX8" fmla="*/ 4537195 w 5438621"/>
              <a:gd name="connsiteY8" fmla="*/ 6857999 h 6857999"/>
              <a:gd name="connsiteX9" fmla="*/ 1182808 w 5438621"/>
              <a:gd name="connsiteY9" fmla="*/ 6857999 h 6857999"/>
              <a:gd name="connsiteX10" fmla="*/ 1049897 w 5438621"/>
              <a:gd name="connsiteY10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38621" h="6857999">
                <a:moveTo>
                  <a:pt x="0" y="0"/>
                </a:moveTo>
                <a:lnTo>
                  <a:pt x="573774" y="0"/>
                </a:lnTo>
                <a:lnTo>
                  <a:pt x="1182808" y="0"/>
                </a:lnTo>
                <a:lnTo>
                  <a:pt x="4537195" y="0"/>
                </a:lnTo>
                <a:lnTo>
                  <a:pt x="5187609" y="0"/>
                </a:lnTo>
                <a:lnTo>
                  <a:pt x="5438621" y="0"/>
                </a:lnTo>
                <a:lnTo>
                  <a:pt x="5438621" y="6857999"/>
                </a:lnTo>
                <a:lnTo>
                  <a:pt x="4802807" y="6857999"/>
                </a:lnTo>
                <a:lnTo>
                  <a:pt x="4537195" y="6857999"/>
                </a:lnTo>
                <a:lnTo>
                  <a:pt x="1182808" y="6857999"/>
                </a:lnTo>
                <a:lnTo>
                  <a:pt x="1049897" y="6857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5E836EB-03CD-4BA5-A751-21D2ACC2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453743" y="3483429"/>
            <a:ext cx="6738258" cy="3374570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2721A85-1EA4-4D87-97AB-0BB4AB78F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78143" y="0"/>
            <a:ext cx="860630" cy="6857999"/>
          </a:xfrm>
          <a:prstGeom prst="line">
            <a:avLst/>
          </a:prstGeom>
          <a:ln w="15875" cap="sq">
            <a:solidFill>
              <a:schemeClr val="accent1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Isosceles Triangle 52">
            <a:extLst>
              <a:ext uri="{FF2B5EF4-FFF2-40B4-BE49-F238E27FC236}">
                <a16:creationId xmlns:a16="http://schemas.microsoft.com/office/drawing/2014/main" id="{A27691EB-14CF-4237-B5EB-C94B92677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49404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2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86498-963F-2824-9D10-9F0F3AAB2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34" y="854529"/>
            <a:ext cx="5799665" cy="51489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000"/>
              <a:t>Meeting Adjournment</a:t>
            </a:r>
          </a:p>
        </p:txBody>
      </p:sp>
    </p:spTree>
    <p:extLst>
      <p:ext uri="{BB962C8B-B14F-4D97-AF65-F5344CB8AC3E}">
        <p14:creationId xmlns:p14="http://schemas.microsoft.com/office/powerpoint/2010/main" val="307786003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8015</TotalTime>
  <Words>102</Words>
  <Application>Microsoft Office PowerPoint</Application>
  <PresentationFormat>Widescreen</PresentationFormat>
  <Paragraphs>74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Twisted Creek Ranch</vt:lpstr>
      <vt:lpstr>Board Members</vt:lpstr>
      <vt:lpstr>Agenda</vt:lpstr>
      <vt:lpstr>Financial Update</vt:lpstr>
      <vt:lpstr>Old Business</vt:lpstr>
      <vt:lpstr>New Business</vt:lpstr>
      <vt:lpstr>Board Member Updates</vt:lpstr>
      <vt:lpstr>Property Owners Open Forum</vt:lpstr>
      <vt:lpstr>Meeting Adjournment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Jill Ricci</dc:creator>
  <cp:lastModifiedBy>Jill Ricci</cp:lastModifiedBy>
  <cp:revision>6</cp:revision>
  <dcterms:created xsi:type="dcterms:W3CDTF">2025-10-25T13:36:48Z</dcterms:created>
  <dcterms:modified xsi:type="dcterms:W3CDTF">2026-08-16T15:27:01Z</dcterms:modified>
</cp:coreProperties>
</file>