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 Ricci" userId="a460b8cd0c243fa9" providerId="LiveId" clId="{85227933-3513-46DF-B835-3D8098970EC9}"/>
    <pc:docChg chg="undo custSel modSld">
      <pc:chgData name="Jill Ricci" userId="a460b8cd0c243fa9" providerId="LiveId" clId="{85227933-3513-46DF-B835-3D8098970EC9}" dt="2026-07-19T14:13:43.804" v="331" actId="26606"/>
      <pc:docMkLst>
        <pc:docMk/>
      </pc:docMkLst>
      <pc:sldChg chg="addSp delSp modSp mod setBg addAnim delAnim">
        <pc:chgData name="Jill Ricci" userId="a460b8cd0c243fa9" providerId="LiveId" clId="{85227933-3513-46DF-B835-3D8098970EC9}" dt="2026-07-19T14:11:49.782" v="308" actId="26606"/>
        <pc:sldMkLst>
          <pc:docMk/>
          <pc:sldMk cId="3624146170" sldId="256"/>
        </pc:sldMkLst>
        <pc:spChg chg="mod">
          <ac:chgData name="Jill Ricci" userId="a460b8cd0c243fa9" providerId="LiveId" clId="{85227933-3513-46DF-B835-3D8098970EC9}" dt="2026-07-19T14:11:49.782" v="308" actId="26606"/>
          <ac:spMkLst>
            <pc:docMk/>
            <pc:sldMk cId="3624146170" sldId="256"/>
            <ac:spMk id="2" creationId="{A4B05B7F-DB1C-6DD7-6D02-822999999FE9}"/>
          </ac:spMkLst>
        </pc:spChg>
        <pc:spChg chg="mod">
          <ac:chgData name="Jill Ricci" userId="a460b8cd0c243fa9" providerId="LiveId" clId="{85227933-3513-46DF-B835-3D8098970EC9}" dt="2026-07-19T14:11:49.782" v="308" actId="26606"/>
          <ac:spMkLst>
            <pc:docMk/>
            <pc:sldMk cId="3624146170" sldId="256"/>
            <ac:spMk id="3" creationId="{393AB589-17FF-D819-E201-D5BF68CB0C7D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11" creationId="{66D61E08-70C3-48D8-BEA0-787111DC30DA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12" creationId="{F5F0CD5C-72F3-4090-8A69-8E15CB432AC2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13" creationId="{FC55298F-0AE5-478E-AD2B-03C2614C5833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14" creationId="{217496A2-9394-4FB7-BA0E-717D2D2E7A43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15" creationId="{C180E4EA-0B63-4779-A895-7E90E71088F3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17" creationId="{CEE01D9D-3DE8-4EED-B0D3-8F3C79CC7673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19" creationId="{89AF5CE9-607F-43F4-8983-DCD6DA4051FD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20" creationId="{67374FB5-CBB7-46FF-95B5-2251BC6856ED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21" creationId="{6EEA2DBD-9E1E-4521-8C01-F32AD18A89E3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22" creationId="{34BCEAB7-D9E0-40A4-9254-8593BD346EAB}"/>
          </ac:spMkLst>
        </pc:spChg>
        <pc:spChg chg="add del">
          <ac:chgData name="Jill Ricci" userId="a460b8cd0c243fa9" providerId="LiveId" clId="{85227933-3513-46DF-B835-3D8098970EC9}" dt="2026-07-19T14:11:49.779" v="307" actId="26606"/>
          <ac:spMkLst>
            <pc:docMk/>
            <pc:sldMk cId="3624146170" sldId="256"/>
            <ac:spMk id="23" creationId="{15BBD2C1-BA9B-46A9-A27A-33498B169272}"/>
          </ac:spMkLst>
        </pc:spChg>
        <pc:spChg chg="add">
          <ac:chgData name="Jill Ricci" userId="a460b8cd0c243fa9" providerId="LiveId" clId="{85227933-3513-46DF-B835-3D8098970EC9}" dt="2026-07-19T14:11:25.052" v="298" actId="26606"/>
          <ac:spMkLst>
            <pc:docMk/>
            <pc:sldMk cId="3624146170" sldId="256"/>
            <ac:spMk id="24" creationId="{D567A354-BB63-405C-8E5F-2F510E670F16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26" creationId="{9185A8D7-2F20-4F7A-97BE-21DB1654C7F7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28" creationId="{CB65BD56-22B3-4E13-BFCA-B8E8BEB92D6C}"/>
          </ac:spMkLst>
        </pc:spChg>
        <pc:spChg chg="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30" creationId="{6790ED68-BCA0-4247-A72F-1CB85DF068C3}"/>
          </ac:spMkLst>
        </pc:spChg>
        <pc:spChg chg="add del">
          <ac:chgData name="Jill Ricci" userId="a460b8cd0c243fa9" providerId="LiveId" clId="{85227933-3513-46DF-B835-3D8098970EC9}" dt="2026-07-19T14:11:29.261" v="299" actId="26606"/>
          <ac:spMkLst>
            <pc:docMk/>
            <pc:sldMk cId="3624146170" sldId="256"/>
            <ac:spMk id="32" creationId="{DD0F2B3F-DC55-4FA7-B667-1ACD07920937}"/>
          </ac:spMkLst>
        </pc:spChg>
        <pc:picChg chg="add del mod">
          <ac:chgData name="Jill Ricci" userId="a460b8cd0c243fa9" providerId="LiveId" clId="{85227933-3513-46DF-B835-3D8098970EC9}" dt="2026-07-19T14:10:37.426" v="289" actId="22"/>
          <ac:picMkLst>
            <pc:docMk/>
            <pc:sldMk cId="3624146170" sldId="256"/>
            <ac:picMk id="5" creationId="{27CC3270-3B16-EAA2-9334-22C704782993}"/>
          </ac:picMkLst>
        </pc:picChg>
        <pc:picChg chg="add del mod ord">
          <ac:chgData name="Jill Ricci" userId="a460b8cd0c243fa9" providerId="LiveId" clId="{85227933-3513-46DF-B835-3D8098970EC9}" dt="2026-07-19T14:11:49.782" v="308" actId="26606"/>
          <ac:picMkLst>
            <pc:docMk/>
            <pc:sldMk cId="3624146170" sldId="256"/>
            <ac:picMk id="7" creationId="{685AA40C-4392-5DC8-7B59-A491BB1C7D53}"/>
          </ac:picMkLst>
        </pc:picChg>
      </pc:sldChg>
      <pc:sldChg chg="addSp modSp mod setBg">
        <pc:chgData name="Jill Ricci" userId="a460b8cd0c243fa9" providerId="LiveId" clId="{85227933-3513-46DF-B835-3D8098970EC9}" dt="2026-07-19T14:12:13.355" v="309" actId="26606"/>
        <pc:sldMkLst>
          <pc:docMk/>
          <pc:sldMk cId="3665831427" sldId="257"/>
        </pc:sldMkLst>
        <pc:spChg chg="mod or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2" creationId="{EF8002D2-A39A-838D-F73E-A42FEA3B443F}"/>
          </ac:spMkLst>
        </pc:spChg>
        <pc:spChg chg="mo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4" creationId="{85120B8D-7A35-650D-2878-587B06CF1AD6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21" creationId="{C52ED567-06B3-4107-9773-BBB6BD78673C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23" creationId="{AF551D8B-3775-4477-88B7-7B7C350D34E4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29" creationId="{BB934D2B-85E2-4375-94EE-B66C16BF7999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31" creationId="{9B445E02-D785-4565-B842-9567BBC09508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33" creationId="{2C153736-D102-4F57-9DE7-615AFC02B0AC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35" creationId="{BA407A52-66F4-4CDE-A726-FF79F3EC342D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39" creationId="{205F7B13-ACB5-46BE-8070-0431266B183B}"/>
          </ac:spMkLst>
        </pc:spChg>
        <pc:spChg chg="add">
          <ac:chgData name="Jill Ricci" userId="a460b8cd0c243fa9" providerId="LiveId" clId="{85227933-3513-46DF-B835-3D8098970EC9}" dt="2026-07-19T14:12:13.355" v="309" actId="26606"/>
          <ac:spMkLst>
            <pc:docMk/>
            <pc:sldMk cId="3665831427" sldId="257"/>
            <ac:spMk id="41" creationId="{D52A0D23-45DD-4DF4-ADE6-A81F409BB9FB}"/>
          </ac:spMkLst>
        </pc:spChg>
      </pc:sldChg>
      <pc:sldChg chg="addSp modSp mod setBg">
        <pc:chgData name="Jill Ricci" userId="a460b8cd0c243fa9" providerId="LiveId" clId="{85227933-3513-46DF-B835-3D8098970EC9}" dt="2026-07-19T14:11:15.520" v="297" actId="1076"/>
        <pc:sldMkLst>
          <pc:docMk/>
          <pc:sldMk cId="371460162" sldId="258"/>
        </pc:sldMkLst>
        <pc:spChg chg="mod">
          <ac:chgData name="Jill Ricci" userId="a460b8cd0c243fa9" providerId="LiveId" clId="{85227933-3513-46DF-B835-3D8098970EC9}" dt="2026-07-19T14:11:06.563" v="296" actId="26606"/>
          <ac:spMkLst>
            <pc:docMk/>
            <pc:sldMk cId="371460162" sldId="258"/>
            <ac:spMk id="2" creationId="{3A450397-3840-E864-1478-851D7A4C2126}"/>
          </ac:spMkLst>
        </pc:spChg>
        <pc:spChg chg="mod">
          <ac:chgData name="Jill Ricci" userId="a460b8cd0c243fa9" providerId="LiveId" clId="{85227933-3513-46DF-B835-3D8098970EC9}" dt="2026-07-19T14:11:06.563" v="296" actId="26606"/>
          <ac:spMkLst>
            <pc:docMk/>
            <pc:sldMk cId="371460162" sldId="258"/>
            <ac:spMk id="3" creationId="{F673A92C-27C8-150C-82FC-C8F39E358871}"/>
          </ac:spMkLst>
        </pc:spChg>
        <pc:grpChg chg="add">
          <ac:chgData name="Jill Ricci" userId="a460b8cd0c243fa9" providerId="LiveId" clId="{85227933-3513-46DF-B835-3D8098970EC9}" dt="2026-07-19T14:11:06.563" v="296" actId="26606"/>
          <ac:grpSpMkLst>
            <pc:docMk/>
            <pc:sldMk cId="371460162" sldId="258"/>
            <ac:grpSpMk id="10" creationId="{1F2B4773-3207-44CC-B7AC-892B70498211}"/>
          </ac:grpSpMkLst>
        </pc:grpChg>
        <pc:picChg chg="add mod">
          <ac:chgData name="Jill Ricci" userId="a460b8cd0c243fa9" providerId="LiveId" clId="{85227933-3513-46DF-B835-3D8098970EC9}" dt="2026-07-19T14:11:15.520" v="297" actId="1076"/>
          <ac:picMkLst>
            <pc:docMk/>
            <pc:sldMk cId="371460162" sldId="258"/>
            <ac:picMk id="5" creationId="{C4E66816-3E2D-1B87-AA1F-F32923265E91}"/>
          </ac:picMkLst>
        </pc:picChg>
      </pc:sldChg>
      <pc:sldChg chg="addSp modSp mod setBg">
        <pc:chgData name="Jill Ricci" userId="a460b8cd0c243fa9" providerId="LiveId" clId="{85227933-3513-46DF-B835-3D8098970EC9}" dt="2026-07-19T14:12:20.635" v="310" actId="26606"/>
        <pc:sldMkLst>
          <pc:docMk/>
          <pc:sldMk cId="2830361558" sldId="259"/>
        </pc:sldMkLst>
        <pc:spChg chg="mod or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2" creationId="{5AEDFC71-218B-34E1-55F8-3D22CABC5228}"/>
          </ac:spMkLst>
        </pc:spChg>
        <pc:spChg chg="mo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" creationId="{38AC9BE1-8B81-24F4-CC59-236B71DD3543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20" creationId="{C52ED567-06B3-4107-9773-BBB6BD78673C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28" creationId="{BB934D2B-85E2-4375-94EE-B66C16BF7999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0" creationId="{9B445E02-D785-4565-B842-9567BBC09508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2" creationId="{2C153736-D102-4F57-9DE7-615AFC02B0AC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4" creationId="{BA407A52-66F4-4CDE-A726-FF79F3EC342D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6" creationId="{D28FFB34-4FC3-46F5-B900-D3B774FD0BE6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38" creationId="{205F7B13-ACB5-46BE-8070-0431266B183B}"/>
          </ac:spMkLst>
        </pc:spChg>
        <pc:spChg chg="add">
          <ac:chgData name="Jill Ricci" userId="a460b8cd0c243fa9" providerId="LiveId" clId="{85227933-3513-46DF-B835-3D8098970EC9}" dt="2026-07-19T14:12:20.635" v="310" actId="26606"/>
          <ac:spMkLst>
            <pc:docMk/>
            <pc:sldMk cId="2830361558" sldId="259"/>
            <ac:spMk id="40" creationId="{D52A0D23-45DD-4DF4-ADE6-A81F409BB9FB}"/>
          </ac:spMkLst>
        </pc:spChg>
      </pc:sldChg>
      <pc:sldChg chg="addSp modSp mod setBg">
        <pc:chgData name="Jill Ricci" userId="a460b8cd0c243fa9" providerId="LiveId" clId="{85227933-3513-46DF-B835-3D8098970EC9}" dt="2026-07-19T14:12:24.925" v="311" actId="26606"/>
        <pc:sldMkLst>
          <pc:docMk/>
          <pc:sldMk cId="512819395" sldId="260"/>
        </pc:sldMkLst>
        <pc:spChg chg="mo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2" creationId="{35B3403F-740F-3EAD-D5A6-92443392267A}"/>
          </ac:spMkLst>
        </pc:spChg>
        <pc:spChg chg="mo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" creationId="{6007DA9E-AC28-11C1-BD4D-05184EA29DF3}"/>
          </ac:spMkLst>
        </pc:spChg>
        <pc:spChg chg="mod">
          <ac:chgData name="Jill Ricci" userId="a460b8cd0c243fa9" providerId="LiveId" clId="{85227933-3513-46DF-B835-3D8098970EC9}" dt="2026-07-19T13:58:18.090" v="272" actId="6549"/>
          <ac:spMkLst>
            <pc:docMk/>
            <pc:sldMk cId="512819395" sldId="260"/>
            <ac:spMk id="4" creationId="{F6D98154-4A4A-2BA1-0C06-EF3C127E570A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23" creationId="{AF551D8B-3775-4477-88B7-7B7C350D34E4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29" creationId="{BB934D2B-85E2-4375-94EE-B66C16BF7999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1" creationId="{9B445E02-D785-4565-B842-9567BBC09508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3" creationId="{2C153736-D102-4F57-9DE7-615AFC02B0AC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5" creationId="{BA407A52-66F4-4CDE-A726-FF79F3EC342D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7" creationId="{D28FFB34-4FC3-46F5-B900-D3B774FD0BE6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39" creationId="{205F7B13-ACB5-46BE-8070-0431266B183B}"/>
          </ac:spMkLst>
        </pc:spChg>
        <pc:spChg chg="add">
          <ac:chgData name="Jill Ricci" userId="a460b8cd0c243fa9" providerId="LiveId" clId="{85227933-3513-46DF-B835-3D8098970EC9}" dt="2026-07-19T14:12:24.925" v="311" actId="26606"/>
          <ac:spMkLst>
            <pc:docMk/>
            <pc:sldMk cId="512819395" sldId="260"/>
            <ac:spMk id="41" creationId="{D52A0D23-45DD-4DF4-ADE6-A81F409BB9FB}"/>
          </ac:spMkLst>
        </pc:spChg>
      </pc:sldChg>
      <pc:sldChg chg="addSp modSp mod setBg">
        <pc:chgData name="Jill Ricci" userId="a460b8cd0c243fa9" providerId="LiveId" clId="{85227933-3513-46DF-B835-3D8098970EC9}" dt="2026-07-19T14:12:27.853" v="312" actId="26606"/>
        <pc:sldMkLst>
          <pc:docMk/>
          <pc:sldMk cId="3469046797" sldId="261"/>
        </pc:sldMkLst>
        <pc:spChg chg="mod or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2" creationId="{B51461E4-A9C5-046E-9A24-2E570F37B3B8}"/>
          </ac:spMkLst>
        </pc:spChg>
        <pc:spChg chg="mo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3" creationId="{C87492B8-32CA-1211-3D8D-98D7B6BD92B0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20" creationId="{C52ED567-06B3-4107-9773-BBB6BD78673C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22" creationId="{AF551D8B-3775-4477-88B7-7B7C350D34E4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28" creationId="{BB934D2B-85E2-4375-94EE-B66C16BF7999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30" creationId="{9B445E02-D785-4565-B842-9567BBC09508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32" creationId="{2C153736-D102-4F57-9DE7-615AFC02B0AC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36" creationId="{D28FFB34-4FC3-46F5-B900-D3B774FD0BE6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38" creationId="{205F7B13-ACB5-46BE-8070-0431266B183B}"/>
          </ac:spMkLst>
        </pc:spChg>
        <pc:spChg chg="add">
          <ac:chgData name="Jill Ricci" userId="a460b8cd0c243fa9" providerId="LiveId" clId="{85227933-3513-46DF-B835-3D8098970EC9}" dt="2026-07-19T14:12:27.853" v="312" actId="26606"/>
          <ac:spMkLst>
            <pc:docMk/>
            <pc:sldMk cId="3469046797" sldId="261"/>
            <ac:spMk id="40" creationId="{D52A0D23-45DD-4DF4-ADE6-A81F409BB9FB}"/>
          </ac:spMkLst>
        </pc:spChg>
      </pc:sldChg>
      <pc:sldChg chg="addSp delSp modSp mod setBg addAnim setClrOvrMap">
        <pc:chgData name="Jill Ricci" userId="a460b8cd0c243fa9" providerId="LiveId" clId="{85227933-3513-46DF-B835-3D8098970EC9}" dt="2026-07-19T14:13:43.804" v="331" actId="26606"/>
        <pc:sldMkLst>
          <pc:docMk/>
          <pc:sldMk cId="730108211" sldId="262"/>
        </pc:sldMkLst>
        <pc:spChg chg="mod">
          <ac:chgData name="Jill Ricci" userId="a460b8cd0c243fa9" providerId="LiveId" clId="{85227933-3513-46DF-B835-3D8098970EC9}" dt="2026-07-19T14:13:17.759" v="324" actId="1076"/>
          <ac:spMkLst>
            <pc:docMk/>
            <pc:sldMk cId="730108211" sldId="262"/>
            <ac:spMk id="2" creationId="{2C7689F2-1F44-9852-DE92-B28CECFA2E76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19" creationId="{9179DE42-5613-4B35-A1E6-6CCBAA13C743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25" creationId="{52FB45E9-914E-4471-AC87-E475CD51767D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27" creationId="{C310626D-5743-49D4-8F7D-88C4F8F05774}"/>
          </ac:spMkLst>
        </pc:spChg>
        <pc:spChg chg="add">
          <ac:chgData name="Jill Ricci" userId="a460b8cd0c243fa9" providerId="LiveId" clId="{85227933-3513-46DF-B835-3D8098970EC9}" dt="2026-07-19T14:12:37.092" v="313" actId="26606"/>
          <ac:spMkLst>
            <pc:docMk/>
            <pc:sldMk cId="730108211" sldId="262"/>
            <ac:spMk id="29" creationId="{3C195FC1-B568-4C72-9902-34CB35DDD7A1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31" creationId="{EF2BDF77-362C-43F0-8CBB-A969EC2AE0C4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33" creationId="{4BE96B01-3929-432D-B8C2-ADBCB74C2EF4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35" creationId="{2A6FCDE6-CDE2-4C51-B18E-A95CFB679714}"/>
          </ac:spMkLst>
        </pc:spChg>
        <pc:spChg chg="add del">
          <ac:chgData name="Jill Ricci" userId="a460b8cd0c243fa9" providerId="LiveId" clId="{85227933-3513-46DF-B835-3D8098970EC9}" dt="2026-07-19T14:12:54.609" v="319" actId="26606"/>
          <ac:spMkLst>
            <pc:docMk/>
            <pc:sldMk cId="730108211" sldId="262"/>
            <ac:spMk id="37" creationId="{9D2E8756-2465-473A-BA2A-2DB1D6224745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54" creationId="{2783C067-F8BF-4755-B516-8A0CD74CF60C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56" creationId="{2ED796EC-E7FF-46DB-B912-FB08BF12AA6E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58" creationId="{549A2DAB-B431-487D-95AD-BB0FECB49E57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60" creationId="{0819F787-32B4-46A8-BC57-C6571BCEE243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85" creationId="{66D61E08-70C3-48D8-BEA0-787111DC30DA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87" creationId="{FC55298F-0AE5-478E-AD2B-03C2614C5833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89" creationId="{C180E4EA-0B63-4779-A895-7E90E71088F3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91" creationId="{CEE01D9D-3DE8-4EED-B0D3-8F3C79CC7673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95" creationId="{6EEA2DBD-9E1E-4521-8C01-F32AD18A89E3}"/>
          </ac:spMkLst>
        </pc:spChg>
        <pc:spChg chg="add del">
          <ac:chgData name="Jill Ricci" userId="a460b8cd0c243fa9" providerId="LiveId" clId="{85227933-3513-46DF-B835-3D8098970EC9}" dt="2026-07-19T14:13:43.804" v="331" actId="26606"/>
          <ac:spMkLst>
            <pc:docMk/>
            <pc:sldMk cId="730108211" sldId="262"/>
            <ac:spMk id="97" creationId="{15BBD2C1-BA9B-46A9-A27A-33498B169272}"/>
          </ac:spMkLst>
        </pc:spChg>
        <pc:grpChg chg="add">
          <ac:chgData name="Jill Ricci" userId="a460b8cd0c243fa9" providerId="LiveId" clId="{85227933-3513-46DF-B835-3D8098970EC9}" dt="2026-07-19T14:12:37.092" v="313" actId="26606"/>
          <ac:grpSpMkLst>
            <pc:docMk/>
            <pc:sldMk cId="730108211" sldId="262"/>
            <ac:grpSpMk id="7" creationId="{28460BD8-AE3F-4AC9-9D0B-717052AA5D3A}"/>
          </ac:grpSpMkLst>
        </pc:grpChg>
        <pc:picChg chg="add mod">
          <ac:chgData name="Jill Ricci" userId="a460b8cd0c243fa9" providerId="LiveId" clId="{85227933-3513-46DF-B835-3D8098970EC9}" dt="2026-07-19T14:13:43.296" v="330" actId="14100"/>
          <ac:picMkLst>
            <pc:docMk/>
            <pc:sldMk cId="730108211" sldId="262"/>
            <ac:picMk id="4" creationId="{8DFFE7AD-ADDB-D187-9B25-0D665DE9C8E2}"/>
          </ac:picMkLst>
        </pc:picChg>
      </pc:sldChg>
      <pc:sldChg chg="addSp delSp modSp mod setBg addAnim delAnim setClrOvrMap">
        <pc:chgData name="Jill Ricci" userId="a460b8cd0c243fa9" providerId="LiveId" clId="{85227933-3513-46DF-B835-3D8098970EC9}" dt="2026-07-19T14:12:48.481" v="318" actId="26606"/>
        <pc:sldMkLst>
          <pc:docMk/>
          <pc:sldMk cId="3077860032" sldId="263"/>
        </pc:sldMkLst>
        <pc:spChg chg="mod">
          <ac:chgData name="Jill Ricci" userId="a460b8cd0c243fa9" providerId="LiveId" clId="{85227933-3513-46DF-B835-3D8098970EC9}" dt="2026-07-19T14:12:48.481" v="318" actId="26606"/>
          <ac:spMkLst>
            <pc:docMk/>
            <pc:sldMk cId="3077860032" sldId="263"/>
            <ac:spMk id="2" creationId="{81D86498-963F-2824-9D10-9F0F3AAB2AD2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19" creationId="{9179DE42-5613-4B35-A1E6-6CCBAA13C743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25" creationId="{52FB45E9-914E-4471-AC87-E475CD51767D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27" creationId="{C310626D-5743-49D4-8F7D-88C4F8F05774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29" creationId="{3C195FC1-B568-4C72-9902-34CB35DDD7A1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31" creationId="{EF2BDF77-362C-43F0-8CBB-A969EC2AE0C4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33" creationId="{4BE96B01-3929-432D-B8C2-ADBCB74C2EF4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35" creationId="{2A6FCDE6-CDE2-4C51-B18E-A95CFB679714}"/>
          </ac:spMkLst>
        </pc:spChg>
        <pc:spChg chg="add del">
          <ac:chgData name="Jill Ricci" userId="a460b8cd0c243fa9" providerId="LiveId" clId="{85227933-3513-46DF-B835-3D8098970EC9}" dt="2026-07-19T14:12:48.472" v="317" actId="26606"/>
          <ac:spMkLst>
            <pc:docMk/>
            <pc:sldMk cId="3077860032" sldId="263"/>
            <ac:spMk id="37" creationId="{9D2E8756-2465-473A-BA2A-2DB1D6224745}"/>
          </ac:spMkLst>
        </pc:spChg>
        <pc:spChg chg="add">
          <ac:chgData name="Jill Ricci" userId="a460b8cd0c243fa9" providerId="LiveId" clId="{85227933-3513-46DF-B835-3D8098970EC9}" dt="2026-07-19T14:12:48.481" v="318" actId="26606"/>
          <ac:spMkLst>
            <pc:docMk/>
            <pc:sldMk cId="3077860032" sldId="263"/>
            <ac:spMk id="48" creationId="{4F57DB1C-6494-4CC4-A5E8-931957565379}"/>
          </ac:spMkLst>
        </pc:spChg>
        <pc:spChg chg="add">
          <ac:chgData name="Jill Ricci" userId="a460b8cd0c243fa9" providerId="LiveId" clId="{85227933-3513-46DF-B835-3D8098970EC9}" dt="2026-07-19T14:12:48.481" v="318" actId="26606"/>
          <ac:spMkLst>
            <pc:docMk/>
            <pc:sldMk cId="3077860032" sldId="263"/>
            <ac:spMk id="49" creationId="{FFFB778B-5206-4BB0-A468-327E71367654}"/>
          </ac:spMkLst>
        </pc:spChg>
        <pc:spChg chg="add">
          <ac:chgData name="Jill Ricci" userId="a460b8cd0c243fa9" providerId="LiveId" clId="{85227933-3513-46DF-B835-3D8098970EC9}" dt="2026-07-19T14:12:48.481" v="318" actId="26606"/>
          <ac:spMkLst>
            <pc:docMk/>
            <pc:sldMk cId="3077860032" sldId="263"/>
            <ac:spMk id="50" creationId="{E6C0471D-BE03-4D81-BDB5-D510BC0D8A77}"/>
          </ac:spMkLst>
        </pc:spChg>
        <pc:spChg chg="add">
          <ac:chgData name="Jill Ricci" userId="a460b8cd0c243fa9" providerId="LiveId" clId="{85227933-3513-46DF-B835-3D8098970EC9}" dt="2026-07-19T14:12:48.481" v="318" actId="26606"/>
          <ac:spMkLst>
            <pc:docMk/>
            <pc:sldMk cId="3077860032" sldId="263"/>
            <ac:spMk id="53" creationId="{A27691EB-14CF-4237-B5EB-C94B92677A05}"/>
          </ac:spMkLst>
        </pc:spChg>
        <pc:grpChg chg="add del">
          <ac:chgData name="Jill Ricci" userId="a460b8cd0c243fa9" providerId="LiveId" clId="{85227933-3513-46DF-B835-3D8098970EC9}" dt="2026-07-19T14:12:48.472" v="317" actId="26606"/>
          <ac:grpSpMkLst>
            <pc:docMk/>
            <pc:sldMk cId="3077860032" sldId="263"/>
            <ac:grpSpMk id="7" creationId="{28460BD8-AE3F-4AC9-9D0B-717052AA5D3A}"/>
          </ac:grpSpMkLst>
        </pc:grpChg>
        <pc:grpChg chg="add">
          <ac:chgData name="Jill Ricci" userId="a460b8cd0c243fa9" providerId="LiveId" clId="{85227933-3513-46DF-B835-3D8098970EC9}" dt="2026-07-19T14:12:48.481" v="318" actId="26606"/>
          <ac:grpSpMkLst>
            <pc:docMk/>
            <pc:sldMk cId="3077860032" sldId="263"/>
            <ac:grpSpMk id="39" creationId="{28460BD8-AE3F-4AC9-9D0B-717052AA5D3A}"/>
          </ac:grpSpMkLst>
        </pc:grpChg>
        <pc:cxnChg chg="add">
          <ac:chgData name="Jill Ricci" userId="a460b8cd0c243fa9" providerId="LiveId" clId="{85227933-3513-46DF-B835-3D8098970EC9}" dt="2026-07-19T14:12:48.481" v="318" actId="26606"/>
          <ac:cxnSpMkLst>
            <pc:docMk/>
            <pc:sldMk cId="3077860032" sldId="263"/>
            <ac:cxnSpMk id="51" creationId="{E5E836EB-03CD-4BA5-A751-21D2ACC28303}"/>
          </ac:cxnSpMkLst>
        </pc:cxnChg>
        <pc:cxnChg chg="add">
          <ac:chgData name="Jill Ricci" userId="a460b8cd0c243fa9" providerId="LiveId" clId="{85227933-3513-46DF-B835-3D8098970EC9}" dt="2026-07-19T14:12:48.481" v="318" actId="26606"/>
          <ac:cxnSpMkLst>
            <pc:docMk/>
            <pc:sldMk cId="3077860032" sldId="263"/>
            <ac:cxnSpMk id="52" creationId="{22721A85-1EA4-4D87-97AB-0BB4AB78F92D}"/>
          </ac:cxnSpMkLst>
        </pc:cxnChg>
      </pc:sldChg>
      <pc:sldChg chg="addSp delSp modSp mod">
        <pc:chgData name="Jill Ricci" userId="a460b8cd0c243fa9" providerId="LiveId" clId="{85227933-3513-46DF-B835-3D8098970EC9}" dt="2026-07-19T13:51:59.938" v="207" actId="1076"/>
        <pc:sldMkLst>
          <pc:docMk/>
          <pc:sldMk cId="252648274" sldId="264"/>
        </pc:sldMkLst>
        <pc:spChg chg="mod">
          <ac:chgData name="Jill Ricci" userId="a460b8cd0c243fa9" providerId="LiveId" clId="{85227933-3513-46DF-B835-3D8098970EC9}" dt="2026-07-19T13:50:58.236" v="202" actId="20577"/>
          <ac:spMkLst>
            <pc:docMk/>
            <pc:sldMk cId="252648274" sldId="264"/>
            <ac:spMk id="2" creationId="{C7CC550C-7A30-8CB1-BF04-D6197C017977}"/>
          </ac:spMkLst>
        </pc:spChg>
        <pc:picChg chg="add mod">
          <ac:chgData name="Jill Ricci" userId="a460b8cd0c243fa9" providerId="LiveId" clId="{85227933-3513-46DF-B835-3D8098970EC9}" dt="2026-07-19T13:51:59.938" v="207" actId="1076"/>
          <ac:picMkLst>
            <pc:docMk/>
            <pc:sldMk cId="252648274" sldId="264"/>
            <ac:picMk id="4" creationId="{6CFBC30B-F8D8-27D3-43B7-DDF9878D76B5}"/>
          </ac:picMkLst>
        </pc:picChg>
        <pc:picChg chg="del">
          <ac:chgData name="Jill Ricci" userId="a460b8cd0c243fa9" providerId="LiveId" clId="{85227933-3513-46DF-B835-3D8098970EC9}" dt="2026-07-19T13:44:36.599" v="6" actId="478"/>
          <ac:picMkLst>
            <pc:docMk/>
            <pc:sldMk cId="252648274" sldId="264"/>
            <ac:picMk id="5" creationId="{9A26528F-C5B0-7E0E-BD14-B77C2634F4E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0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0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713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5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326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80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6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0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5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2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8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0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4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3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AA0-76AA-40DA-A974-DA66B5B6A21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1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5B7F-DB1C-6DD7-6D02-822999999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473227"/>
            <a:ext cx="8288032" cy="1096648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Twisted Creek Ranch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AB589-17FF-D819-E201-D5BF68CB0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569874"/>
            <a:ext cx="8288032" cy="701677"/>
          </a:xfrm>
        </p:spPr>
        <p:txBody>
          <a:bodyPr>
            <a:normAutofit/>
          </a:bodyPr>
          <a:lstStyle/>
          <a:p>
            <a:pPr algn="l"/>
            <a:r>
              <a:rPr lang="en-US"/>
              <a:t>Jul 2026 Board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5AA40C-4392-5DC8-7B59-A491BB1C7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53" b="4269"/>
          <a:stretch>
            <a:fillRect/>
          </a:stretch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4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450397-3840-E864-1478-851D7A4C2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Board Members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3A92C-27C8-150C-82FC-C8F39E358871}"/>
              </a:ext>
            </a:extLst>
          </p:cNvPr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President- Jill Ricci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 Barry Huckabee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Treasurer- Open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Secretary- Michael Kitchens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Large- Kate Wood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66816-3E2D-1B87-AA1F-F32923265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521" y="875213"/>
            <a:ext cx="4602747" cy="460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20B8D-7A35-650D-2878-587B06CF1AD6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Opening of Meeting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Secretary Mtg Minutes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Update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Old Business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New Business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Board Member Updates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Secretary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President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Open Forum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Close of Meeting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002D2-A39A-838D-F73E-A42FEA3B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6583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C550C-7A30-8CB1-BF04-D6197C017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Update (May 31</a:t>
            </a:r>
            <a:r>
              <a:rPr lang="en-US" baseline="30000" dirty="0"/>
              <a:t>st</a:t>
            </a:r>
            <a:r>
              <a:rPr lang="en-US" dirty="0"/>
              <a:t>, 2026)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FBC30B-F8D8-27D3-43B7-DDF9878D7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54" y="1270000"/>
            <a:ext cx="7014394" cy="469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C9BE1-8B81-24F4-CC59-236B71DD3543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Change of Attorney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Delinquent Accounts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Graze Lease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DFC71-218B-34E1-55F8-3D22CABC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Old Business</a:t>
            </a:r>
          </a:p>
        </p:txBody>
      </p:sp>
    </p:spTree>
    <p:extLst>
      <p:ext uri="{BB962C8B-B14F-4D97-AF65-F5344CB8AC3E}">
        <p14:creationId xmlns:p14="http://schemas.microsoft.com/office/powerpoint/2010/main" val="283036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98154-4A4A-2BA1-0C06-EF3C127E570A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Reserve Account 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Property Insurance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Personal Insurance Renewal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Property Maintenance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3403F-740F-3EAD-D5A6-924433922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New Business</a:t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7DA9E-AC28-11C1-BD4D-05184EA29DF3}"/>
              </a:ext>
            </a:extLst>
          </p:cNvPr>
          <p:cNvSpPr txBox="1"/>
          <p:nvPr/>
        </p:nvSpPr>
        <p:spPr>
          <a:xfrm>
            <a:off x="1326558" y="1691640"/>
            <a:ext cx="627210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 sz="2400"/>
          </a:p>
          <a:p>
            <a:pPr>
              <a:spcAft>
                <a:spcPts val="600"/>
              </a:spcAft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12819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492B8-32CA-1211-3D8D-98D7B6BD92B0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Secretary-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President-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1461E4-A9C5-046E-9A24-2E570F37B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Board Member Updates</a:t>
            </a:r>
          </a:p>
        </p:txBody>
      </p:sp>
    </p:spTree>
    <p:extLst>
      <p:ext uri="{BB962C8B-B14F-4D97-AF65-F5344CB8AC3E}">
        <p14:creationId xmlns:p14="http://schemas.microsoft.com/office/powerpoint/2010/main" val="346904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C7689F2-1F44-9852-DE92-B28CECFA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319" y="1983919"/>
            <a:ext cx="9782387" cy="13807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Property Owners Open Forum</a:t>
            </a:r>
            <a:endParaRPr lang="en-US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FFE7AD-ADDB-D187-9B25-0D665DE9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284" y="3493294"/>
            <a:ext cx="28384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F57DB1C-6494-4CC4-A5E8-931957565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FFB778B-5206-4BB0-A468-327E71367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6C0471D-BE03-4D81-BDB5-D510BC0D8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3379" y="-1"/>
            <a:ext cx="5438621" cy="6857999"/>
          </a:xfrm>
          <a:custGeom>
            <a:avLst/>
            <a:gdLst>
              <a:gd name="connsiteX0" fmla="*/ 0 w 5438621"/>
              <a:gd name="connsiteY0" fmla="*/ 0 h 6857999"/>
              <a:gd name="connsiteX1" fmla="*/ 573774 w 5438621"/>
              <a:gd name="connsiteY1" fmla="*/ 0 h 6857999"/>
              <a:gd name="connsiteX2" fmla="*/ 1182808 w 5438621"/>
              <a:gd name="connsiteY2" fmla="*/ 0 h 6857999"/>
              <a:gd name="connsiteX3" fmla="*/ 4537195 w 5438621"/>
              <a:gd name="connsiteY3" fmla="*/ 0 h 6857999"/>
              <a:gd name="connsiteX4" fmla="*/ 5187609 w 5438621"/>
              <a:gd name="connsiteY4" fmla="*/ 0 h 6857999"/>
              <a:gd name="connsiteX5" fmla="*/ 5438621 w 5438621"/>
              <a:gd name="connsiteY5" fmla="*/ 0 h 6857999"/>
              <a:gd name="connsiteX6" fmla="*/ 5438621 w 5438621"/>
              <a:gd name="connsiteY6" fmla="*/ 6857999 h 6857999"/>
              <a:gd name="connsiteX7" fmla="*/ 4802807 w 5438621"/>
              <a:gd name="connsiteY7" fmla="*/ 6857999 h 6857999"/>
              <a:gd name="connsiteX8" fmla="*/ 4537195 w 5438621"/>
              <a:gd name="connsiteY8" fmla="*/ 6857999 h 6857999"/>
              <a:gd name="connsiteX9" fmla="*/ 1182808 w 5438621"/>
              <a:gd name="connsiteY9" fmla="*/ 6857999 h 6857999"/>
              <a:gd name="connsiteX10" fmla="*/ 1049897 w 5438621"/>
              <a:gd name="connsiteY1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38621" h="6857999">
                <a:moveTo>
                  <a:pt x="0" y="0"/>
                </a:moveTo>
                <a:lnTo>
                  <a:pt x="573774" y="0"/>
                </a:lnTo>
                <a:lnTo>
                  <a:pt x="1182808" y="0"/>
                </a:lnTo>
                <a:lnTo>
                  <a:pt x="4537195" y="0"/>
                </a:lnTo>
                <a:lnTo>
                  <a:pt x="5187609" y="0"/>
                </a:lnTo>
                <a:lnTo>
                  <a:pt x="5438621" y="0"/>
                </a:lnTo>
                <a:lnTo>
                  <a:pt x="5438621" y="6857999"/>
                </a:lnTo>
                <a:lnTo>
                  <a:pt x="4802807" y="6857999"/>
                </a:lnTo>
                <a:lnTo>
                  <a:pt x="4537195" y="6857999"/>
                </a:lnTo>
                <a:lnTo>
                  <a:pt x="1182808" y="6857999"/>
                </a:lnTo>
                <a:lnTo>
                  <a:pt x="1049897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5E836EB-03CD-4BA5-A751-21D2ACC2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53743" y="3483429"/>
            <a:ext cx="6738258" cy="337457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721A85-1EA4-4D87-97AB-0BB4AB78F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78143" y="0"/>
            <a:ext cx="860630" cy="6857999"/>
          </a:xfrm>
          <a:prstGeom prst="line">
            <a:avLst/>
          </a:prstGeom>
          <a:ln w="15875" cap="sq">
            <a:solidFill>
              <a:schemeClr val="accent1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A27691EB-14CF-4237-B5EB-C94B92677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4940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86498-963F-2824-9D10-9F0F3AAB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4" y="854529"/>
            <a:ext cx="5799665" cy="5148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30778600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6758</TotalTime>
  <Words>99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Twisted Creek Ranch</vt:lpstr>
      <vt:lpstr>Board Members</vt:lpstr>
      <vt:lpstr>Agenda</vt:lpstr>
      <vt:lpstr>Financial Update (May 31st, 2026)</vt:lpstr>
      <vt:lpstr>Old Business</vt:lpstr>
      <vt:lpstr>New Business </vt:lpstr>
      <vt:lpstr>Board Member Updates</vt:lpstr>
      <vt:lpstr>Property Owners Open Forum</vt:lpstr>
      <vt:lpstr>Meeting Adjournment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 Ricci</dc:creator>
  <cp:lastModifiedBy>Jill Ricci</cp:lastModifiedBy>
  <cp:revision>5</cp:revision>
  <dcterms:created xsi:type="dcterms:W3CDTF">2025-10-25T13:36:48Z</dcterms:created>
  <dcterms:modified xsi:type="dcterms:W3CDTF">2026-07-19T14:13:50Z</dcterms:modified>
</cp:coreProperties>
</file>