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4" r:id="rId5"/>
    <p:sldId id="259" r:id="rId6"/>
    <p:sldId id="265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40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09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5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2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08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0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4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3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0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7132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5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3263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80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860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8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3FAA0-76AA-40DA-A974-DA66B5B6A21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007FDE6-0706-4F1E-9B14-F013612CF6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1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05B7F-DB1C-6DD7-6D02-822999999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5969" y="4473227"/>
            <a:ext cx="8288032" cy="1096648"/>
          </a:xfrm>
        </p:spPr>
        <p:txBody>
          <a:bodyPr>
            <a:normAutofit/>
          </a:bodyPr>
          <a:lstStyle/>
          <a:p>
            <a:pPr algn="l"/>
            <a:r>
              <a:rPr lang="en-US" sz="4800"/>
              <a:t>Twisted Creek Ranch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AB589-17FF-D819-E201-D5BF68CB0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969" y="5569874"/>
            <a:ext cx="8288032" cy="701677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October 2026 Board meeting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5AA40C-4392-5DC8-7B59-A491BB1C7D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53" b="4269"/>
          <a:stretch>
            <a:fillRect/>
          </a:stretch>
        </p:blipFill>
        <p:spPr>
          <a:xfrm>
            <a:off x="985968" y="609600"/>
            <a:ext cx="8288033" cy="363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46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50397-3840-E864-1478-851D7A4C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Board Members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73A92C-27C8-150C-82FC-C8F39E358871}"/>
              </a:ext>
            </a:extLst>
          </p:cNvPr>
          <p:cNvSpPr txBox="1"/>
          <p:nvPr/>
        </p:nvSpPr>
        <p:spPr>
          <a:xfrm>
            <a:off x="685167" y="2160589"/>
            <a:ext cx="3720916" cy="3560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President- Jill Ricci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Vice President- Open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Treasurer- Open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Secretary- Michael Kitchens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Member at Large- Kate Wood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66816-3E2D-1B87-AA1F-F32923265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521" y="875213"/>
            <a:ext cx="4602747" cy="460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60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120B8D-7A35-650D-2878-587B06CF1AD6}"/>
              </a:ext>
            </a:extLst>
          </p:cNvPr>
          <p:cNvSpPr txBox="1"/>
          <p:nvPr/>
        </p:nvSpPr>
        <p:spPr>
          <a:xfrm>
            <a:off x="677334" y="1253067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Opening of Meeting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Secretary Mtg Minutes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Financial Update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Old Business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New Business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Board Member Updates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Member at Large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Secretary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Vice President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President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Open Forum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Close of Meeting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7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7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8002D2-A39A-838D-F73E-A42FEA3B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6583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C550C-7A30-8CB1-BF04-D6197C017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Update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DB6541-DC76-C30E-32F4-AE1D26430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1270000"/>
            <a:ext cx="7383148" cy="469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AC9BE1-8B81-24F4-CC59-236B71DD3543}"/>
              </a:ext>
            </a:extLst>
          </p:cNvPr>
          <p:cNvSpPr txBox="1"/>
          <p:nvPr/>
        </p:nvSpPr>
        <p:spPr>
          <a:xfrm>
            <a:off x="709669" y="1248833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Delinquent Accounts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Property Maintenance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Gates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CCR Revision Vote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EDFC71-218B-34E1-55F8-3D22CABC5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Old Business</a:t>
            </a:r>
          </a:p>
        </p:txBody>
      </p:sp>
    </p:spTree>
    <p:extLst>
      <p:ext uri="{BB962C8B-B14F-4D97-AF65-F5344CB8AC3E}">
        <p14:creationId xmlns:p14="http://schemas.microsoft.com/office/powerpoint/2010/main" val="2830361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925CFC-BDC8-A67C-1AF9-30EEF397F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5A71B8F-8A49-2F58-4EAC-A305A18AC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9618336-00FE-03C2-43A9-8198CDFB30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08A300B-859E-CC91-9F26-62ECCEA23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8D6EF97-1AD2-E549-90C0-EC37DDC4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BF3B0A9A-7D6D-2C46-0BBB-F44464701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B0FA918F-F4DB-EC8F-D436-00D7DF83E7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72667E24-4E3E-04D7-6E30-EFF9DAE86A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167E5CFD-CA45-E28B-F94B-271E995D3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C8B7DBAF-072B-66D2-7B0C-6572B16A6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2971EDE-1EC7-D23B-22CF-F226AD7FB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ACA416E9-1828-E3F7-3E5C-2AA976019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8C1D3F-A337-8FCA-E963-173ED0A6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9E8F8F-ED97-99E9-E717-A95F931AE1A4}"/>
              </a:ext>
            </a:extLst>
          </p:cNvPr>
          <p:cNvSpPr txBox="1"/>
          <p:nvPr/>
        </p:nvSpPr>
        <p:spPr>
          <a:xfrm>
            <a:off x="731310" y="425873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Open Position VP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November </a:t>
            </a:r>
            <a:r>
              <a:rPr lang="en-US" sz="3300">
                <a:solidFill>
                  <a:schemeClr val="tx1">
                    <a:lumMod val="75000"/>
                    <a:lumOff val="25000"/>
                  </a:schemeClr>
                </a:solidFill>
              </a:rPr>
              <a:t>Board Meeting</a:t>
            </a: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C81880-559C-EEFD-E421-3ABD8964F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061E629-03BF-A7AA-2498-F49252327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3235732-AA96-B278-5B2E-E5408AE69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EA2DCE2D-B193-C8F4-369D-FA2EC1901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6974D3BA-24D9-5AED-BBB9-6CF27EDBF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57BD39EC-C4FF-F4D6-9254-A4883433D5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4966A6D2-1CAB-1124-86CF-2A98DDB58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0CD74207-1B6E-455D-129F-4C9DD841E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2F4D0883-2FB1-67F1-37FE-16A319B6E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A01DA780-1A8E-77A1-C077-85AE895D2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65386B-CCD2-B70E-7543-19B517476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New Business</a:t>
            </a:r>
          </a:p>
        </p:txBody>
      </p:sp>
    </p:spTree>
    <p:extLst>
      <p:ext uri="{BB962C8B-B14F-4D97-AF65-F5344CB8AC3E}">
        <p14:creationId xmlns:p14="http://schemas.microsoft.com/office/powerpoint/2010/main" val="3022187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492B8-32CA-1211-3D8D-98D7B6BD92B0}"/>
              </a:ext>
            </a:extLst>
          </p:cNvPr>
          <p:cNvSpPr txBox="1"/>
          <p:nvPr/>
        </p:nvSpPr>
        <p:spPr>
          <a:xfrm>
            <a:off x="677334" y="1253067"/>
            <a:ext cx="6155266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Member at Large-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Secretary-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Vice President-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President-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461E4-A9C5-046E-9A24-2E570F37B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Board Member Updates</a:t>
            </a:r>
          </a:p>
        </p:txBody>
      </p:sp>
    </p:spTree>
    <p:extLst>
      <p:ext uri="{BB962C8B-B14F-4D97-AF65-F5344CB8AC3E}">
        <p14:creationId xmlns:p14="http://schemas.microsoft.com/office/powerpoint/2010/main" val="3469046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54" name="Rectangle 53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7689F2-1F44-9852-DE92-B28CECFA2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19" y="1983919"/>
            <a:ext cx="9782387" cy="13807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Property Owners Open Forum</a:t>
            </a:r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FE7AD-ADDB-D187-9B25-0D665DE9C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284" y="3493294"/>
            <a:ext cx="283845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0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4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-1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D86498-963F-2824-9D10-9F0F3AAB2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4" y="854529"/>
            <a:ext cx="5799665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Meeting Adjournment</a:t>
            </a:r>
          </a:p>
        </p:txBody>
      </p:sp>
    </p:spTree>
    <p:extLst>
      <p:ext uri="{BB962C8B-B14F-4D97-AF65-F5344CB8AC3E}">
        <p14:creationId xmlns:p14="http://schemas.microsoft.com/office/powerpoint/2010/main" val="30778600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8563</TotalTime>
  <Words>89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Twisted Creek Ranch</vt:lpstr>
      <vt:lpstr>Board Members</vt:lpstr>
      <vt:lpstr>Agenda</vt:lpstr>
      <vt:lpstr>Financial Update</vt:lpstr>
      <vt:lpstr>Old Business</vt:lpstr>
      <vt:lpstr>New Business</vt:lpstr>
      <vt:lpstr>Board Member Updates</vt:lpstr>
      <vt:lpstr>Property Owners Open Forum</vt:lpstr>
      <vt:lpstr>Meeting Adjournment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Jill Ricci</dc:creator>
  <cp:lastModifiedBy>Jill Ricci</cp:lastModifiedBy>
  <cp:revision>7</cp:revision>
  <dcterms:created xsi:type="dcterms:W3CDTF">2025-10-25T13:36:48Z</dcterms:created>
  <dcterms:modified xsi:type="dcterms:W3CDTF">2026-10-17T00:07:12Z</dcterms:modified>
</cp:coreProperties>
</file>