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1"/>
  </p:notesMasterIdLst>
  <p:handoutMasterIdLst>
    <p:handoutMasterId r:id="rId42"/>
  </p:handoutMasterIdLst>
  <p:sldIdLst>
    <p:sldId id="256" r:id="rId5"/>
    <p:sldId id="257" r:id="rId6"/>
    <p:sldId id="258" r:id="rId7"/>
    <p:sldId id="283" r:id="rId8"/>
    <p:sldId id="284" r:id="rId9"/>
    <p:sldId id="285" r:id="rId10"/>
    <p:sldId id="289" r:id="rId11"/>
    <p:sldId id="259" r:id="rId12"/>
    <p:sldId id="293" r:id="rId13"/>
    <p:sldId id="287" r:id="rId14"/>
    <p:sldId id="288" r:id="rId15"/>
    <p:sldId id="260" r:id="rId16"/>
    <p:sldId id="262" r:id="rId17"/>
    <p:sldId id="263" r:id="rId18"/>
    <p:sldId id="264" r:id="rId19"/>
    <p:sldId id="266" r:id="rId20"/>
    <p:sldId id="268" r:id="rId21"/>
    <p:sldId id="265" r:id="rId22"/>
    <p:sldId id="270" r:id="rId23"/>
    <p:sldId id="291" r:id="rId24"/>
    <p:sldId id="261" r:id="rId25"/>
    <p:sldId id="279" r:id="rId26"/>
    <p:sldId id="269" r:id="rId27"/>
    <p:sldId id="281" r:id="rId28"/>
    <p:sldId id="282" r:id="rId29"/>
    <p:sldId id="272" r:id="rId30"/>
    <p:sldId id="273" r:id="rId31"/>
    <p:sldId id="274" r:id="rId32"/>
    <p:sldId id="290" r:id="rId33"/>
    <p:sldId id="276" r:id="rId34"/>
    <p:sldId id="280" r:id="rId35"/>
    <p:sldId id="294" r:id="rId36"/>
    <p:sldId id="295" r:id="rId37"/>
    <p:sldId id="292" r:id="rId38"/>
    <p:sldId id="286" r:id="rId39"/>
    <p:sldId id="277" r:id="rId4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D8EDB-FDA1-41F1-BD42-F60A030DF31C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2AC71-DE83-4768-B4BB-4405F50E3B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964F8-2E2A-4A4C-B0EA-E1A7BFF4D76D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49E32-834E-430A-A487-DDB45B0535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1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67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8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05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34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82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94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2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09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43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78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96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74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73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88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68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014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2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75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409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343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163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727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18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92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49E32-834E-430A-A487-DDB45B05352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07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8BA6FBD-73B5-4C3A-B155-2BD395D3B630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F5BDABA-08BF-4FB9-BE19-7A0185C972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rtimerjordanbaseball.com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1976" y="1752600"/>
            <a:ext cx="6480048" cy="3352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/>
              <a:t>Mortimer Jordan Baseball </a:t>
            </a:r>
            <a:br>
              <a:rPr lang="en-US" sz="6600" dirty="0"/>
            </a:br>
            <a:r>
              <a:rPr lang="en-US" sz="6600" dirty="0"/>
              <a:t>2027</a:t>
            </a: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Head Baseball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Shayne Carnes – </a:t>
            </a:r>
          </a:p>
          <a:p>
            <a:pPr>
              <a:buNone/>
            </a:pPr>
            <a:r>
              <a:rPr lang="en-US" dirty="0"/>
              <a:t>	21</a:t>
            </a:r>
            <a:r>
              <a:rPr lang="en-US" baseline="30000" dirty="0"/>
              <a:t>st</a:t>
            </a:r>
            <a:r>
              <a:rPr lang="en-US" dirty="0"/>
              <a:t> year as Head Baseball Coach at MJ, 25</a:t>
            </a:r>
            <a:r>
              <a:rPr lang="en-US" baseline="30000" dirty="0"/>
              <a:t>th</a:t>
            </a:r>
            <a:r>
              <a:rPr lang="en-US" dirty="0"/>
              <a:t> year overall</a:t>
            </a:r>
          </a:p>
          <a:p>
            <a:r>
              <a:rPr lang="en-US" dirty="0"/>
              <a:t>Jamie – </a:t>
            </a:r>
          </a:p>
          <a:p>
            <a:pPr marL="36576" indent="0">
              <a:buNone/>
            </a:pPr>
            <a:r>
              <a:rPr lang="en-US" dirty="0"/>
              <a:t>    wife (20 years) </a:t>
            </a:r>
          </a:p>
          <a:p>
            <a:r>
              <a:rPr lang="en-US" dirty="0"/>
              <a:t>Conner – </a:t>
            </a:r>
          </a:p>
          <a:p>
            <a:pPr marL="36576" indent="0">
              <a:buNone/>
            </a:pPr>
            <a:r>
              <a:rPr lang="en-US" dirty="0"/>
              <a:t>    son, age 18</a:t>
            </a:r>
          </a:p>
          <a:p>
            <a:r>
              <a:rPr lang="en-US" dirty="0"/>
              <a:t>Caden – </a:t>
            </a:r>
          </a:p>
          <a:p>
            <a:pPr marL="36576" indent="0">
              <a:buNone/>
            </a:pPr>
            <a:r>
              <a:rPr lang="en-US" dirty="0"/>
              <a:t>    son, age 14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F174DA-50F5-422C-A4D2-EC395F8BB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3826565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Assistant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Chase </a:t>
            </a:r>
            <a:r>
              <a:rPr lang="en-US" dirty="0" err="1"/>
              <a:t>Graveman</a:t>
            </a:r>
            <a:r>
              <a:rPr lang="en-US" dirty="0"/>
              <a:t> –  </a:t>
            </a:r>
          </a:p>
          <a:p>
            <a:pPr marL="36576" indent="0">
              <a:buNone/>
            </a:pPr>
            <a:r>
              <a:rPr lang="en-US" dirty="0"/>
              <a:t>    11 Years Coaching</a:t>
            </a:r>
          </a:p>
          <a:p>
            <a:r>
              <a:rPr lang="en-US" dirty="0"/>
              <a:t>Haley – 			</a:t>
            </a:r>
          </a:p>
          <a:p>
            <a:pPr marL="36576" indent="0">
              <a:buNone/>
            </a:pPr>
            <a:r>
              <a:rPr lang="en-US" dirty="0"/>
              <a:t>    wife (7 years)</a:t>
            </a:r>
          </a:p>
          <a:p>
            <a:r>
              <a:rPr lang="en-US" dirty="0"/>
              <a:t>Tripp – </a:t>
            </a:r>
          </a:p>
          <a:p>
            <a:pPr marL="36576" indent="0">
              <a:buNone/>
            </a:pPr>
            <a:r>
              <a:rPr lang="en-US" dirty="0"/>
              <a:t>    son, age 4</a:t>
            </a:r>
          </a:p>
          <a:p>
            <a:r>
              <a:rPr lang="en-US" dirty="0"/>
              <a:t>Merritt – </a:t>
            </a:r>
          </a:p>
          <a:p>
            <a:pPr marL="36576" indent="0">
              <a:buNone/>
            </a:pPr>
            <a:r>
              <a:rPr lang="en-US" dirty="0"/>
              <a:t>    daughter, age 2</a:t>
            </a:r>
          </a:p>
          <a:p>
            <a:pPr marL="36576" indent="0">
              <a:buNone/>
            </a:pPr>
            <a:endParaRPr lang="en-US" dirty="0"/>
          </a:p>
          <a:p>
            <a:pPr marL="36576" indent="0">
              <a:buNone/>
            </a:pPr>
            <a:r>
              <a:rPr lang="en-US" dirty="0"/>
              <a:t>     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99AAD0-FDF9-40EB-9DAC-17FEDCE0F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91980" y="2063505"/>
            <a:ext cx="5059362" cy="37945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Assistant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rmAutofit/>
          </a:bodyPr>
          <a:lstStyle/>
          <a:p>
            <a:r>
              <a:rPr lang="en-US" dirty="0"/>
              <a:t>Carl Rickman –	     </a:t>
            </a:r>
          </a:p>
          <a:p>
            <a:pPr marL="36576" indent="0">
              <a:buNone/>
            </a:pPr>
            <a:r>
              <a:rPr lang="en-US" dirty="0"/>
              <a:t>   26 Years Coaching</a:t>
            </a:r>
          </a:p>
          <a:p>
            <a:r>
              <a:rPr lang="en-US" dirty="0"/>
              <a:t>Laura – 			  wife (24 years)</a:t>
            </a:r>
          </a:p>
          <a:p>
            <a:r>
              <a:rPr lang="en-US" dirty="0"/>
              <a:t>Tucker – 		  son, age 20</a:t>
            </a:r>
          </a:p>
          <a:p>
            <a:r>
              <a:rPr lang="en-US" dirty="0" err="1"/>
              <a:t>Mallie</a:t>
            </a:r>
            <a:r>
              <a:rPr lang="en-US" dirty="0"/>
              <a:t> Kate – </a:t>
            </a:r>
          </a:p>
          <a:p>
            <a:pPr marL="36576" indent="0">
              <a:buNone/>
            </a:pPr>
            <a:r>
              <a:rPr lang="en-US" dirty="0"/>
              <a:t>   daughter, age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C7C89-6928-4D56-90DD-84715E649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00200"/>
            <a:ext cx="428772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09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Assistant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Chris Shelton –	      </a:t>
            </a:r>
          </a:p>
          <a:p>
            <a:pPr marL="36576" indent="0">
              <a:buNone/>
            </a:pPr>
            <a:r>
              <a:rPr lang="en-US" dirty="0"/>
              <a:t>   15 Years Coaching</a:t>
            </a:r>
          </a:p>
          <a:p>
            <a:r>
              <a:rPr lang="en-US" dirty="0"/>
              <a:t>Stacy – 	</a:t>
            </a:r>
          </a:p>
          <a:p>
            <a:pPr marL="36576" indent="0">
              <a:buNone/>
            </a:pPr>
            <a:r>
              <a:rPr lang="en-US" dirty="0"/>
              <a:t>    wife (12 years)</a:t>
            </a:r>
          </a:p>
          <a:p>
            <a:r>
              <a:rPr lang="en-US" dirty="0"/>
              <a:t>Scottie – </a:t>
            </a:r>
          </a:p>
          <a:p>
            <a:pPr marL="36576" indent="0">
              <a:buNone/>
            </a:pPr>
            <a:r>
              <a:rPr lang="en-US" dirty="0"/>
              <a:t>    daughter, age 5</a:t>
            </a:r>
          </a:p>
          <a:p>
            <a:r>
              <a:rPr lang="en-US" dirty="0"/>
              <a:t>Tate – </a:t>
            </a:r>
          </a:p>
          <a:p>
            <a:pPr marL="36576" indent="0">
              <a:buNone/>
            </a:pPr>
            <a:r>
              <a:rPr lang="en-US" dirty="0"/>
              <a:t>    son, age 5</a:t>
            </a:r>
          </a:p>
          <a:p>
            <a:r>
              <a:rPr lang="en-US" dirty="0"/>
              <a:t>Colbie – </a:t>
            </a:r>
          </a:p>
          <a:p>
            <a:pPr marL="36576" indent="0">
              <a:buNone/>
            </a:pPr>
            <a:r>
              <a:rPr lang="en-US" dirty="0"/>
              <a:t>    daughter, age 1</a:t>
            </a:r>
          </a:p>
          <a:p>
            <a:endParaRPr lang="en-US" dirty="0"/>
          </a:p>
          <a:p>
            <a:pPr marL="36576" indent="0">
              <a:buNone/>
            </a:pPr>
            <a:r>
              <a:rPr lang="en-US" dirty="0"/>
              <a:t>    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1CA73F1-8D07-4C5A-B69E-B697D659DE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8ECB59-4F74-40D2-8B97-D4DC3CC0D3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1295400"/>
            <a:ext cx="3924300" cy="52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0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Assistant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Andrew McLendon –</a:t>
            </a:r>
          </a:p>
          <a:p>
            <a:pPr marL="36576" indent="0">
              <a:buNone/>
            </a:pPr>
            <a:r>
              <a:rPr lang="en-US" dirty="0"/>
              <a:t>    14 Years Coaching</a:t>
            </a:r>
          </a:p>
          <a:p>
            <a:r>
              <a:rPr lang="en-US" dirty="0"/>
              <a:t>Debra – </a:t>
            </a:r>
          </a:p>
          <a:p>
            <a:pPr marL="36576" indent="0">
              <a:buNone/>
            </a:pPr>
            <a:r>
              <a:rPr lang="en-US" dirty="0"/>
              <a:t>    wife (13 years)</a:t>
            </a:r>
          </a:p>
          <a:p>
            <a:r>
              <a:rPr lang="en-US" dirty="0"/>
              <a:t>Gates – </a:t>
            </a:r>
          </a:p>
          <a:p>
            <a:pPr marL="36576" indent="0">
              <a:buNone/>
            </a:pPr>
            <a:r>
              <a:rPr lang="en-US" dirty="0"/>
              <a:t>    son, age 8</a:t>
            </a:r>
          </a:p>
          <a:p>
            <a:r>
              <a:rPr lang="en-US" dirty="0"/>
              <a:t>Millie Kate –</a:t>
            </a:r>
          </a:p>
          <a:p>
            <a:pPr marL="36576" indent="0">
              <a:buNone/>
            </a:pPr>
            <a:r>
              <a:rPr lang="en-US" dirty="0"/>
              <a:t>   daughter, age 7 </a:t>
            </a:r>
          </a:p>
          <a:p>
            <a:r>
              <a:rPr lang="en-US" dirty="0"/>
              <a:t>Drew</a:t>
            </a:r>
          </a:p>
          <a:p>
            <a:pPr marL="36576" indent="0">
              <a:buNone/>
            </a:pPr>
            <a:r>
              <a:rPr lang="en-US" dirty="0"/>
              <a:t>    son, age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E7D475-282C-4320-8BB2-389C36BAC7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591235"/>
            <a:ext cx="3448357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52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Assistant Coach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800600"/>
          </a:xfrm>
        </p:spPr>
        <p:txBody>
          <a:bodyPr>
            <a:normAutofit/>
          </a:bodyPr>
          <a:lstStyle/>
          <a:p>
            <a:r>
              <a:rPr lang="en-US" dirty="0"/>
              <a:t>Adam Crain –</a:t>
            </a:r>
          </a:p>
          <a:p>
            <a:pPr marL="36576" indent="0">
              <a:buNone/>
            </a:pPr>
            <a:r>
              <a:rPr lang="en-US" dirty="0"/>
              <a:t>    16 Years Coaching</a:t>
            </a:r>
          </a:p>
          <a:p>
            <a:r>
              <a:rPr lang="en-US" dirty="0"/>
              <a:t>Andie – </a:t>
            </a:r>
          </a:p>
          <a:p>
            <a:pPr marL="36576" indent="0">
              <a:buNone/>
            </a:pPr>
            <a:r>
              <a:rPr lang="en-US" dirty="0"/>
              <a:t>    wife (17 years)</a:t>
            </a:r>
          </a:p>
          <a:p>
            <a:r>
              <a:rPr lang="en-US" dirty="0"/>
              <a:t>Eli – </a:t>
            </a:r>
          </a:p>
          <a:p>
            <a:pPr marL="36576" indent="0">
              <a:buNone/>
            </a:pPr>
            <a:r>
              <a:rPr lang="en-US" dirty="0"/>
              <a:t>    son, age 15</a:t>
            </a:r>
          </a:p>
          <a:p>
            <a:r>
              <a:rPr lang="en-US" dirty="0"/>
              <a:t>Evie –</a:t>
            </a:r>
          </a:p>
          <a:p>
            <a:pPr marL="36576" indent="0">
              <a:buNone/>
            </a:pPr>
            <a:r>
              <a:rPr lang="en-US" dirty="0"/>
              <a:t>   daughter, age 12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02E3AC-E96D-40C7-ABFD-6F633DFC78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00200"/>
            <a:ext cx="4495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82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Baseball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Provide a professional atmosphere where student athletes can reach their full potential</a:t>
            </a:r>
          </a:p>
          <a:p>
            <a:r>
              <a:rPr lang="en-US" dirty="0"/>
              <a:t>Develop players and improve skills daily</a:t>
            </a:r>
          </a:p>
          <a:p>
            <a:r>
              <a:rPr lang="en-US" dirty="0"/>
              <a:t>Control the things we have the ability to control:  Effort and Attitude</a:t>
            </a:r>
          </a:p>
          <a:p>
            <a:r>
              <a:rPr lang="en-US" dirty="0"/>
              <a:t>Priority is to win games, but we will not play to win at all cost.</a:t>
            </a:r>
          </a:p>
          <a:p>
            <a:r>
              <a:rPr lang="en-US" dirty="0"/>
              <a:t>Develop skills and to learn how to play winning baseball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Baseball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Goals / Improvements for players when they graduate:</a:t>
            </a:r>
          </a:p>
          <a:p>
            <a:pPr lvl="1"/>
            <a:r>
              <a:rPr lang="en-US" dirty="0"/>
              <a:t>Be Better - Person, Husband, Father</a:t>
            </a:r>
          </a:p>
          <a:p>
            <a:pPr lvl="1"/>
            <a:r>
              <a:rPr lang="en-US" dirty="0"/>
              <a:t>Work Ethic</a:t>
            </a:r>
          </a:p>
          <a:p>
            <a:pPr lvl="1"/>
            <a:r>
              <a:rPr lang="en-US" dirty="0"/>
              <a:t>Adversity </a:t>
            </a:r>
          </a:p>
          <a:p>
            <a:r>
              <a:rPr lang="en-US" dirty="0"/>
              <a:t>Full Transparency – try to keep everyone informed of all things regarding MJHS Baseball </a:t>
            </a:r>
          </a:p>
        </p:txBody>
      </p:sp>
    </p:spTree>
    <p:extLst>
      <p:ext uri="{BB962C8B-B14F-4D97-AF65-F5344CB8AC3E}">
        <p14:creationId xmlns:p14="http://schemas.microsoft.com/office/powerpoint/2010/main" val="311025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Roster Breakdown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Seniors: 8 </a:t>
            </a:r>
          </a:p>
          <a:p>
            <a:r>
              <a:rPr lang="en-US" dirty="0"/>
              <a:t>Juniors: 6</a:t>
            </a:r>
          </a:p>
          <a:p>
            <a:r>
              <a:rPr lang="en-US" dirty="0"/>
              <a:t>Sophomores: 17</a:t>
            </a:r>
          </a:p>
          <a:p>
            <a:r>
              <a:rPr lang="en-US" dirty="0"/>
              <a:t>Freshmen: 15</a:t>
            </a:r>
          </a:p>
          <a:p>
            <a:r>
              <a:rPr lang="en-US" dirty="0"/>
              <a:t>Varsity, JV, and 9G rosters will be finalized roughly a week prior to the start of the season.</a:t>
            </a:r>
          </a:p>
          <a:p>
            <a:r>
              <a:rPr lang="en-US" dirty="0"/>
              <a:t>Players may play at different levels during the season based on need and performance.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8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2027 and Beyond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Senior and Junior groups have less than 10 players per grade</a:t>
            </a:r>
          </a:p>
          <a:p>
            <a:r>
              <a:rPr lang="en-US" dirty="0"/>
              <a:t>17 Sophomores, 15 Freshman – we cannot keep everyone next year that made the team this year</a:t>
            </a:r>
          </a:p>
          <a:p>
            <a:r>
              <a:rPr lang="en-US" dirty="0"/>
              <a:t>Underclassmen need to look at this season as a year long tryout</a:t>
            </a:r>
          </a:p>
          <a:p>
            <a:r>
              <a:rPr lang="en-US" dirty="0"/>
              <a:t>We should have enough players to have a 9</a:t>
            </a:r>
            <a:r>
              <a:rPr lang="en-US" baseline="30000" dirty="0"/>
              <a:t>th</a:t>
            </a:r>
            <a:r>
              <a:rPr lang="en-US" dirty="0"/>
              <a:t> Grade team for the 2028 season based on the current NJMS numbers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06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Team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Playing baseball is privilege, not a right.  </a:t>
            </a:r>
          </a:p>
          <a:p>
            <a:r>
              <a:rPr lang="en-US" dirty="0"/>
              <a:t>Each disciplinary action with be dealt with on an individual basis.</a:t>
            </a:r>
          </a:p>
          <a:p>
            <a:r>
              <a:rPr lang="en-US" dirty="0"/>
              <a:t>No Alcohol, No Drugs</a:t>
            </a:r>
          </a:p>
          <a:p>
            <a:r>
              <a:rPr lang="en-US" dirty="0"/>
              <a:t>Academics – C’s or better</a:t>
            </a:r>
          </a:p>
          <a:p>
            <a:r>
              <a:rPr lang="en-US" dirty="0"/>
              <a:t>Expect appropriate behavior both on and off the field </a:t>
            </a:r>
          </a:p>
          <a:p>
            <a:r>
              <a:rPr lang="en-US" dirty="0"/>
              <a:t>Players are expected to be at all practices and games.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Playing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Will discuss playing time with a player</a:t>
            </a:r>
          </a:p>
          <a:p>
            <a:r>
              <a:rPr lang="en-US" dirty="0"/>
              <a:t>Will </a:t>
            </a:r>
            <a:r>
              <a:rPr lang="en-US" b="1" dirty="0"/>
              <a:t>NOT </a:t>
            </a:r>
            <a:r>
              <a:rPr lang="en-US" dirty="0"/>
              <a:t>discuss playing time with parent(s)</a:t>
            </a:r>
            <a:endParaRPr lang="en-US" b="1" dirty="0"/>
          </a:p>
          <a:p>
            <a:r>
              <a:rPr lang="en-US" dirty="0"/>
              <a:t>Playing time is merit based</a:t>
            </a:r>
          </a:p>
          <a:p>
            <a:r>
              <a:rPr lang="en-US" dirty="0"/>
              <a:t>We will play the players that give us the best chance to win on that day</a:t>
            </a:r>
          </a:p>
          <a:p>
            <a:r>
              <a:rPr lang="en-US" dirty="0"/>
              <a:t>Playing time must be earned</a:t>
            </a:r>
          </a:p>
          <a:p>
            <a:r>
              <a:rPr lang="en-US" dirty="0"/>
              <a:t>No player is guaranteed playing time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Parent Conduct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Set a good example for the student athletes</a:t>
            </a:r>
          </a:p>
          <a:p>
            <a:r>
              <a:rPr lang="en-US" dirty="0"/>
              <a:t>Do not harass the umpires</a:t>
            </a:r>
          </a:p>
          <a:p>
            <a:r>
              <a:rPr lang="en-US" dirty="0"/>
              <a:t>Please do not coach your player from the stands during practice or a game</a:t>
            </a:r>
          </a:p>
          <a:p>
            <a:r>
              <a:rPr lang="en-US" dirty="0"/>
              <a:t>Please do not yell at your kid from the stands.  It is counter-productive and it is embarrassing for the player.</a:t>
            </a:r>
          </a:p>
          <a:p>
            <a:r>
              <a:rPr lang="en-US" dirty="0"/>
              <a:t>Social Media – “The Don’ts”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Parental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24 hour cooling period</a:t>
            </a:r>
          </a:p>
          <a:p>
            <a:r>
              <a:rPr lang="en-US" dirty="0"/>
              <a:t>Do not confront a coach during or after a game</a:t>
            </a:r>
          </a:p>
          <a:p>
            <a:r>
              <a:rPr lang="en-US" dirty="0"/>
              <a:t>Call, text, email – set up time to meet and discuss issue during the school day</a:t>
            </a:r>
          </a:p>
          <a:p>
            <a:r>
              <a:rPr lang="en-US" dirty="0"/>
              <a:t>Will not discuss playing time</a:t>
            </a:r>
          </a:p>
          <a:p>
            <a:r>
              <a:rPr lang="en-US" dirty="0"/>
              <a:t>My door is always open…please let me know if there is an issue that needs to be discussed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AHSAA Eligibility / </a:t>
            </a:r>
            <a:r>
              <a:rPr lang="en-US" dirty="0" err="1"/>
              <a:t>DragonFly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Birth Certificate</a:t>
            </a:r>
          </a:p>
          <a:p>
            <a:r>
              <a:rPr lang="en-US" dirty="0"/>
              <a:t>NFHS Sportsmanship</a:t>
            </a:r>
          </a:p>
          <a:p>
            <a:r>
              <a:rPr lang="en-US" dirty="0"/>
              <a:t>Physical – must be current</a:t>
            </a:r>
          </a:p>
          <a:p>
            <a:r>
              <a:rPr lang="en-US" dirty="0"/>
              <a:t>AHSAA Concussion Form - yearly</a:t>
            </a:r>
          </a:p>
          <a:p>
            <a:r>
              <a:rPr lang="en-US" dirty="0"/>
              <a:t>AHSAA Student Release Form – yearly</a:t>
            </a:r>
          </a:p>
          <a:p>
            <a:r>
              <a:rPr lang="en-US" dirty="0"/>
              <a:t>AHSAA Student/Parent Sudden Cardiac Arrest Awareness - yearly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MJHS Eligibility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MJHS Athletic Contract </a:t>
            </a:r>
          </a:p>
          <a:p>
            <a:r>
              <a:rPr lang="en-US" dirty="0"/>
              <a:t>JEFCO Photo / Video Release</a:t>
            </a:r>
          </a:p>
          <a:p>
            <a:r>
              <a:rPr lang="en-US" dirty="0"/>
              <a:t>EMS Form</a:t>
            </a:r>
          </a:p>
          <a:p>
            <a:r>
              <a:rPr lang="en-US" dirty="0"/>
              <a:t>Permission to Travel – Bus</a:t>
            </a:r>
          </a:p>
          <a:p>
            <a:r>
              <a:rPr lang="en-US" dirty="0"/>
              <a:t>Permission to Travel – Parent Responsibility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Player Injury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772400" cy="4708525"/>
          </a:xfrm>
        </p:spPr>
        <p:txBody>
          <a:bodyPr>
            <a:normAutofit/>
          </a:bodyPr>
          <a:lstStyle/>
          <a:p>
            <a:r>
              <a:rPr lang="en-US" dirty="0"/>
              <a:t>Please let us know as soon as possible</a:t>
            </a:r>
          </a:p>
          <a:p>
            <a:r>
              <a:rPr lang="en-US" dirty="0"/>
              <a:t>We have 2 Certified Athletic Trainers on Staff – Jeremy Free and Adrienne Murphy</a:t>
            </a:r>
          </a:p>
          <a:p>
            <a:r>
              <a:rPr lang="en-US" dirty="0"/>
              <a:t>Please talk with Jeremy or Adrienne before taking a player to the doctor </a:t>
            </a:r>
          </a:p>
          <a:p>
            <a:r>
              <a:rPr lang="en-US" dirty="0"/>
              <a:t>Pediatricians – result will more than likely be 2 weeks of rest and then re-evaluate.</a:t>
            </a:r>
          </a:p>
          <a:p>
            <a:r>
              <a:rPr lang="en-US" dirty="0"/>
              <a:t>Jeremy’s phone number: 205-446-0865</a:t>
            </a:r>
          </a:p>
          <a:p>
            <a:r>
              <a:rPr lang="en-US" dirty="0"/>
              <a:t>Adrienne’s phone number: 205-767-6921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Practice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be on a day-to-day basis – plan for Monday through Friday</a:t>
            </a:r>
          </a:p>
          <a:p>
            <a:r>
              <a:rPr lang="en-US" dirty="0"/>
              <a:t>May change because of weather</a:t>
            </a:r>
          </a:p>
          <a:p>
            <a:r>
              <a:rPr lang="en-US" dirty="0"/>
              <a:t>May need to come to field on some Sundays and put the tarp 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Missing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Player is sick</a:t>
            </a:r>
          </a:p>
          <a:p>
            <a:r>
              <a:rPr lang="en-US" dirty="0"/>
              <a:t>Player is hurt</a:t>
            </a:r>
          </a:p>
          <a:p>
            <a:r>
              <a:rPr lang="en-US" dirty="0"/>
              <a:t>Family Emergency</a:t>
            </a:r>
          </a:p>
          <a:p>
            <a:r>
              <a:rPr lang="en-US" dirty="0"/>
              <a:t>Death in the family</a:t>
            </a:r>
          </a:p>
          <a:p>
            <a:r>
              <a:rPr lang="en-US" dirty="0"/>
              <a:t>Extenuating circumstance</a:t>
            </a:r>
          </a:p>
          <a:p>
            <a:r>
              <a:rPr lang="en-US" dirty="0"/>
              <a:t>Dentist Appointment – NOT a valid reason to miss practice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260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Practice Attire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Hat</a:t>
            </a:r>
          </a:p>
          <a:p>
            <a:r>
              <a:rPr lang="en-US" dirty="0"/>
              <a:t>Practice Jersey</a:t>
            </a:r>
          </a:p>
          <a:p>
            <a:r>
              <a:rPr lang="en-US" dirty="0"/>
              <a:t>White Baseball Pants</a:t>
            </a:r>
          </a:p>
          <a:p>
            <a:r>
              <a:rPr lang="en-US" dirty="0"/>
              <a:t>Belt</a:t>
            </a:r>
          </a:p>
          <a:p>
            <a:r>
              <a:rPr lang="en-US" dirty="0"/>
              <a:t>Blue Socks</a:t>
            </a:r>
          </a:p>
          <a:p>
            <a:r>
              <a:rPr lang="en-US" dirty="0"/>
              <a:t>Cleats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2027 Scheduling Guidelines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AHSAA Baseball Schedule Restrictions</a:t>
            </a:r>
          </a:p>
          <a:p>
            <a:pPr lvl="1"/>
            <a:r>
              <a:rPr lang="en-US" dirty="0"/>
              <a:t>28 Games for Varsity</a:t>
            </a:r>
          </a:p>
          <a:p>
            <a:pPr lvl="1"/>
            <a:r>
              <a:rPr lang="en-US" dirty="0"/>
              <a:t>28 Games for JV</a:t>
            </a:r>
          </a:p>
          <a:p>
            <a:pPr lvl="1"/>
            <a:r>
              <a:rPr lang="en-US" dirty="0"/>
              <a:t>28 Games for 9</a:t>
            </a:r>
            <a:r>
              <a:rPr lang="en-US" baseline="30000" dirty="0"/>
              <a:t>th</a:t>
            </a:r>
            <a:r>
              <a:rPr lang="en-US" dirty="0"/>
              <a:t> Grade </a:t>
            </a:r>
          </a:p>
          <a:p>
            <a:pPr marL="36576" indent="0">
              <a:buNone/>
            </a:pPr>
            <a:endParaRPr lang="en-US" dirty="0"/>
          </a:p>
          <a:p>
            <a:r>
              <a:rPr lang="en-US" dirty="0"/>
              <a:t>Scheduling Restrictions - Problems</a:t>
            </a:r>
          </a:p>
          <a:p>
            <a:pPr lvl="1"/>
            <a:r>
              <a:rPr lang="en-US" dirty="0"/>
              <a:t>Playing Time </a:t>
            </a:r>
          </a:p>
          <a:p>
            <a:pPr lvl="2">
              <a:buNone/>
            </a:pP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2027 Game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Varsity – 34 games scheduled</a:t>
            </a:r>
          </a:p>
          <a:p>
            <a:r>
              <a:rPr lang="en-US" dirty="0"/>
              <a:t>JV –  28 games scheduled</a:t>
            </a:r>
          </a:p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Grade – 28 games scheduled</a:t>
            </a:r>
          </a:p>
          <a:p>
            <a:endParaRPr lang="en-US" dirty="0"/>
          </a:p>
          <a:p>
            <a:r>
              <a:rPr lang="en-US" dirty="0"/>
              <a:t>Spring Break</a:t>
            </a:r>
          </a:p>
          <a:p>
            <a:pPr lvl="1"/>
            <a:r>
              <a:rPr lang="en-US" dirty="0"/>
              <a:t>Varsity at Gulf Shores / Orange Beach (Fri-Sat)</a:t>
            </a:r>
          </a:p>
          <a:p>
            <a:pPr lvl="1"/>
            <a:r>
              <a:rPr lang="en-US" dirty="0"/>
              <a:t>Gulf Coast Classic III (Mon-</a:t>
            </a:r>
            <a:r>
              <a:rPr lang="en-US" dirty="0" err="1"/>
              <a:t>Thur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At least 6 varsity games</a:t>
            </a:r>
          </a:p>
          <a:p>
            <a:pPr lvl="1"/>
            <a:r>
              <a:rPr lang="en-US" dirty="0"/>
              <a:t>JV / 9G Off</a:t>
            </a:r>
          </a:p>
          <a:p>
            <a:endParaRPr lang="en-US" dirty="0"/>
          </a:p>
          <a:p>
            <a:r>
              <a:rPr lang="en-US" dirty="0"/>
              <a:t>All Varsity games take precedence over JV / 9</a:t>
            </a:r>
            <a:r>
              <a:rPr lang="en-US" baseline="30000" dirty="0"/>
              <a:t>th</a:t>
            </a:r>
            <a:r>
              <a:rPr lang="en-US" dirty="0"/>
              <a:t> grade games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2027 Season  </a:t>
            </a:r>
            <a:br>
              <a:rPr lang="en-US" dirty="0"/>
            </a:br>
            <a:r>
              <a:rPr lang="en-US" dirty="0"/>
              <a:t>AHSAA Baseball Pitching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endParaRPr lang="en-US" dirty="0"/>
          </a:p>
          <a:p>
            <a:pPr fontAlgn="base"/>
            <a:r>
              <a:rPr lang="en-US" dirty="0"/>
              <a:t>Level – Pitches Allowed Per Day</a:t>
            </a:r>
          </a:p>
          <a:p>
            <a:pPr lvl="1" fontAlgn="base"/>
            <a:r>
              <a:rPr lang="en-US" sz="3000" dirty="0"/>
              <a:t>11th &amp; 12th Graders             120</a:t>
            </a:r>
          </a:p>
          <a:p>
            <a:pPr lvl="1" fontAlgn="base"/>
            <a:r>
              <a:rPr lang="en-US" sz="3000" dirty="0"/>
              <a:t>9th &amp; 10</a:t>
            </a:r>
            <a:r>
              <a:rPr lang="en-US" sz="3000" baseline="30000" dirty="0"/>
              <a:t>th</a:t>
            </a:r>
            <a:r>
              <a:rPr lang="en-US" sz="3000" dirty="0"/>
              <a:t> Graders                100</a:t>
            </a:r>
          </a:p>
          <a:p>
            <a:pPr lvl="1" fontAlgn="base"/>
            <a:r>
              <a:rPr lang="en-US" sz="3000" dirty="0"/>
              <a:t>7th &amp; 8th Graders                   85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2027 Season </a:t>
            </a:r>
            <a:br>
              <a:rPr lang="en-US" dirty="0"/>
            </a:br>
            <a:r>
              <a:rPr lang="en-US" dirty="0"/>
              <a:t>AHSAA Baseball Pitching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800600"/>
          </a:xfrm>
        </p:spPr>
        <p:txBody>
          <a:bodyPr>
            <a:normAutofit/>
          </a:bodyPr>
          <a:lstStyle/>
          <a:p>
            <a:pPr fontAlgn="base"/>
            <a:endParaRPr lang="en-US" sz="2800" dirty="0"/>
          </a:p>
          <a:p>
            <a:pPr fontAlgn="base"/>
            <a:r>
              <a:rPr lang="en-US" sz="2800" dirty="0"/>
              <a:t>If a pitcher throws:</a:t>
            </a:r>
          </a:p>
          <a:p>
            <a:pPr lvl="1" fontAlgn="base"/>
            <a:r>
              <a:rPr lang="en-US" sz="2800" dirty="0"/>
              <a:t>76 or more pitches in a day	3 days rest</a:t>
            </a:r>
          </a:p>
          <a:p>
            <a:pPr lvl="1" fontAlgn="base"/>
            <a:r>
              <a:rPr lang="en-US" sz="2800" dirty="0"/>
              <a:t>51-75 pitches in a day 		2 days rest</a:t>
            </a:r>
          </a:p>
          <a:p>
            <a:pPr lvl="1" fontAlgn="base"/>
            <a:r>
              <a:rPr lang="en-US" sz="2800" dirty="0"/>
              <a:t>26-50 pitches in a day		1 day rest </a:t>
            </a:r>
          </a:p>
          <a:p>
            <a:pPr lvl="1" fontAlgn="base"/>
            <a:r>
              <a:rPr lang="en-US" sz="2800" dirty="0"/>
              <a:t>1-25 pitches in a day		0 days rest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MJHS Baseball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r>
              <a:rPr lang="en-US" dirty="0"/>
              <a:t>MJHS Baseball Website Address: </a:t>
            </a:r>
            <a:r>
              <a:rPr lang="en-US" dirty="0">
                <a:hlinkClick r:id="rId3"/>
              </a:rPr>
              <a:t>www.mortimerjordanbaseball.com</a:t>
            </a:r>
            <a:endParaRPr lang="en-US" dirty="0"/>
          </a:p>
          <a:p>
            <a:r>
              <a:rPr lang="en-US" dirty="0"/>
              <a:t>Announcements</a:t>
            </a:r>
          </a:p>
          <a:p>
            <a:r>
              <a:rPr lang="en-US" dirty="0"/>
              <a:t>All Baseball Forms</a:t>
            </a:r>
          </a:p>
          <a:p>
            <a:r>
              <a:rPr lang="en-US" dirty="0"/>
              <a:t>Updated Game Schedules</a:t>
            </a:r>
          </a:p>
          <a:p>
            <a:r>
              <a:rPr lang="en-US" dirty="0"/>
              <a:t>Updated Stats – Varsity Only</a:t>
            </a:r>
          </a:p>
          <a:p>
            <a:r>
              <a:rPr lang="en-US" dirty="0"/>
              <a:t>Updated Game Results – Varsity Only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MJ Baseball Facebook Page / Twitter</a:t>
            </a:r>
          </a:p>
          <a:p>
            <a:r>
              <a:rPr lang="en-US" dirty="0"/>
              <a:t>Group Me App – Parents</a:t>
            </a:r>
          </a:p>
          <a:p>
            <a:r>
              <a:rPr lang="en-US" dirty="0"/>
              <a:t>Group Me Etiquette</a:t>
            </a:r>
          </a:p>
          <a:p>
            <a:r>
              <a:rPr lang="en-US" dirty="0"/>
              <a:t>JEFCO Email – Players Only</a:t>
            </a:r>
          </a:p>
          <a:p>
            <a:r>
              <a:rPr lang="en-US" dirty="0"/>
              <a:t>Please do not call the school to ask if practice or game is canceled…it will be posted to these social media sites as soon as a decision has been made.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MJ Baseball Dugout Club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Dugout Club is responsible for  fundraising, facility operations, parent work-days, concessions, and most other baseball related items.</a:t>
            </a:r>
          </a:p>
          <a:p>
            <a:r>
              <a:rPr lang="en-US" dirty="0"/>
              <a:t>Special Thanks to the following people:</a:t>
            </a:r>
          </a:p>
          <a:p>
            <a:pPr lvl="1"/>
            <a:r>
              <a:rPr lang="en-US" dirty="0"/>
              <a:t>Mary Ann Woods – DC Treasurer </a:t>
            </a:r>
          </a:p>
          <a:p>
            <a:pPr lvl="1"/>
            <a:r>
              <a:rPr lang="en-US" dirty="0"/>
              <a:t>Valerie Maldonado – Concession Stand</a:t>
            </a:r>
          </a:p>
          <a:p>
            <a:pPr lvl="1"/>
            <a:r>
              <a:rPr lang="en-US" dirty="0"/>
              <a:t>All DC Board Members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516" y="512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MJ Baseball DC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418F80-B5CB-4E32-A889-1AFA76ECE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8" y="1166053"/>
            <a:ext cx="4342431" cy="5655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814EA0-A32D-43B8-B311-959306F7A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234" y="1173259"/>
            <a:ext cx="4365938" cy="564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0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Fundraisers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655" y="1431493"/>
            <a:ext cx="8077200" cy="4893107"/>
          </a:xfrm>
        </p:spPr>
        <p:txBody>
          <a:bodyPr>
            <a:normAutofit/>
          </a:bodyPr>
          <a:lstStyle/>
          <a:p>
            <a:r>
              <a:rPr lang="en-US" dirty="0"/>
              <a:t>School</a:t>
            </a:r>
          </a:p>
          <a:p>
            <a:pPr lvl="1"/>
            <a:r>
              <a:rPr lang="en-US" dirty="0"/>
              <a:t>20/20 Letters</a:t>
            </a:r>
          </a:p>
          <a:p>
            <a:pPr lvl="2"/>
            <a:r>
              <a:rPr lang="en-US" dirty="0"/>
              <a:t>Letters will be mailed out again this year.  </a:t>
            </a:r>
          </a:p>
          <a:p>
            <a:pPr lvl="2"/>
            <a:r>
              <a:rPr lang="en-US" dirty="0"/>
              <a:t>Players are to address envelopes and stuff envelopes with the 20/20 letters.</a:t>
            </a:r>
          </a:p>
          <a:p>
            <a:r>
              <a:rPr lang="en-US" dirty="0"/>
              <a:t>Dugout Club</a:t>
            </a:r>
          </a:p>
          <a:p>
            <a:pPr lvl="1"/>
            <a:r>
              <a:rPr lang="en-US" dirty="0"/>
              <a:t>Golf Tournament</a:t>
            </a:r>
          </a:p>
          <a:p>
            <a:pPr lvl="1"/>
            <a:r>
              <a:rPr lang="en-US" dirty="0"/>
              <a:t>Digital Advertising</a:t>
            </a:r>
          </a:p>
          <a:p>
            <a:pPr lvl="1"/>
            <a:r>
              <a:rPr lang="en-US" dirty="0"/>
              <a:t>Steak Dinner     </a:t>
            </a:r>
            <a:endParaRPr lang="en-US" baseline="30000" dirty="0"/>
          </a:p>
          <a:p>
            <a:pPr lvl="1"/>
            <a:r>
              <a:rPr lang="en-US" dirty="0"/>
              <a:t>Concession Stand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Spirit Packs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High school baseball expenses add up fast, so we want to be as flexible as possible.</a:t>
            </a:r>
          </a:p>
          <a:p>
            <a:endParaRPr lang="en-US" dirty="0"/>
          </a:p>
          <a:p>
            <a:r>
              <a:rPr lang="en-US" dirty="0"/>
              <a:t>To help ease the financial burden, we’re offering a 3-installment payment plan. You can simply take your player's total spirit pack balance and divide it by 3, following the schedule below: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Payment 1: Due Thursday, 09/24/2026</a:t>
            </a:r>
            <a:br>
              <a:rPr lang="en-US" dirty="0"/>
            </a:br>
            <a:r>
              <a:rPr lang="en-US" dirty="0"/>
              <a:t>Payment 2: Due Monday, 11/02/2026</a:t>
            </a:r>
            <a:br>
              <a:rPr lang="en-US" dirty="0"/>
            </a:br>
            <a:r>
              <a:rPr lang="en-US" dirty="0"/>
              <a:t>Payment 3: Due Tuesday, 12/01/2026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Spirit Packs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Forms &amp; First Payment:</a:t>
            </a:r>
            <a:br>
              <a:rPr lang="en-US" dirty="0"/>
            </a:br>
            <a:r>
              <a:rPr lang="en-US" dirty="0"/>
              <a:t>Spirit Pack forms are due Thursday, 09/24/2026. </a:t>
            </a:r>
          </a:p>
          <a:p>
            <a:r>
              <a:rPr lang="en-US" dirty="0"/>
              <a:t>You can choose to pay in full or pay Installment 1 at this time—whatever works best for your family.</a:t>
            </a:r>
          </a:p>
          <a:p>
            <a:r>
              <a:rPr lang="en-US" dirty="0"/>
              <a:t>You are also welcome to pay the remaining balance off in full at any point before 12/01/2026.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329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Spirit Packs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Payment Methods: Cash, check, or credit card. Note: Credit card payments include a 3% processing fee charged by Square.</a:t>
            </a:r>
          </a:p>
          <a:p>
            <a:endParaRPr lang="en-US" dirty="0"/>
          </a:p>
          <a:p>
            <a:r>
              <a:rPr lang="en-US" dirty="0"/>
              <a:t>In-Person Card Payments:</a:t>
            </a:r>
            <a:br>
              <a:rPr lang="en-US" dirty="0"/>
            </a:br>
            <a:r>
              <a:rPr lang="en-US" dirty="0"/>
              <a:t>Card payments can be made in person at MJHS from 6:00 PM – 6:30 PM on each of the due dates listed above. </a:t>
            </a:r>
          </a:p>
          <a:p>
            <a:endParaRPr lang="en-US" dirty="0"/>
          </a:p>
          <a:p>
            <a:r>
              <a:rPr lang="en-US" dirty="0"/>
              <a:t>Item Distribution:</a:t>
            </a:r>
            <a:br>
              <a:rPr lang="en-US" dirty="0"/>
            </a:br>
            <a:r>
              <a:rPr lang="en-US" dirty="0"/>
              <a:t>Spirit pack items will be handed out to players once their balance is paid in full.</a:t>
            </a:r>
          </a:p>
        </p:txBody>
      </p:sp>
    </p:spTree>
    <p:extLst>
      <p:ext uri="{BB962C8B-B14F-4D97-AF65-F5344CB8AC3E}">
        <p14:creationId xmlns:p14="http://schemas.microsoft.com/office/powerpoint/2010/main" val="758235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Pinstripe 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59683"/>
            <a:ext cx="3505200" cy="3895588"/>
          </a:xfrm>
        </p:spPr>
        <p:txBody>
          <a:bodyPr/>
          <a:lstStyle/>
          <a:p>
            <a:r>
              <a:rPr lang="en-US" dirty="0"/>
              <a:t>Jersey - $66</a:t>
            </a:r>
          </a:p>
          <a:p>
            <a:r>
              <a:rPr lang="en-US" dirty="0"/>
              <a:t>Pants - $62</a:t>
            </a:r>
          </a:p>
          <a:p>
            <a:r>
              <a:rPr lang="en-US" dirty="0"/>
              <a:t>Thoughts?</a:t>
            </a:r>
          </a:p>
          <a:p>
            <a:r>
              <a:rPr lang="en-US" dirty="0"/>
              <a:t>Varsity Only vs. All Teams?</a:t>
            </a:r>
          </a:p>
          <a:p>
            <a:r>
              <a:rPr lang="en-US" dirty="0"/>
              <a:t>Vote</a:t>
            </a:r>
            <a:endParaRPr lang="en-US" baseline="30000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72A819-3F3E-4347-B83A-A64307E49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659683"/>
            <a:ext cx="4285424" cy="48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160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655" y="1431493"/>
            <a:ext cx="8077200" cy="489310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October 16</a:t>
            </a:r>
            <a:r>
              <a:rPr lang="en-US" baseline="30000" dirty="0"/>
              <a:t>th</a:t>
            </a:r>
            <a:r>
              <a:rPr lang="en-US" dirty="0"/>
              <a:t> – 20/20 Letters Due</a:t>
            </a:r>
          </a:p>
          <a:p>
            <a:r>
              <a:rPr lang="en-US" dirty="0"/>
              <a:t>January 11</a:t>
            </a:r>
            <a:r>
              <a:rPr lang="en-US" baseline="30000" dirty="0"/>
              <a:t>th</a:t>
            </a:r>
            <a:r>
              <a:rPr lang="en-US" dirty="0"/>
              <a:t> – First day of practice </a:t>
            </a:r>
          </a:p>
          <a:p>
            <a:r>
              <a:rPr lang="en-US" dirty="0"/>
              <a:t>January 23</a:t>
            </a:r>
            <a:r>
              <a:rPr lang="en-US" baseline="30000" dirty="0"/>
              <a:t>rd</a:t>
            </a:r>
            <a:r>
              <a:rPr lang="en-US" dirty="0"/>
              <a:t> – Assigned signs due for SP credit, Steak dinner tickets are due, Parent workday at the baseball field, Dugout Club dues are due</a:t>
            </a:r>
          </a:p>
          <a:p>
            <a:r>
              <a:rPr lang="en-US" dirty="0"/>
              <a:t>January 30</a:t>
            </a:r>
            <a:r>
              <a:rPr lang="en-US" baseline="30000" dirty="0"/>
              <a:t>th</a:t>
            </a:r>
            <a:r>
              <a:rPr lang="en-US" dirty="0"/>
              <a:t> – Steak Dinner, LOB tickets are due </a:t>
            </a:r>
          </a:p>
          <a:p>
            <a:r>
              <a:rPr lang="en-US" dirty="0"/>
              <a:t>February 11</a:t>
            </a:r>
            <a:r>
              <a:rPr lang="en-US" baseline="30000" dirty="0"/>
              <a:t>th</a:t>
            </a:r>
            <a:r>
              <a:rPr lang="en-US" dirty="0"/>
              <a:t> – Leadoff Banquet, Unsold signs are due for SP credit</a:t>
            </a:r>
          </a:p>
          <a:p>
            <a:r>
              <a:rPr lang="en-US" dirty="0"/>
              <a:t>February 18</a:t>
            </a:r>
            <a:r>
              <a:rPr lang="en-US" baseline="30000" dirty="0"/>
              <a:t>th</a:t>
            </a:r>
            <a:r>
              <a:rPr lang="en-US" dirty="0"/>
              <a:t> – Opening Day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2589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are truly blessed – players, facility, parents, support of the program</a:t>
            </a:r>
          </a:p>
          <a:p>
            <a:r>
              <a:rPr lang="en-US" dirty="0"/>
              <a:t>The coaching staff will create a positive learning environment for the players</a:t>
            </a:r>
          </a:p>
          <a:p>
            <a:r>
              <a:rPr lang="en-US" dirty="0"/>
              <a:t>Players will learn the game of baseball and all the lessons in life it has to offer</a:t>
            </a:r>
          </a:p>
          <a:p>
            <a:r>
              <a:rPr lang="en-US" dirty="0"/>
              <a:t>Program will be ran in a professional manner mimicking that of a college or professional program.  </a:t>
            </a:r>
          </a:p>
          <a:p>
            <a:r>
              <a:rPr lang="en-US" dirty="0"/>
              <a:t>Thank you for all you have done and will do to make our baseball program one of the best in the state.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FEE2373E53F14D9B003D0E44B64F42" ma:contentTypeVersion="0" ma:contentTypeDescription="Create a new document." ma:contentTypeScope="" ma:versionID="653693d461e55d0cc2c19868c4746a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a5736bf44e0b86fc5fcf61d7e5efc3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829D88-DE7D-4E09-9EA3-AF384C706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DCEE315-69BD-47AE-9BF5-77F3841F656A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F0D8A93-8F08-48EC-87D0-185FFF04DE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882</TotalTime>
  <Words>1672</Words>
  <Application>Microsoft Office PowerPoint</Application>
  <PresentationFormat>On-screen Show (4:3)</PresentationFormat>
  <Paragraphs>283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Franklin Gothic Book</vt:lpstr>
      <vt:lpstr>Wingdings 2</vt:lpstr>
      <vt:lpstr>Technic</vt:lpstr>
      <vt:lpstr>Mortimer Jordan Baseball  2027      </vt:lpstr>
      <vt:lpstr>Head Baseball Coach</vt:lpstr>
      <vt:lpstr>Assistant Coach</vt:lpstr>
      <vt:lpstr>Assistant Coach</vt:lpstr>
      <vt:lpstr>Assistant Coach</vt:lpstr>
      <vt:lpstr>Assistant Coach</vt:lpstr>
      <vt:lpstr>Assistant Coach</vt:lpstr>
      <vt:lpstr>Baseball Philosophy</vt:lpstr>
      <vt:lpstr>Baseball Philosophy</vt:lpstr>
      <vt:lpstr>Roster Breakdown</vt:lpstr>
      <vt:lpstr>2027 and Beyond</vt:lpstr>
      <vt:lpstr>Team Rules</vt:lpstr>
      <vt:lpstr>Playing Time</vt:lpstr>
      <vt:lpstr>Parent Conduct</vt:lpstr>
      <vt:lpstr>Parental Concerns</vt:lpstr>
      <vt:lpstr>AHSAA Eligibility / DragonFly</vt:lpstr>
      <vt:lpstr>MJHS Eligibility</vt:lpstr>
      <vt:lpstr>Player Injury</vt:lpstr>
      <vt:lpstr>Practice Schedule</vt:lpstr>
      <vt:lpstr>Missing Practice</vt:lpstr>
      <vt:lpstr>Practice Attire</vt:lpstr>
      <vt:lpstr>2027 Scheduling Guidelines </vt:lpstr>
      <vt:lpstr>2027 Game Schedule</vt:lpstr>
      <vt:lpstr>2027 Season   AHSAA Baseball Pitching Rules</vt:lpstr>
      <vt:lpstr>2027 Season  AHSAA Baseball Pitching Rules</vt:lpstr>
      <vt:lpstr>MJHS Baseball Website</vt:lpstr>
      <vt:lpstr>Communication</vt:lpstr>
      <vt:lpstr>MJ Baseball Dugout Club</vt:lpstr>
      <vt:lpstr>MJ Baseball DC Budget</vt:lpstr>
      <vt:lpstr>Fundraisers</vt:lpstr>
      <vt:lpstr>Spirit Packs</vt:lpstr>
      <vt:lpstr>Spirit Packs</vt:lpstr>
      <vt:lpstr>Spirit Packs</vt:lpstr>
      <vt:lpstr>Pinstripe Uniform</vt:lpstr>
      <vt:lpstr>Important Dates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Mortimer Jordan Baseball  2015</dc:title>
  <dc:creator>Shayne Carnes</dc:creator>
  <cp:lastModifiedBy>Michael S Carnes</cp:lastModifiedBy>
  <cp:revision>107</cp:revision>
  <cp:lastPrinted>2025-09-18T17:36:58Z</cp:lastPrinted>
  <dcterms:created xsi:type="dcterms:W3CDTF">2014-10-29T15:24:42Z</dcterms:created>
  <dcterms:modified xsi:type="dcterms:W3CDTF">2026-09-22T15:54:47Z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0x0101009EFEE2373E53F14D9B003D0E44B64F42</vt:lpwstr>
  </property>
</Properties>
</file>