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handoutMasterIdLst>
    <p:handoutMasterId r:id="rId34"/>
  </p:handoutMasterIdLst>
  <p:sldIdLst>
    <p:sldId id="256" r:id="rId5"/>
    <p:sldId id="257" r:id="rId6"/>
    <p:sldId id="258" r:id="rId7"/>
    <p:sldId id="283" r:id="rId8"/>
    <p:sldId id="284" r:id="rId9"/>
    <p:sldId id="285" r:id="rId10"/>
    <p:sldId id="259" r:id="rId11"/>
    <p:sldId id="260" r:id="rId12"/>
    <p:sldId id="261" r:id="rId13"/>
    <p:sldId id="267" r:id="rId14"/>
    <p:sldId id="262" r:id="rId15"/>
    <p:sldId id="263" r:id="rId16"/>
    <p:sldId id="264" r:id="rId17"/>
    <p:sldId id="265" r:id="rId18"/>
    <p:sldId id="266" r:id="rId19"/>
    <p:sldId id="268" r:id="rId20"/>
    <p:sldId id="280" r:id="rId21"/>
    <p:sldId id="270" r:id="rId22"/>
    <p:sldId id="272" r:id="rId23"/>
    <p:sldId id="273" r:id="rId24"/>
    <p:sldId id="274" r:id="rId25"/>
    <p:sldId id="276" r:id="rId26"/>
    <p:sldId id="286" r:id="rId27"/>
    <p:sldId id="279" r:id="rId28"/>
    <p:sldId id="269" r:id="rId29"/>
    <p:sldId id="281" r:id="rId30"/>
    <p:sldId id="282" r:id="rId31"/>
    <p:sldId id="27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47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BD8EDB-FDA1-41F1-BD42-F60A030DF31C}" type="datetimeFigureOut">
              <a:rPr lang="en-US" smtClean="0"/>
              <a:pPr/>
              <a:t>10/13/2022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F2AC71-DE83-4768-B4BB-4405F50E3BD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964F8-2E2A-4A4C-B0EA-E1A7BFF4D76D}" type="datetimeFigureOut">
              <a:rPr lang="en-US" smtClean="0"/>
              <a:pPr/>
              <a:t>10/13/2022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749E32-834E-430A-A487-DDB45B05352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749E32-834E-430A-A487-DDB45B05352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749E32-834E-430A-A487-DDB45B05352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749E32-834E-430A-A487-DDB45B05352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749E32-834E-430A-A487-DDB45B05352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749E32-834E-430A-A487-DDB45B05352F}"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749E32-834E-430A-A487-DDB45B05352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749E32-834E-430A-A487-DDB45B05352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749E32-834E-430A-A487-DDB45B05352F}" type="slidenum">
              <a:rPr lang="en-US" smtClean="0"/>
              <a:pPr/>
              <a:t>4</a:t>
            </a:fld>
            <a:endParaRPr lang="en-US"/>
          </a:p>
        </p:txBody>
      </p:sp>
    </p:spTree>
    <p:extLst>
      <p:ext uri="{BB962C8B-B14F-4D97-AF65-F5344CB8AC3E}">
        <p14:creationId xmlns:p14="http://schemas.microsoft.com/office/powerpoint/2010/main" val="2277815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749E32-834E-430A-A487-DDB45B05352F}" type="slidenum">
              <a:rPr lang="en-US" smtClean="0"/>
              <a:pPr/>
              <a:t>5</a:t>
            </a:fld>
            <a:endParaRPr lang="en-US"/>
          </a:p>
        </p:txBody>
      </p:sp>
    </p:spTree>
    <p:extLst>
      <p:ext uri="{BB962C8B-B14F-4D97-AF65-F5344CB8AC3E}">
        <p14:creationId xmlns:p14="http://schemas.microsoft.com/office/powerpoint/2010/main" val="127568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749E32-834E-430A-A487-DDB45B05352F}" type="slidenum">
              <a:rPr lang="en-US" smtClean="0"/>
              <a:pPr/>
              <a:t>6</a:t>
            </a:fld>
            <a:endParaRPr lang="en-US"/>
          </a:p>
        </p:txBody>
      </p:sp>
    </p:spTree>
    <p:extLst>
      <p:ext uri="{BB962C8B-B14F-4D97-AF65-F5344CB8AC3E}">
        <p14:creationId xmlns:p14="http://schemas.microsoft.com/office/powerpoint/2010/main" val="3128067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749E32-834E-430A-A487-DDB45B05352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749E32-834E-430A-A487-DDB45B05352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749E32-834E-430A-A487-DDB45B05352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8BA6FBD-73B5-4C3A-B155-2BD395D3B630}" type="datetimeFigureOut">
              <a:rPr lang="en-US" smtClean="0"/>
              <a:pPr/>
              <a:t>10/13/2022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F5BDABA-08BF-4FB9-BE19-7A0185C9720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BA6FBD-73B5-4C3A-B155-2BD395D3B630}" type="datetimeFigureOut">
              <a:rPr lang="en-US" smtClean="0"/>
              <a:pPr/>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BDABA-08BF-4FB9-BE19-7A0185C972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BA6FBD-73B5-4C3A-B155-2BD395D3B630}" type="datetimeFigureOut">
              <a:rPr lang="en-US" smtClean="0"/>
              <a:pPr/>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BDABA-08BF-4FB9-BE19-7A0185C9720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BA6FBD-73B5-4C3A-B155-2BD395D3B630}" type="datetimeFigureOut">
              <a:rPr lang="en-US" smtClean="0"/>
              <a:pPr/>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BDABA-08BF-4FB9-BE19-7A0185C9720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8BA6FBD-73B5-4C3A-B155-2BD395D3B630}" type="datetimeFigureOut">
              <a:rPr lang="en-US" smtClean="0"/>
              <a:pPr/>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BDABA-08BF-4FB9-BE19-7A0185C9720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8BA6FBD-73B5-4C3A-B155-2BD395D3B630}" type="datetimeFigureOut">
              <a:rPr lang="en-US" smtClean="0"/>
              <a:pPr/>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BDABA-08BF-4FB9-BE19-7A0185C9720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8BA6FBD-73B5-4C3A-B155-2BD395D3B630}" type="datetimeFigureOut">
              <a:rPr lang="en-US" smtClean="0"/>
              <a:pPr/>
              <a:t>10/13/2022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BDABA-08BF-4FB9-BE19-7A0185C9720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8BA6FBD-73B5-4C3A-B155-2BD395D3B630}" type="datetimeFigureOut">
              <a:rPr lang="en-US" smtClean="0"/>
              <a:pPr/>
              <a:t>10/13/2022</a:t>
            </a:fld>
            <a:endParaRPr lang="en-US"/>
          </a:p>
        </p:txBody>
      </p:sp>
      <p:sp>
        <p:nvSpPr>
          <p:cNvPr id="8" name="Slide Number Placeholder 7"/>
          <p:cNvSpPr>
            <a:spLocks noGrp="1"/>
          </p:cNvSpPr>
          <p:nvPr>
            <p:ph type="sldNum" sz="quarter" idx="11"/>
          </p:nvPr>
        </p:nvSpPr>
        <p:spPr/>
        <p:txBody>
          <a:bodyPr/>
          <a:lstStyle/>
          <a:p>
            <a:fld id="{7F5BDABA-08BF-4FB9-BE19-7A0185C97201}"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BA6FBD-73B5-4C3A-B155-2BD395D3B630}" type="datetimeFigureOut">
              <a:rPr lang="en-US" smtClean="0"/>
              <a:pPr/>
              <a:t>10/13/2022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BDABA-08BF-4FB9-BE19-7A0185C972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8BA6FBD-73B5-4C3A-B155-2BD395D3B630}" type="datetimeFigureOut">
              <a:rPr lang="en-US" smtClean="0"/>
              <a:pPr/>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7F5BDABA-08BF-4FB9-BE19-7A0185C9720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B8BA6FBD-73B5-4C3A-B155-2BD395D3B630}" type="datetimeFigureOut">
              <a:rPr lang="en-US" smtClean="0"/>
              <a:pPr/>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BDABA-08BF-4FB9-BE19-7A0185C9720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8BA6FBD-73B5-4C3A-B155-2BD395D3B630}" type="datetimeFigureOut">
              <a:rPr lang="en-US" smtClean="0"/>
              <a:pPr/>
              <a:t>10/13/2022</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F5BDABA-08BF-4FB9-BE19-7A0185C9720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mortimerjordanbasebal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76400"/>
            <a:ext cx="6480048" cy="3352800"/>
          </a:xfrm>
        </p:spPr>
        <p:txBody>
          <a:bodyPr>
            <a:normAutofit fontScale="90000"/>
          </a:bodyPr>
          <a:lstStyle/>
          <a:p>
            <a:pPr algn="ctr"/>
            <a:r>
              <a:rPr lang="en-US" sz="6600" dirty="0" smtClean="0"/>
              <a:t>Mortimer Jordan Baseball </a:t>
            </a:r>
            <a:br>
              <a:rPr lang="en-US" sz="6600" dirty="0" smtClean="0"/>
            </a:br>
            <a:r>
              <a:rPr lang="en-US" sz="6600" dirty="0" smtClean="0"/>
              <a:t>2023</a:t>
            </a:r>
            <a:br>
              <a:rPr lang="en-US" sz="6600" dirty="0" smtClean="0"/>
            </a:br>
            <a:r>
              <a:rPr lang="en-US" sz="6600" dirty="0" smtClean="0"/>
              <a:t/>
            </a:r>
            <a:br>
              <a:rPr lang="en-US" sz="6600" dirty="0" smtClean="0"/>
            </a:br>
            <a:r>
              <a:rPr lang="en-US" sz="6600" dirty="0" smtClean="0"/>
              <a:t/>
            </a:r>
            <a:br>
              <a:rPr lang="en-US" sz="6600" dirty="0" smtClean="0"/>
            </a:br>
            <a:endParaRPr lang="en-US" sz="6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467600" cy="1143000"/>
          </a:xfrm>
        </p:spPr>
        <p:txBody>
          <a:bodyPr/>
          <a:lstStyle/>
          <a:p>
            <a:pPr algn="ctr"/>
            <a:r>
              <a:rPr lang="en-US" dirty="0" smtClean="0"/>
              <a:t>Uniforms</a:t>
            </a:r>
            <a:endParaRPr lang="en-US" dirty="0"/>
          </a:p>
        </p:txBody>
      </p:sp>
      <p:sp>
        <p:nvSpPr>
          <p:cNvPr id="3" name="Content Placeholder 2"/>
          <p:cNvSpPr>
            <a:spLocks noGrp="1"/>
          </p:cNvSpPr>
          <p:nvPr>
            <p:ph idx="1"/>
          </p:nvPr>
        </p:nvSpPr>
        <p:spPr/>
        <p:txBody>
          <a:bodyPr/>
          <a:lstStyle/>
          <a:p>
            <a:r>
              <a:rPr lang="en-US" dirty="0" smtClean="0"/>
              <a:t>Players are responsible for all school equipment loaned to them</a:t>
            </a:r>
          </a:p>
          <a:p>
            <a:r>
              <a:rPr lang="en-US" dirty="0" smtClean="0"/>
              <a:t>Uniforms should be washed after every game and will be required to be hanging in the player’s locker the next day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Playing Time</a:t>
            </a:r>
            <a:endParaRPr lang="en-US" dirty="0"/>
          </a:p>
        </p:txBody>
      </p:sp>
      <p:sp>
        <p:nvSpPr>
          <p:cNvPr id="3" name="Content Placeholder 2"/>
          <p:cNvSpPr>
            <a:spLocks noGrp="1"/>
          </p:cNvSpPr>
          <p:nvPr>
            <p:ph idx="1"/>
          </p:nvPr>
        </p:nvSpPr>
        <p:spPr/>
        <p:txBody>
          <a:bodyPr>
            <a:normAutofit lnSpcReduction="10000"/>
          </a:bodyPr>
          <a:lstStyle/>
          <a:p>
            <a:r>
              <a:rPr lang="en-US" dirty="0" smtClean="0"/>
              <a:t>Will discuss playing time with a player</a:t>
            </a:r>
          </a:p>
          <a:p>
            <a:r>
              <a:rPr lang="en-US" dirty="0" smtClean="0"/>
              <a:t>Will </a:t>
            </a:r>
            <a:r>
              <a:rPr lang="en-US" b="1" dirty="0" smtClean="0"/>
              <a:t>NOT </a:t>
            </a:r>
            <a:r>
              <a:rPr lang="en-US" dirty="0" smtClean="0"/>
              <a:t>discuss playing time with parent(s)</a:t>
            </a:r>
            <a:endParaRPr lang="en-US" b="1" dirty="0" smtClean="0"/>
          </a:p>
          <a:p>
            <a:r>
              <a:rPr lang="en-US" dirty="0" smtClean="0"/>
              <a:t>Playing time is determined by performance in practice and in games</a:t>
            </a:r>
          </a:p>
          <a:p>
            <a:r>
              <a:rPr lang="en-US" dirty="0" smtClean="0"/>
              <a:t>We will play the players that give us the best chance to win on that day</a:t>
            </a:r>
          </a:p>
          <a:p>
            <a:r>
              <a:rPr lang="en-US" dirty="0" smtClean="0"/>
              <a:t>Playing time must be earned</a:t>
            </a:r>
          </a:p>
          <a:p>
            <a:r>
              <a:rPr lang="en-US" dirty="0" smtClean="0"/>
              <a:t>No player is guaranteed playing time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Parent Conduct</a:t>
            </a:r>
            <a:endParaRPr lang="en-US" dirty="0"/>
          </a:p>
        </p:txBody>
      </p:sp>
      <p:sp>
        <p:nvSpPr>
          <p:cNvPr id="3" name="Content Placeholder 2"/>
          <p:cNvSpPr>
            <a:spLocks noGrp="1"/>
          </p:cNvSpPr>
          <p:nvPr>
            <p:ph idx="1"/>
          </p:nvPr>
        </p:nvSpPr>
        <p:spPr/>
        <p:txBody>
          <a:bodyPr>
            <a:normAutofit lnSpcReduction="10000"/>
          </a:bodyPr>
          <a:lstStyle/>
          <a:p>
            <a:r>
              <a:rPr lang="en-US" dirty="0" smtClean="0"/>
              <a:t>Set a good example for the student athletes</a:t>
            </a:r>
          </a:p>
          <a:p>
            <a:r>
              <a:rPr lang="en-US" dirty="0" smtClean="0"/>
              <a:t>Do not harass the umpires</a:t>
            </a:r>
          </a:p>
          <a:p>
            <a:r>
              <a:rPr lang="en-US" dirty="0" smtClean="0"/>
              <a:t>Absolutely no coaching your player from the stands during practice or a game</a:t>
            </a:r>
          </a:p>
          <a:p>
            <a:r>
              <a:rPr lang="en-US" dirty="0" smtClean="0"/>
              <a:t>Please do not yell at your kid from the stands.  It is counter-productive and it is embarrassing for the player.</a:t>
            </a:r>
          </a:p>
          <a:p>
            <a:r>
              <a:rPr lang="en-US" dirty="0" smtClean="0"/>
              <a:t>Social Media – “The Don’ts”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Parental Concerns</a:t>
            </a:r>
            <a:endParaRPr lang="en-US" dirty="0"/>
          </a:p>
        </p:txBody>
      </p:sp>
      <p:sp>
        <p:nvSpPr>
          <p:cNvPr id="3" name="Content Placeholder 2"/>
          <p:cNvSpPr>
            <a:spLocks noGrp="1"/>
          </p:cNvSpPr>
          <p:nvPr>
            <p:ph idx="1"/>
          </p:nvPr>
        </p:nvSpPr>
        <p:spPr/>
        <p:txBody>
          <a:bodyPr>
            <a:normAutofit lnSpcReduction="10000"/>
          </a:bodyPr>
          <a:lstStyle/>
          <a:p>
            <a:r>
              <a:rPr lang="en-US" dirty="0" smtClean="0"/>
              <a:t>24 hour cooling period</a:t>
            </a:r>
          </a:p>
          <a:p>
            <a:r>
              <a:rPr lang="en-US" dirty="0" smtClean="0"/>
              <a:t>Do not confront a coach during or after a game</a:t>
            </a:r>
          </a:p>
          <a:p>
            <a:r>
              <a:rPr lang="en-US" dirty="0" smtClean="0"/>
              <a:t>Call, text, email – set up time to meet and discuss issue during the school day</a:t>
            </a:r>
          </a:p>
          <a:p>
            <a:r>
              <a:rPr lang="en-US" dirty="0" smtClean="0"/>
              <a:t>Will not discuss playing time</a:t>
            </a:r>
          </a:p>
          <a:p>
            <a:r>
              <a:rPr lang="en-US" dirty="0" smtClean="0"/>
              <a:t>My door is always open…please let me know if there is an issue that needs to be discussed</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Player Injury</a:t>
            </a:r>
            <a:endParaRPr lang="en-US" dirty="0"/>
          </a:p>
        </p:txBody>
      </p:sp>
      <p:sp>
        <p:nvSpPr>
          <p:cNvPr id="3" name="Content Placeholder 2"/>
          <p:cNvSpPr>
            <a:spLocks noGrp="1"/>
          </p:cNvSpPr>
          <p:nvPr>
            <p:ph idx="1"/>
          </p:nvPr>
        </p:nvSpPr>
        <p:spPr>
          <a:xfrm>
            <a:off x="457200" y="1417638"/>
            <a:ext cx="7772400" cy="4708525"/>
          </a:xfrm>
        </p:spPr>
        <p:txBody>
          <a:bodyPr>
            <a:normAutofit/>
          </a:bodyPr>
          <a:lstStyle/>
          <a:p>
            <a:r>
              <a:rPr lang="en-US" dirty="0" smtClean="0"/>
              <a:t>Please let us know as soon as possible</a:t>
            </a:r>
          </a:p>
          <a:p>
            <a:r>
              <a:rPr lang="en-US" dirty="0" smtClean="0"/>
              <a:t>We have a Certified Athletic Trainer on Staff – Jeremy Free</a:t>
            </a:r>
          </a:p>
          <a:p>
            <a:r>
              <a:rPr lang="en-US" dirty="0" smtClean="0"/>
              <a:t>Please talk with Jeremy before taking a player to the doctor </a:t>
            </a:r>
          </a:p>
          <a:p>
            <a:r>
              <a:rPr lang="en-US" dirty="0" smtClean="0"/>
              <a:t>Pediatricians – result will more than likely be 2 weeks of rest and then re-evaluate.</a:t>
            </a:r>
          </a:p>
          <a:p>
            <a:r>
              <a:rPr lang="en-US" dirty="0" smtClean="0"/>
              <a:t>Jeremy’s phone number: 256-238-3320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AHSAA Eligibility / </a:t>
            </a:r>
            <a:r>
              <a:rPr lang="en-US" dirty="0" err="1" smtClean="0"/>
              <a:t>DragonFly</a:t>
            </a:r>
            <a:endParaRPr lang="en-US" dirty="0"/>
          </a:p>
        </p:txBody>
      </p:sp>
      <p:sp>
        <p:nvSpPr>
          <p:cNvPr id="3" name="Content Placeholder 2"/>
          <p:cNvSpPr>
            <a:spLocks noGrp="1"/>
          </p:cNvSpPr>
          <p:nvPr>
            <p:ph idx="1"/>
          </p:nvPr>
        </p:nvSpPr>
        <p:spPr/>
        <p:txBody>
          <a:bodyPr/>
          <a:lstStyle/>
          <a:p>
            <a:r>
              <a:rPr lang="en-US" dirty="0" smtClean="0"/>
              <a:t>Birth Certificate</a:t>
            </a:r>
          </a:p>
          <a:p>
            <a:r>
              <a:rPr lang="en-US" dirty="0" smtClean="0"/>
              <a:t>Star Sportsmanship</a:t>
            </a:r>
          </a:p>
          <a:p>
            <a:r>
              <a:rPr lang="en-US" dirty="0" smtClean="0"/>
              <a:t>Physical – must be current</a:t>
            </a:r>
          </a:p>
          <a:p>
            <a:r>
              <a:rPr lang="en-US" dirty="0" smtClean="0"/>
              <a:t>AHSAA Concussion Form - yearly</a:t>
            </a:r>
          </a:p>
          <a:p>
            <a:r>
              <a:rPr lang="en-US" dirty="0" smtClean="0"/>
              <a:t>AHSAA Student Release Form - yearly</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MJHS Eligibility</a:t>
            </a:r>
            <a:endParaRPr lang="en-US" dirty="0"/>
          </a:p>
        </p:txBody>
      </p:sp>
      <p:sp>
        <p:nvSpPr>
          <p:cNvPr id="3" name="Content Placeholder 2"/>
          <p:cNvSpPr>
            <a:spLocks noGrp="1"/>
          </p:cNvSpPr>
          <p:nvPr>
            <p:ph idx="1"/>
          </p:nvPr>
        </p:nvSpPr>
        <p:spPr/>
        <p:txBody>
          <a:bodyPr/>
          <a:lstStyle/>
          <a:p>
            <a:r>
              <a:rPr lang="en-US" dirty="0" smtClean="0"/>
              <a:t>MJHS Athletic Contract </a:t>
            </a:r>
          </a:p>
          <a:p>
            <a:r>
              <a:rPr lang="en-US" dirty="0" smtClean="0"/>
              <a:t>JEFCO Photo / Video Release</a:t>
            </a:r>
          </a:p>
          <a:p>
            <a:r>
              <a:rPr lang="en-US" dirty="0"/>
              <a:t>EMS – </a:t>
            </a:r>
            <a:r>
              <a:rPr lang="en-US" dirty="0" smtClean="0"/>
              <a:t>Jeremy Free</a:t>
            </a:r>
          </a:p>
          <a:p>
            <a:r>
              <a:rPr lang="en-US" dirty="0" smtClean="0"/>
              <a:t>Permission to Travel – Bus</a:t>
            </a:r>
          </a:p>
          <a:p>
            <a:r>
              <a:rPr lang="en-US" dirty="0" smtClean="0"/>
              <a:t>Permission to Travel – Parent Responsibility</a:t>
            </a:r>
          </a:p>
          <a:p>
            <a:r>
              <a:rPr lang="en-US" dirty="0" smtClean="0"/>
              <a:t>Information and Waiver Form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Spirit Packs</a:t>
            </a:r>
            <a:endParaRPr lang="en-US" dirty="0"/>
          </a:p>
        </p:txBody>
      </p:sp>
      <p:sp>
        <p:nvSpPr>
          <p:cNvPr id="3" name="Content Placeholder 2"/>
          <p:cNvSpPr>
            <a:spLocks noGrp="1"/>
          </p:cNvSpPr>
          <p:nvPr>
            <p:ph idx="1"/>
          </p:nvPr>
        </p:nvSpPr>
        <p:spPr/>
        <p:txBody>
          <a:bodyPr/>
          <a:lstStyle/>
          <a:p>
            <a:r>
              <a:rPr lang="en-US" dirty="0" smtClean="0"/>
              <a:t>Will order next week and should be here by the time we start practice in January.</a:t>
            </a:r>
          </a:p>
          <a:p>
            <a:r>
              <a:rPr lang="en-US" dirty="0" smtClean="0"/>
              <a:t>Spirit Packs must be paid for in full by January 28, 2023.</a:t>
            </a:r>
          </a:p>
          <a:p>
            <a:r>
              <a:rPr lang="en-US" dirty="0" smtClean="0"/>
              <a:t>If there is a problem with the spirit pack order, I need to know immediately so the problem can be corrected.</a:t>
            </a:r>
          </a:p>
          <a:p>
            <a:pPr>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Practice Schedule</a:t>
            </a:r>
            <a:endParaRPr lang="en-US" dirty="0"/>
          </a:p>
        </p:txBody>
      </p:sp>
      <p:sp>
        <p:nvSpPr>
          <p:cNvPr id="3" name="Content Placeholder 2"/>
          <p:cNvSpPr>
            <a:spLocks noGrp="1"/>
          </p:cNvSpPr>
          <p:nvPr>
            <p:ph idx="1"/>
          </p:nvPr>
        </p:nvSpPr>
        <p:spPr/>
        <p:txBody>
          <a:bodyPr/>
          <a:lstStyle/>
          <a:p>
            <a:r>
              <a:rPr lang="en-US" dirty="0" smtClean="0"/>
              <a:t>Will be on a day-to-day basis – plan for Monday through Saturday</a:t>
            </a:r>
          </a:p>
          <a:p>
            <a:r>
              <a:rPr lang="en-US" dirty="0" smtClean="0"/>
              <a:t>May change because of weather</a:t>
            </a:r>
          </a:p>
          <a:p>
            <a:r>
              <a:rPr lang="en-US" dirty="0" smtClean="0"/>
              <a:t>May need to come to field on some Sundays and put the tarp on (will not be required)</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MJHS Baseball Website</a:t>
            </a:r>
            <a:endParaRPr lang="en-US" dirty="0"/>
          </a:p>
        </p:txBody>
      </p:sp>
      <p:sp>
        <p:nvSpPr>
          <p:cNvPr id="3" name="Content Placeholder 2"/>
          <p:cNvSpPr>
            <a:spLocks noGrp="1"/>
          </p:cNvSpPr>
          <p:nvPr>
            <p:ph idx="1"/>
          </p:nvPr>
        </p:nvSpPr>
        <p:spPr>
          <a:xfrm>
            <a:off x="457200" y="1600200"/>
            <a:ext cx="8077200" cy="4525963"/>
          </a:xfrm>
        </p:spPr>
        <p:txBody>
          <a:bodyPr>
            <a:normAutofit/>
          </a:bodyPr>
          <a:lstStyle/>
          <a:p>
            <a:r>
              <a:rPr lang="en-US" dirty="0" smtClean="0"/>
              <a:t>MJHS Baseball Website Address: </a:t>
            </a:r>
            <a:r>
              <a:rPr lang="en-US" dirty="0" smtClean="0">
                <a:hlinkClick r:id="rId2"/>
              </a:rPr>
              <a:t>www.mortimerjordanbaseball.com</a:t>
            </a:r>
            <a:endParaRPr lang="en-US" dirty="0" smtClean="0"/>
          </a:p>
          <a:p>
            <a:r>
              <a:rPr lang="en-US" dirty="0" smtClean="0"/>
              <a:t>Announcements</a:t>
            </a:r>
          </a:p>
          <a:p>
            <a:r>
              <a:rPr lang="en-US" dirty="0" smtClean="0"/>
              <a:t>All Baseball Forms</a:t>
            </a:r>
          </a:p>
          <a:p>
            <a:r>
              <a:rPr lang="en-US" dirty="0" smtClean="0"/>
              <a:t>Updated Game Schedules</a:t>
            </a:r>
          </a:p>
          <a:p>
            <a:r>
              <a:rPr lang="en-US" dirty="0" smtClean="0"/>
              <a:t>Updated Stats – Varsity Only</a:t>
            </a:r>
          </a:p>
          <a:p>
            <a:r>
              <a:rPr lang="en-US" dirty="0" smtClean="0"/>
              <a:t>Updated Game Results – Varsity Only</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Head Baseball Coach</a:t>
            </a:r>
            <a:endParaRPr lang="en-US" dirty="0"/>
          </a:p>
        </p:txBody>
      </p:sp>
      <p:sp>
        <p:nvSpPr>
          <p:cNvPr id="3" name="Content Placeholder 2"/>
          <p:cNvSpPr>
            <a:spLocks noGrp="1"/>
          </p:cNvSpPr>
          <p:nvPr>
            <p:ph idx="1"/>
          </p:nvPr>
        </p:nvSpPr>
        <p:spPr>
          <a:xfrm>
            <a:off x="457200" y="1600200"/>
            <a:ext cx="4114800" cy="4800600"/>
          </a:xfrm>
        </p:spPr>
        <p:txBody>
          <a:bodyPr>
            <a:normAutofit fontScale="92500" lnSpcReduction="10000"/>
          </a:bodyPr>
          <a:lstStyle/>
          <a:p>
            <a:r>
              <a:rPr lang="en-US" dirty="0" smtClean="0"/>
              <a:t>Shayne Carnes – </a:t>
            </a:r>
          </a:p>
          <a:p>
            <a:pPr>
              <a:buNone/>
            </a:pPr>
            <a:r>
              <a:rPr lang="en-US" dirty="0" smtClean="0"/>
              <a:t>	17</a:t>
            </a:r>
            <a:r>
              <a:rPr lang="en-US" baseline="30000" dirty="0" smtClean="0"/>
              <a:t>th</a:t>
            </a:r>
            <a:r>
              <a:rPr lang="en-US" dirty="0" smtClean="0"/>
              <a:t> year as Head Baseball Coach at MJ, 21</a:t>
            </a:r>
            <a:r>
              <a:rPr lang="en-US" baseline="30000" dirty="0" smtClean="0"/>
              <a:t>st</a:t>
            </a:r>
            <a:r>
              <a:rPr lang="en-US" dirty="0" smtClean="0"/>
              <a:t> year overall</a:t>
            </a:r>
          </a:p>
          <a:p>
            <a:r>
              <a:rPr lang="en-US" dirty="0" smtClean="0"/>
              <a:t>Jamie – </a:t>
            </a:r>
          </a:p>
          <a:p>
            <a:pPr marL="36576" indent="0">
              <a:buNone/>
            </a:pPr>
            <a:r>
              <a:rPr lang="en-US" dirty="0"/>
              <a:t> </a:t>
            </a:r>
            <a:r>
              <a:rPr lang="en-US" dirty="0" smtClean="0"/>
              <a:t>   wife (16 years) </a:t>
            </a:r>
          </a:p>
          <a:p>
            <a:r>
              <a:rPr lang="en-US" dirty="0" smtClean="0"/>
              <a:t>Conner – </a:t>
            </a:r>
          </a:p>
          <a:p>
            <a:pPr marL="36576" indent="0">
              <a:buNone/>
            </a:pPr>
            <a:r>
              <a:rPr lang="en-US" dirty="0"/>
              <a:t> </a:t>
            </a:r>
            <a:r>
              <a:rPr lang="en-US" dirty="0" smtClean="0"/>
              <a:t>   son, age 14</a:t>
            </a:r>
          </a:p>
          <a:p>
            <a:r>
              <a:rPr lang="en-US" dirty="0" smtClean="0"/>
              <a:t>Caden – </a:t>
            </a:r>
          </a:p>
          <a:p>
            <a:pPr marL="36576" indent="0">
              <a:buNone/>
            </a:pPr>
            <a:r>
              <a:rPr lang="en-US" dirty="0"/>
              <a:t> </a:t>
            </a:r>
            <a:r>
              <a:rPr lang="en-US" dirty="0" smtClean="0"/>
              <a:t>   son, age 10</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417638"/>
            <a:ext cx="3733800" cy="503430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Communication</a:t>
            </a:r>
            <a:endParaRPr lang="en-US" dirty="0"/>
          </a:p>
        </p:txBody>
      </p:sp>
      <p:sp>
        <p:nvSpPr>
          <p:cNvPr id="3" name="Content Placeholder 2"/>
          <p:cNvSpPr>
            <a:spLocks noGrp="1"/>
          </p:cNvSpPr>
          <p:nvPr>
            <p:ph idx="1"/>
          </p:nvPr>
        </p:nvSpPr>
        <p:spPr/>
        <p:txBody>
          <a:bodyPr>
            <a:normAutofit/>
          </a:bodyPr>
          <a:lstStyle/>
          <a:p>
            <a:r>
              <a:rPr lang="en-US" dirty="0" smtClean="0"/>
              <a:t>MJ Baseball </a:t>
            </a:r>
            <a:r>
              <a:rPr lang="en-US" dirty="0" err="1" smtClean="0"/>
              <a:t>Facebook</a:t>
            </a:r>
            <a:r>
              <a:rPr lang="en-US" dirty="0" smtClean="0"/>
              <a:t> Page / Twitter</a:t>
            </a:r>
          </a:p>
          <a:p>
            <a:r>
              <a:rPr lang="en-US" dirty="0" smtClean="0"/>
              <a:t>Group Me App – Parents</a:t>
            </a:r>
          </a:p>
          <a:p>
            <a:r>
              <a:rPr lang="en-US" dirty="0" smtClean="0"/>
              <a:t>JEFCO Email – Players Only</a:t>
            </a:r>
          </a:p>
          <a:p>
            <a:r>
              <a:rPr lang="en-US" dirty="0" smtClean="0"/>
              <a:t>Please do not call the school to ask if practice or game is canceled…it will be posted to these social media sites as soon as a decision has been made.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MJ Baseball Dugout Club</a:t>
            </a:r>
            <a:endParaRPr lang="en-US" dirty="0"/>
          </a:p>
        </p:txBody>
      </p:sp>
      <p:sp>
        <p:nvSpPr>
          <p:cNvPr id="3" name="Content Placeholder 2"/>
          <p:cNvSpPr>
            <a:spLocks noGrp="1"/>
          </p:cNvSpPr>
          <p:nvPr>
            <p:ph idx="1"/>
          </p:nvPr>
        </p:nvSpPr>
        <p:spPr/>
        <p:txBody>
          <a:bodyPr>
            <a:normAutofit/>
          </a:bodyPr>
          <a:lstStyle/>
          <a:p>
            <a:r>
              <a:rPr lang="en-US" dirty="0" smtClean="0"/>
              <a:t>Our Dugout Club takes care of fundraising, facility operations, and concessions.</a:t>
            </a:r>
          </a:p>
          <a:p>
            <a:r>
              <a:rPr lang="en-US" dirty="0" smtClean="0"/>
              <a:t>Fundraisers, concession stand workers, gate workers, parent work-days, and all other things needed throughout the year is coordinated by the MJ Baseball Dugout Club</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Fundraisers</a:t>
            </a:r>
            <a:endParaRPr lang="en-US" dirty="0"/>
          </a:p>
        </p:txBody>
      </p:sp>
      <p:sp>
        <p:nvSpPr>
          <p:cNvPr id="3" name="Content Placeholder 2"/>
          <p:cNvSpPr>
            <a:spLocks noGrp="1"/>
          </p:cNvSpPr>
          <p:nvPr>
            <p:ph idx="1"/>
          </p:nvPr>
        </p:nvSpPr>
        <p:spPr>
          <a:xfrm>
            <a:off x="445655" y="1431493"/>
            <a:ext cx="8077200" cy="4893107"/>
          </a:xfrm>
        </p:spPr>
        <p:txBody>
          <a:bodyPr>
            <a:normAutofit/>
          </a:bodyPr>
          <a:lstStyle/>
          <a:p>
            <a:r>
              <a:rPr lang="en-US" dirty="0" smtClean="0"/>
              <a:t>School</a:t>
            </a:r>
          </a:p>
          <a:p>
            <a:pPr lvl="1"/>
            <a:r>
              <a:rPr lang="en-US" dirty="0" smtClean="0"/>
              <a:t>20/20 Letters</a:t>
            </a:r>
          </a:p>
          <a:p>
            <a:pPr lvl="2"/>
            <a:r>
              <a:rPr lang="en-US" dirty="0" smtClean="0"/>
              <a:t>Letters will be mailed out again this year.  </a:t>
            </a:r>
          </a:p>
          <a:p>
            <a:pPr lvl="2"/>
            <a:r>
              <a:rPr lang="en-US" dirty="0" smtClean="0"/>
              <a:t>Players are to address envelopes and stuff envelopes with the 20/20 letters.</a:t>
            </a:r>
          </a:p>
          <a:p>
            <a:r>
              <a:rPr lang="en-US" dirty="0" smtClean="0"/>
              <a:t>Dugout Club</a:t>
            </a:r>
          </a:p>
          <a:p>
            <a:pPr lvl="1"/>
            <a:r>
              <a:rPr lang="en-US" dirty="0" smtClean="0"/>
              <a:t>Field Signs</a:t>
            </a:r>
          </a:p>
          <a:p>
            <a:pPr lvl="1"/>
            <a:r>
              <a:rPr lang="en-US" dirty="0" smtClean="0"/>
              <a:t>Steak Dinner     </a:t>
            </a:r>
            <a:endParaRPr lang="en-US" baseline="30000" dirty="0" smtClean="0"/>
          </a:p>
          <a:p>
            <a:pPr lvl="1"/>
            <a:r>
              <a:rPr lang="en-US" dirty="0" smtClean="0"/>
              <a:t>Lead Off Banquet  </a:t>
            </a:r>
          </a:p>
          <a:p>
            <a:pPr lvl="1"/>
            <a:r>
              <a:rPr lang="en-US" dirty="0" smtClean="0"/>
              <a:t>Concession Stand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Important Dates</a:t>
            </a:r>
            <a:endParaRPr lang="en-US" dirty="0"/>
          </a:p>
        </p:txBody>
      </p:sp>
      <p:sp>
        <p:nvSpPr>
          <p:cNvPr id="3" name="Content Placeholder 2"/>
          <p:cNvSpPr>
            <a:spLocks noGrp="1"/>
          </p:cNvSpPr>
          <p:nvPr>
            <p:ph idx="1"/>
          </p:nvPr>
        </p:nvSpPr>
        <p:spPr>
          <a:xfrm>
            <a:off x="445655" y="1431493"/>
            <a:ext cx="8077200" cy="4893107"/>
          </a:xfrm>
        </p:spPr>
        <p:txBody>
          <a:bodyPr>
            <a:normAutofit fontScale="92500" lnSpcReduction="10000"/>
          </a:bodyPr>
          <a:lstStyle/>
          <a:p>
            <a:r>
              <a:rPr lang="en-US" dirty="0" smtClean="0"/>
              <a:t>November 4</a:t>
            </a:r>
            <a:r>
              <a:rPr lang="en-US" baseline="30000" dirty="0" smtClean="0"/>
              <a:t>th</a:t>
            </a:r>
            <a:r>
              <a:rPr lang="en-US" dirty="0" smtClean="0"/>
              <a:t> – 20/20 Letters Due</a:t>
            </a:r>
          </a:p>
          <a:p>
            <a:r>
              <a:rPr lang="en-US" dirty="0" smtClean="0"/>
              <a:t>January 9</a:t>
            </a:r>
            <a:r>
              <a:rPr lang="en-US" baseline="30000" dirty="0" smtClean="0"/>
              <a:t>th</a:t>
            </a:r>
            <a:r>
              <a:rPr lang="en-US" dirty="0" smtClean="0"/>
              <a:t> – First Day of Practice</a:t>
            </a:r>
          </a:p>
          <a:p>
            <a:r>
              <a:rPr lang="en-US" dirty="0" smtClean="0"/>
              <a:t>January 28</a:t>
            </a:r>
            <a:r>
              <a:rPr lang="en-US" baseline="30000" dirty="0" smtClean="0"/>
              <a:t>th</a:t>
            </a:r>
            <a:r>
              <a:rPr lang="en-US" dirty="0" smtClean="0"/>
              <a:t> – Signs due for spirit pack credit, steak dinner tickets are due, parent work day at the baseball field, concession stand “not to work” fee due, Dugout Clubs are due, and Spirit Pack money is due.</a:t>
            </a:r>
          </a:p>
          <a:p>
            <a:r>
              <a:rPr lang="en-US" dirty="0" smtClean="0"/>
              <a:t>February 4</a:t>
            </a:r>
            <a:r>
              <a:rPr lang="en-US" baseline="30000" dirty="0" smtClean="0"/>
              <a:t>th</a:t>
            </a:r>
            <a:r>
              <a:rPr lang="en-US" dirty="0" smtClean="0"/>
              <a:t> – Steak Dinner, LOB tickets are due</a:t>
            </a:r>
          </a:p>
          <a:p>
            <a:r>
              <a:rPr lang="en-US" dirty="0" smtClean="0"/>
              <a:t>February 9</a:t>
            </a:r>
            <a:r>
              <a:rPr lang="en-US" baseline="30000" dirty="0" smtClean="0"/>
              <a:t>th</a:t>
            </a:r>
            <a:r>
              <a:rPr lang="en-US" dirty="0" smtClean="0"/>
              <a:t> – Leadoff Banquet</a:t>
            </a:r>
          </a:p>
          <a:p>
            <a:r>
              <a:rPr lang="en-US" dirty="0" smtClean="0"/>
              <a:t>February 16</a:t>
            </a:r>
            <a:r>
              <a:rPr lang="en-US" baseline="30000" dirty="0" smtClean="0"/>
              <a:t>th</a:t>
            </a:r>
            <a:r>
              <a:rPr lang="en-US" dirty="0" smtClean="0"/>
              <a:t> – Opening Day</a:t>
            </a:r>
          </a:p>
        </p:txBody>
      </p:sp>
    </p:spTree>
    <p:extLst>
      <p:ext uri="{BB962C8B-B14F-4D97-AF65-F5344CB8AC3E}">
        <p14:creationId xmlns:p14="http://schemas.microsoft.com/office/powerpoint/2010/main" val="19032589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2023 Scheduling Guidelines </a:t>
            </a:r>
            <a:endParaRPr lang="en-US" dirty="0"/>
          </a:p>
        </p:txBody>
      </p:sp>
      <p:sp>
        <p:nvSpPr>
          <p:cNvPr id="3" name="Content Placeholder 2"/>
          <p:cNvSpPr>
            <a:spLocks noGrp="1"/>
          </p:cNvSpPr>
          <p:nvPr>
            <p:ph idx="1"/>
          </p:nvPr>
        </p:nvSpPr>
        <p:spPr/>
        <p:txBody>
          <a:bodyPr>
            <a:normAutofit/>
          </a:bodyPr>
          <a:lstStyle/>
          <a:p>
            <a:r>
              <a:rPr lang="en-US" dirty="0" smtClean="0"/>
              <a:t>AHSAA Baseball Schedule Restrictions</a:t>
            </a:r>
          </a:p>
          <a:p>
            <a:pPr lvl="1"/>
            <a:r>
              <a:rPr lang="en-US" dirty="0" smtClean="0"/>
              <a:t>28 Games for Varsity</a:t>
            </a:r>
          </a:p>
          <a:p>
            <a:pPr lvl="1"/>
            <a:r>
              <a:rPr lang="en-US" dirty="0" smtClean="0"/>
              <a:t>28 Games for JV</a:t>
            </a:r>
          </a:p>
          <a:p>
            <a:pPr lvl="1"/>
            <a:r>
              <a:rPr lang="en-US" dirty="0" smtClean="0"/>
              <a:t>28 Games for 9</a:t>
            </a:r>
            <a:r>
              <a:rPr lang="en-US" baseline="30000" dirty="0" smtClean="0"/>
              <a:t>th</a:t>
            </a:r>
            <a:r>
              <a:rPr lang="en-US" dirty="0" smtClean="0"/>
              <a:t> Grade </a:t>
            </a:r>
          </a:p>
          <a:p>
            <a:r>
              <a:rPr lang="en-US" dirty="0" smtClean="0"/>
              <a:t>My Plan</a:t>
            </a:r>
          </a:p>
          <a:p>
            <a:pPr lvl="1"/>
            <a:r>
              <a:rPr lang="en-US" dirty="0" smtClean="0"/>
              <a:t>Play games during Spring Break</a:t>
            </a:r>
          </a:p>
          <a:p>
            <a:pPr lvl="2"/>
            <a:r>
              <a:rPr lang="en-US" dirty="0"/>
              <a:t>6</a:t>
            </a:r>
            <a:r>
              <a:rPr lang="en-US" dirty="0" smtClean="0"/>
              <a:t> Varsity Games / 2 JV Games</a:t>
            </a:r>
          </a:p>
          <a:p>
            <a:r>
              <a:rPr lang="en-US" dirty="0" smtClean="0"/>
              <a:t>Scheduling Restrictions - Problems</a:t>
            </a:r>
          </a:p>
          <a:p>
            <a:pPr lvl="1"/>
            <a:r>
              <a:rPr lang="en-US" dirty="0" smtClean="0"/>
              <a:t>Playing Time </a:t>
            </a:r>
          </a:p>
          <a:p>
            <a:pPr lvl="2">
              <a:buNone/>
            </a:pPr>
            <a:endParaRPr lang="en-US" dirty="0" smtClean="0"/>
          </a:p>
          <a:p>
            <a:pPr lvl="2"/>
            <a:endParaRPr lang="en-US" dirty="0" smtClean="0"/>
          </a:p>
          <a:p>
            <a:pPr lvl="2"/>
            <a:endParaRPr lang="en-US" dirty="0" smtClean="0"/>
          </a:p>
          <a:p>
            <a:pPr lvl="2"/>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2023 Game Schedule</a:t>
            </a:r>
            <a:endParaRPr lang="en-US" dirty="0"/>
          </a:p>
        </p:txBody>
      </p:sp>
      <p:sp>
        <p:nvSpPr>
          <p:cNvPr id="3" name="Content Placeholder 2"/>
          <p:cNvSpPr>
            <a:spLocks noGrp="1"/>
          </p:cNvSpPr>
          <p:nvPr>
            <p:ph idx="1"/>
          </p:nvPr>
        </p:nvSpPr>
        <p:spPr>
          <a:xfrm>
            <a:off x="457200" y="1600200"/>
            <a:ext cx="7848600" cy="4724400"/>
          </a:xfrm>
        </p:spPr>
        <p:txBody>
          <a:bodyPr>
            <a:normAutofit fontScale="92500" lnSpcReduction="20000"/>
          </a:bodyPr>
          <a:lstStyle/>
          <a:p>
            <a:r>
              <a:rPr lang="en-US" dirty="0" smtClean="0"/>
              <a:t>Home Games</a:t>
            </a:r>
          </a:p>
          <a:p>
            <a:pPr lvl="1"/>
            <a:r>
              <a:rPr lang="en-US" dirty="0" smtClean="0"/>
              <a:t>Free Admission for Parents and Siblings of MJ Baseball Players</a:t>
            </a:r>
          </a:p>
          <a:p>
            <a:r>
              <a:rPr lang="en-US" dirty="0" smtClean="0"/>
              <a:t>Varsity – 36 games scheduled</a:t>
            </a:r>
          </a:p>
          <a:p>
            <a:r>
              <a:rPr lang="en-US" dirty="0" smtClean="0"/>
              <a:t>JV –  30 games scheduled</a:t>
            </a:r>
          </a:p>
          <a:p>
            <a:r>
              <a:rPr lang="en-US" dirty="0" smtClean="0"/>
              <a:t>9</a:t>
            </a:r>
            <a:r>
              <a:rPr lang="en-US" baseline="30000" dirty="0" smtClean="0"/>
              <a:t>th</a:t>
            </a:r>
            <a:r>
              <a:rPr lang="en-US" dirty="0" smtClean="0"/>
              <a:t> Grade – 28 games scheduled</a:t>
            </a:r>
          </a:p>
          <a:p>
            <a:r>
              <a:rPr lang="en-US" dirty="0" smtClean="0"/>
              <a:t>Spring Break</a:t>
            </a:r>
          </a:p>
          <a:p>
            <a:pPr lvl="1"/>
            <a:r>
              <a:rPr lang="en-US" dirty="0" smtClean="0"/>
              <a:t>Varsity – Gulf Shores, Al</a:t>
            </a:r>
          </a:p>
          <a:p>
            <a:pPr lvl="1"/>
            <a:r>
              <a:rPr lang="en-US" dirty="0" smtClean="0"/>
              <a:t>JV – 2 games on Friday leading up to Spring Break</a:t>
            </a:r>
          </a:p>
          <a:p>
            <a:r>
              <a:rPr lang="en-US" dirty="0" smtClean="0"/>
              <a:t>All Varsity games take precedence over JV / 9</a:t>
            </a:r>
            <a:r>
              <a:rPr lang="en-US" baseline="30000" dirty="0" smtClean="0"/>
              <a:t>th</a:t>
            </a:r>
            <a:r>
              <a:rPr lang="en-US" dirty="0" smtClean="0"/>
              <a:t> grade games</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2023 Season  </a:t>
            </a:r>
            <a:br>
              <a:rPr lang="en-US" dirty="0" smtClean="0"/>
            </a:br>
            <a:r>
              <a:rPr lang="en-US" dirty="0" smtClean="0"/>
              <a:t>AHSAA Baseball Pitching Rules</a:t>
            </a:r>
            <a:endParaRPr lang="en-US" dirty="0"/>
          </a:p>
        </p:txBody>
      </p:sp>
      <p:sp>
        <p:nvSpPr>
          <p:cNvPr id="3" name="Content Placeholder 2"/>
          <p:cNvSpPr>
            <a:spLocks noGrp="1"/>
          </p:cNvSpPr>
          <p:nvPr>
            <p:ph idx="1"/>
          </p:nvPr>
        </p:nvSpPr>
        <p:spPr/>
        <p:txBody>
          <a:bodyPr>
            <a:normAutofit/>
          </a:bodyPr>
          <a:lstStyle/>
          <a:p>
            <a:pPr fontAlgn="base"/>
            <a:endParaRPr lang="en-US" dirty="0" smtClean="0"/>
          </a:p>
          <a:p>
            <a:pPr fontAlgn="base"/>
            <a:r>
              <a:rPr lang="en-US" dirty="0" smtClean="0"/>
              <a:t>Level – Pitches Allowed Per Day</a:t>
            </a:r>
          </a:p>
          <a:p>
            <a:pPr lvl="1" fontAlgn="base"/>
            <a:r>
              <a:rPr lang="en-US" sz="3000" dirty="0" smtClean="0"/>
              <a:t>11th &amp; 12th Graders             120</a:t>
            </a:r>
          </a:p>
          <a:p>
            <a:pPr lvl="1" fontAlgn="base"/>
            <a:r>
              <a:rPr lang="en-US" sz="3000" dirty="0" smtClean="0"/>
              <a:t>9th &amp; 10</a:t>
            </a:r>
            <a:r>
              <a:rPr lang="en-US" sz="3000" baseline="30000" dirty="0" smtClean="0"/>
              <a:t>th</a:t>
            </a:r>
            <a:r>
              <a:rPr lang="en-US" sz="3000" dirty="0" smtClean="0"/>
              <a:t> Graders                100</a:t>
            </a:r>
          </a:p>
          <a:p>
            <a:pPr lvl="1" fontAlgn="base"/>
            <a:r>
              <a:rPr lang="en-US" sz="3000" dirty="0" smtClean="0"/>
              <a:t>7th &amp; 8th Graders                   85</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2023 Season </a:t>
            </a:r>
            <a:r>
              <a:rPr lang="en-US" dirty="0"/>
              <a:t/>
            </a:r>
            <a:br>
              <a:rPr lang="en-US" dirty="0"/>
            </a:br>
            <a:r>
              <a:rPr lang="en-US" dirty="0" smtClean="0"/>
              <a:t>AHSAA Baseball Pitching Rules</a:t>
            </a:r>
            <a:endParaRPr lang="en-US" dirty="0"/>
          </a:p>
        </p:txBody>
      </p:sp>
      <p:sp>
        <p:nvSpPr>
          <p:cNvPr id="3" name="Content Placeholder 2"/>
          <p:cNvSpPr>
            <a:spLocks noGrp="1"/>
          </p:cNvSpPr>
          <p:nvPr>
            <p:ph idx="1"/>
          </p:nvPr>
        </p:nvSpPr>
        <p:spPr>
          <a:xfrm>
            <a:off x="457200" y="1447800"/>
            <a:ext cx="8305800" cy="4800600"/>
          </a:xfrm>
        </p:spPr>
        <p:txBody>
          <a:bodyPr>
            <a:normAutofit/>
          </a:bodyPr>
          <a:lstStyle/>
          <a:p>
            <a:pPr fontAlgn="base"/>
            <a:endParaRPr lang="en-US" sz="2800" dirty="0" smtClean="0"/>
          </a:p>
          <a:p>
            <a:pPr fontAlgn="base"/>
            <a:r>
              <a:rPr lang="en-US" sz="2800" dirty="0" smtClean="0"/>
              <a:t>If a pitcher throws:</a:t>
            </a:r>
          </a:p>
          <a:p>
            <a:pPr lvl="1" fontAlgn="base"/>
            <a:r>
              <a:rPr lang="en-US" sz="2800" dirty="0" smtClean="0"/>
              <a:t>76 or more pitches in a day	3 days rest</a:t>
            </a:r>
          </a:p>
          <a:p>
            <a:pPr lvl="1" fontAlgn="base"/>
            <a:r>
              <a:rPr lang="en-US" sz="2800" dirty="0" smtClean="0"/>
              <a:t>51-75 pitches in a day 		2 days rest</a:t>
            </a:r>
          </a:p>
          <a:p>
            <a:pPr lvl="1" fontAlgn="base"/>
            <a:r>
              <a:rPr lang="en-US" sz="2800" dirty="0" smtClean="0"/>
              <a:t>26-50 pitches in a day		1 days rest </a:t>
            </a:r>
          </a:p>
          <a:p>
            <a:pPr lvl="1" fontAlgn="base"/>
            <a:r>
              <a:rPr lang="en-US" sz="2800" dirty="0" smtClean="0"/>
              <a:t>1-25 pitches in a day		0 days rest</a:t>
            </a:r>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We are truly blessed – players, facility, parents, support of the program</a:t>
            </a:r>
          </a:p>
          <a:p>
            <a:r>
              <a:rPr lang="en-US" dirty="0" smtClean="0"/>
              <a:t>The coaching staff will create a positive learning environment for the players</a:t>
            </a:r>
          </a:p>
          <a:p>
            <a:r>
              <a:rPr lang="en-US" dirty="0" smtClean="0"/>
              <a:t>Players will learn the game of baseball and all the lessons in life it has to offer</a:t>
            </a:r>
          </a:p>
          <a:p>
            <a:r>
              <a:rPr lang="en-US" dirty="0" smtClean="0"/>
              <a:t>Program will be ran in a professional manner mimicking that of a college or professional program.  </a:t>
            </a:r>
          </a:p>
          <a:p>
            <a:r>
              <a:rPr lang="en-US" dirty="0" smtClean="0"/>
              <a:t>Thank you for all you have done and will do to make our baseball program one of the best in the state.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Varsity Assistant Coach</a:t>
            </a:r>
            <a:endParaRPr lang="en-US" dirty="0"/>
          </a:p>
        </p:txBody>
      </p:sp>
      <p:sp>
        <p:nvSpPr>
          <p:cNvPr id="3" name="Content Placeholder 2"/>
          <p:cNvSpPr>
            <a:spLocks noGrp="1"/>
          </p:cNvSpPr>
          <p:nvPr>
            <p:ph idx="1"/>
          </p:nvPr>
        </p:nvSpPr>
        <p:spPr>
          <a:xfrm>
            <a:off x="457200" y="1600200"/>
            <a:ext cx="4724400" cy="4800600"/>
          </a:xfrm>
        </p:spPr>
        <p:txBody>
          <a:bodyPr>
            <a:normAutofit/>
          </a:bodyPr>
          <a:lstStyle/>
          <a:p>
            <a:r>
              <a:rPr lang="en-US" dirty="0" smtClean="0"/>
              <a:t>Chase </a:t>
            </a:r>
            <a:r>
              <a:rPr lang="en-US" dirty="0" err="1" smtClean="0"/>
              <a:t>Graveman</a:t>
            </a:r>
            <a:r>
              <a:rPr lang="en-US" dirty="0" smtClean="0"/>
              <a:t> –  </a:t>
            </a:r>
          </a:p>
          <a:p>
            <a:pPr marL="36576" indent="0">
              <a:buNone/>
            </a:pPr>
            <a:r>
              <a:rPr lang="en-US" dirty="0" smtClean="0"/>
              <a:t>   7 Years Coaching</a:t>
            </a:r>
          </a:p>
          <a:p>
            <a:r>
              <a:rPr lang="en-US" dirty="0" smtClean="0"/>
              <a:t>Haley – 			  wife (3 years)</a:t>
            </a:r>
          </a:p>
          <a:p>
            <a:r>
              <a:rPr lang="en-US" dirty="0" smtClean="0"/>
              <a:t>Tripp – </a:t>
            </a:r>
            <a:endParaRPr lang="en-US" dirty="0"/>
          </a:p>
          <a:p>
            <a:pPr marL="36576" indent="0">
              <a:buNone/>
            </a:pPr>
            <a:r>
              <a:rPr lang="en-US" dirty="0" smtClean="0"/>
              <a:t>    son, age 9 </a:t>
            </a:r>
          </a:p>
          <a:p>
            <a:pPr marL="36576" indent="0">
              <a:buNone/>
            </a:pPr>
            <a:r>
              <a:rPr lang="en-US" dirty="0"/>
              <a:t> </a:t>
            </a:r>
            <a:r>
              <a:rPr lang="en-US" dirty="0" smtClean="0"/>
              <a:t>   Months</a:t>
            </a:r>
          </a:p>
          <a:p>
            <a:pPr marL="36576" indent="0">
              <a:buNone/>
            </a:pPr>
            <a:r>
              <a:rPr lang="en-US" dirty="0" smtClean="0"/>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2743200"/>
            <a:ext cx="5334000" cy="399256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Varsity Assistant Coach</a:t>
            </a:r>
            <a:endParaRPr lang="en-US" dirty="0"/>
          </a:p>
        </p:txBody>
      </p:sp>
      <p:sp>
        <p:nvSpPr>
          <p:cNvPr id="3" name="Content Placeholder 2"/>
          <p:cNvSpPr>
            <a:spLocks noGrp="1"/>
          </p:cNvSpPr>
          <p:nvPr>
            <p:ph idx="1"/>
          </p:nvPr>
        </p:nvSpPr>
        <p:spPr>
          <a:xfrm>
            <a:off x="457200" y="1600200"/>
            <a:ext cx="4724400" cy="4800600"/>
          </a:xfrm>
        </p:spPr>
        <p:txBody>
          <a:bodyPr>
            <a:normAutofit/>
          </a:bodyPr>
          <a:lstStyle/>
          <a:p>
            <a:r>
              <a:rPr lang="en-US" dirty="0" smtClean="0"/>
              <a:t>Carl Rickman –	     </a:t>
            </a:r>
          </a:p>
          <a:p>
            <a:pPr marL="36576" indent="0">
              <a:buNone/>
            </a:pPr>
            <a:r>
              <a:rPr lang="en-US" dirty="0" smtClean="0"/>
              <a:t>   22 Years Coaching</a:t>
            </a:r>
          </a:p>
          <a:p>
            <a:r>
              <a:rPr lang="en-US" dirty="0" smtClean="0"/>
              <a:t>Laura – 			  wife (20 years)</a:t>
            </a:r>
          </a:p>
          <a:p>
            <a:r>
              <a:rPr lang="en-US" dirty="0" smtClean="0"/>
              <a:t>Tucker – 		  son, age 16</a:t>
            </a:r>
          </a:p>
          <a:p>
            <a:r>
              <a:rPr lang="en-US" dirty="0" err="1" smtClean="0"/>
              <a:t>Mallie</a:t>
            </a:r>
            <a:r>
              <a:rPr lang="en-US" dirty="0" smtClean="0"/>
              <a:t> Kate – </a:t>
            </a:r>
          </a:p>
          <a:p>
            <a:pPr marL="36576" indent="0">
              <a:buNone/>
            </a:pPr>
            <a:r>
              <a:rPr lang="en-US" dirty="0"/>
              <a:t> </a:t>
            </a:r>
            <a:r>
              <a:rPr lang="en-US" dirty="0" smtClean="0"/>
              <a:t>  daughter, age 10</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444302"/>
            <a:ext cx="2895600" cy="5112395"/>
          </a:xfrm>
          <a:prstGeom prst="rect">
            <a:avLst/>
          </a:prstGeom>
        </p:spPr>
      </p:pic>
    </p:spTree>
    <p:extLst>
      <p:ext uri="{BB962C8B-B14F-4D97-AF65-F5344CB8AC3E}">
        <p14:creationId xmlns:p14="http://schemas.microsoft.com/office/powerpoint/2010/main" val="3060309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Head JV Coach</a:t>
            </a:r>
            <a:endParaRPr lang="en-US" dirty="0"/>
          </a:p>
        </p:txBody>
      </p:sp>
      <p:sp>
        <p:nvSpPr>
          <p:cNvPr id="3" name="Content Placeholder 2"/>
          <p:cNvSpPr>
            <a:spLocks noGrp="1"/>
          </p:cNvSpPr>
          <p:nvPr>
            <p:ph idx="1"/>
          </p:nvPr>
        </p:nvSpPr>
        <p:spPr>
          <a:xfrm>
            <a:off x="457200" y="1600200"/>
            <a:ext cx="4724400" cy="4800600"/>
          </a:xfrm>
        </p:spPr>
        <p:txBody>
          <a:bodyPr>
            <a:normAutofit/>
          </a:bodyPr>
          <a:lstStyle/>
          <a:p>
            <a:r>
              <a:rPr lang="en-US" dirty="0" smtClean="0"/>
              <a:t>Chase </a:t>
            </a:r>
            <a:r>
              <a:rPr lang="en-US" dirty="0" err="1" smtClean="0"/>
              <a:t>Batchelor</a:t>
            </a:r>
            <a:r>
              <a:rPr lang="en-US" dirty="0" smtClean="0"/>
              <a:t> –	      </a:t>
            </a:r>
          </a:p>
          <a:p>
            <a:pPr marL="36576" indent="0">
              <a:buNone/>
            </a:pPr>
            <a:r>
              <a:rPr lang="en-US" dirty="0" smtClean="0"/>
              <a:t>   4 Years Coaching</a:t>
            </a:r>
          </a:p>
          <a:p>
            <a:r>
              <a:rPr lang="en-US" dirty="0" smtClean="0"/>
              <a:t>Skylar – 	</a:t>
            </a:r>
            <a:endParaRPr lang="en-US" dirty="0"/>
          </a:p>
          <a:p>
            <a:pPr marL="36576" indent="0">
              <a:buNone/>
            </a:pPr>
            <a:r>
              <a:rPr lang="en-US" dirty="0" smtClean="0"/>
              <a:t>    wife (&lt;1 year)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444336"/>
            <a:ext cx="3408218" cy="5112327"/>
          </a:xfrm>
          <a:prstGeom prst="rect">
            <a:avLst/>
          </a:prstGeom>
        </p:spPr>
      </p:pic>
    </p:spTree>
    <p:extLst>
      <p:ext uri="{BB962C8B-B14F-4D97-AF65-F5344CB8AC3E}">
        <p14:creationId xmlns:p14="http://schemas.microsoft.com/office/powerpoint/2010/main" val="2232609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Head 9</a:t>
            </a:r>
            <a:r>
              <a:rPr lang="en-US" baseline="30000" dirty="0" smtClean="0"/>
              <a:t>th</a:t>
            </a:r>
            <a:r>
              <a:rPr lang="en-US" dirty="0" smtClean="0"/>
              <a:t> Grade Coach</a:t>
            </a:r>
            <a:endParaRPr lang="en-US" dirty="0"/>
          </a:p>
        </p:txBody>
      </p:sp>
      <p:sp>
        <p:nvSpPr>
          <p:cNvPr id="3" name="Content Placeholder 2"/>
          <p:cNvSpPr>
            <a:spLocks noGrp="1"/>
          </p:cNvSpPr>
          <p:nvPr>
            <p:ph idx="1"/>
          </p:nvPr>
        </p:nvSpPr>
        <p:spPr>
          <a:xfrm>
            <a:off x="457200" y="1600200"/>
            <a:ext cx="4724400" cy="4800600"/>
          </a:xfrm>
        </p:spPr>
        <p:txBody>
          <a:bodyPr>
            <a:normAutofit/>
          </a:bodyPr>
          <a:lstStyle/>
          <a:p>
            <a:r>
              <a:rPr lang="en-US" dirty="0" smtClean="0"/>
              <a:t>Josh Pruett –	</a:t>
            </a:r>
          </a:p>
          <a:p>
            <a:pPr marL="36576" indent="0">
              <a:buNone/>
            </a:pPr>
            <a:r>
              <a:rPr lang="en-US" dirty="0" smtClean="0"/>
              <a:t>    5 Years Coaching</a:t>
            </a:r>
          </a:p>
          <a:p>
            <a:r>
              <a:rPr lang="en-US" dirty="0" smtClean="0"/>
              <a:t>Brandi – 		  wife (5 years)</a:t>
            </a:r>
          </a:p>
          <a:p>
            <a:r>
              <a:rPr lang="en-US" dirty="0" smtClean="0"/>
              <a:t>Cooper – 		  son, age 4</a:t>
            </a:r>
          </a:p>
          <a:p>
            <a:r>
              <a:rPr lang="en-US" dirty="0" smtClean="0"/>
              <a:t>Jack – son, age </a:t>
            </a:r>
            <a:r>
              <a:rPr lang="en-US" dirty="0"/>
              <a:t>2</a:t>
            </a:r>
            <a:endParaRPr lang="en-US"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1309914"/>
            <a:ext cx="3886200" cy="5381172"/>
          </a:xfrm>
          <a:prstGeom prst="rect">
            <a:avLst/>
          </a:prstGeom>
        </p:spPr>
      </p:pic>
    </p:spTree>
    <p:extLst>
      <p:ext uri="{BB962C8B-B14F-4D97-AF65-F5344CB8AC3E}">
        <p14:creationId xmlns:p14="http://schemas.microsoft.com/office/powerpoint/2010/main" val="3803452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Baseball Philosophy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Provide a professional atmosphere where student athletes can reach their full potential</a:t>
            </a:r>
          </a:p>
          <a:p>
            <a:r>
              <a:rPr lang="en-US" dirty="0" smtClean="0"/>
              <a:t>Develop players and improve skills daily</a:t>
            </a:r>
          </a:p>
          <a:p>
            <a:r>
              <a:rPr lang="en-US" dirty="0" smtClean="0"/>
              <a:t>Control the things we have the ability to control:  Effort and Attitude</a:t>
            </a:r>
          </a:p>
          <a:p>
            <a:r>
              <a:rPr lang="en-US" dirty="0" smtClean="0"/>
              <a:t>Varsity Baseball – priority is to win games, but we will not play to win at all cost</a:t>
            </a:r>
          </a:p>
          <a:p>
            <a:r>
              <a:rPr lang="en-US" dirty="0" smtClean="0"/>
              <a:t>JV / 9</a:t>
            </a:r>
            <a:r>
              <a:rPr lang="en-US" baseline="30000" dirty="0" smtClean="0"/>
              <a:t>th</a:t>
            </a:r>
            <a:r>
              <a:rPr lang="en-US" dirty="0" smtClean="0"/>
              <a:t> Grade Baseball – priority is to develop skills and to learn how to play winning baseball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Team Rules</a:t>
            </a:r>
            <a:endParaRPr lang="en-US" dirty="0"/>
          </a:p>
        </p:txBody>
      </p:sp>
      <p:sp>
        <p:nvSpPr>
          <p:cNvPr id="3" name="Content Placeholder 2"/>
          <p:cNvSpPr>
            <a:spLocks noGrp="1"/>
          </p:cNvSpPr>
          <p:nvPr>
            <p:ph idx="1"/>
          </p:nvPr>
        </p:nvSpPr>
        <p:spPr/>
        <p:txBody>
          <a:bodyPr>
            <a:normAutofit lnSpcReduction="10000"/>
          </a:bodyPr>
          <a:lstStyle/>
          <a:p>
            <a:r>
              <a:rPr lang="en-US" dirty="0" smtClean="0"/>
              <a:t>Playing baseball is privilege, not a right.  </a:t>
            </a:r>
          </a:p>
          <a:p>
            <a:r>
              <a:rPr lang="en-US" dirty="0" smtClean="0"/>
              <a:t>Each disciplinary action with be dealt with on a individual basis.</a:t>
            </a:r>
          </a:p>
          <a:p>
            <a:r>
              <a:rPr lang="en-US" dirty="0" smtClean="0"/>
              <a:t>No Alcohol, No Drugs</a:t>
            </a:r>
          </a:p>
          <a:p>
            <a:r>
              <a:rPr lang="en-US" dirty="0" smtClean="0"/>
              <a:t>Academics – C’s or better</a:t>
            </a:r>
          </a:p>
          <a:p>
            <a:r>
              <a:rPr lang="en-US" dirty="0" smtClean="0"/>
              <a:t>Hair Cuts – Above the eyes, ears, and collar of shirt</a:t>
            </a:r>
          </a:p>
          <a:p>
            <a:r>
              <a:rPr lang="en-US" dirty="0" smtClean="0"/>
              <a:t>Expect appropriate behavior both on and off the field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Practice Attire</a:t>
            </a:r>
            <a:endParaRPr lang="en-US" dirty="0"/>
          </a:p>
        </p:txBody>
      </p:sp>
      <p:sp>
        <p:nvSpPr>
          <p:cNvPr id="3" name="Content Placeholder 2"/>
          <p:cNvSpPr>
            <a:spLocks noGrp="1"/>
          </p:cNvSpPr>
          <p:nvPr>
            <p:ph idx="1"/>
          </p:nvPr>
        </p:nvSpPr>
        <p:spPr/>
        <p:txBody>
          <a:bodyPr/>
          <a:lstStyle/>
          <a:p>
            <a:r>
              <a:rPr lang="en-US" dirty="0" smtClean="0"/>
              <a:t>Practice Hat</a:t>
            </a:r>
          </a:p>
          <a:p>
            <a:r>
              <a:rPr lang="en-US" dirty="0" smtClean="0"/>
              <a:t>Practice Jersey</a:t>
            </a:r>
          </a:p>
          <a:p>
            <a:r>
              <a:rPr lang="en-US" dirty="0" smtClean="0"/>
              <a:t>Blue T-Shirt Under Jersey</a:t>
            </a:r>
          </a:p>
          <a:p>
            <a:r>
              <a:rPr lang="en-US" dirty="0" smtClean="0"/>
              <a:t>Gray Baseball Pants</a:t>
            </a:r>
          </a:p>
          <a:p>
            <a:r>
              <a:rPr lang="en-US" dirty="0" smtClean="0"/>
              <a:t>Belt</a:t>
            </a:r>
          </a:p>
          <a:p>
            <a:r>
              <a:rPr lang="en-US" dirty="0" smtClean="0"/>
              <a:t>Blue Socks</a:t>
            </a:r>
          </a:p>
          <a:p>
            <a:r>
              <a:rPr lang="en-US" dirty="0" smtClean="0"/>
              <a:t>Cleats</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FEE2373E53F14D9B003D0E44B64F42" ma:contentTypeVersion="0" ma:contentTypeDescription="Create a new document." ma:contentTypeScope="" ma:versionID="653693d461e55d0cc2c19868c4746a1e">
  <xsd:schema xmlns:xsd="http://www.w3.org/2001/XMLSchema" xmlns:xs="http://www.w3.org/2001/XMLSchema" xmlns:p="http://schemas.microsoft.com/office/2006/metadata/properties" targetNamespace="http://schemas.microsoft.com/office/2006/metadata/properties" ma:root="true" ma:fieldsID="7a5736bf44e0b86fc5fcf61d7e5efc3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0D8A93-8F08-48EC-87D0-185FFF04DEEB}">
  <ds:schemaRefs>
    <ds:schemaRef ds:uri="http://schemas.microsoft.com/sharepoint/v3/contenttype/forms"/>
  </ds:schemaRefs>
</ds:datastoreItem>
</file>

<file path=customXml/itemProps2.xml><?xml version="1.0" encoding="utf-8"?>
<ds:datastoreItem xmlns:ds="http://schemas.openxmlformats.org/officeDocument/2006/customXml" ds:itemID="{EA829D88-DE7D-4E09-9EA3-AF384C706C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DCEE315-69BD-47AE-9BF5-77F3841F656A}">
  <ds:schemaRefs>
    <ds:schemaRef ds:uri="http://schemas.microsoft.com/office/2006/documentManagement/types"/>
    <ds:schemaRef ds:uri="http://purl.org/dc/terms/"/>
    <ds:schemaRef ds:uri="http://www.w3.org/XML/1998/namespace"/>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Technic</Template>
  <TotalTime>469</TotalTime>
  <Words>1287</Words>
  <Application>Microsoft Office PowerPoint</Application>
  <PresentationFormat>On-screen Show (4:3)</PresentationFormat>
  <Paragraphs>192</Paragraphs>
  <Slides>28</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Franklin Gothic Book</vt:lpstr>
      <vt:lpstr>Wingdings 2</vt:lpstr>
      <vt:lpstr>Technic</vt:lpstr>
      <vt:lpstr>Mortimer Jordan Baseball  2023   </vt:lpstr>
      <vt:lpstr>Head Baseball Coach</vt:lpstr>
      <vt:lpstr>Varsity Assistant Coach</vt:lpstr>
      <vt:lpstr>Varsity Assistant Coach</vt:lpstr>
      <vt:lpstr>Head JV Coach</vt:lpstr>
      <vt:lpstr>Head 9th Grade Coach</vt:lpstr>
      <vt:lpstr>Baseball Philosophy</vt:lpstr>
      <vt:lpstr>Team Rules</vt:lpstr>
      <vt:lpstr>Practice Attire</vt:lpstr>
      <vt:lpstr>Uniforms</vt:lpstr>
      <vt:lpstr>Playing Time</vt:lpstr>
      <vt:lpstr>Parent Conduct</vt:lpstr>
      <vt:lpstr>Parental Concerns</vt:lpstr>
      <vt:lpstr>Player Injury</vt:lpstr>
      <vt:lpstr>AHSAA Eligibility / DragonFly</vt:lpstr>
      <vt:lpstr>MJHS Eligibility</vt:lpstr>
      <vt:lpstr>Spirit Packs</vt:lpstr>
      <vt:lpstr>Practice Schedule</vt:lpstr>
      <vt:lpstr>MJHS Baseball Website</vt:lpstr>
      <vt:lpstr>Communication</vt:lpstr>
      <vt:lpstr>MJ Baseball Dugout Club</vt:lpstr>
      <vt:lpstr>Fundraisers</vt:lpstr>
      <vt:lpstr>Important Dates</vt:lpstr>
      <vt:lpstr>2023 Scheduling Guidelines </vt:lpstr>
      <vt:lpstr>2023 Game Schedule</vt:lpstr>
      <vt:lpstr>2023 Season   AHSAA Baseball Pitching Rules</vt:lpstr>
      <vt:lpstr>2023 Season  AHSAA Baseball Pitching Rules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Mortimer Jordan Baseball  2015</dc:title>
  <dc:creator>Shayne Carnes</dc:creator>
  <cp:lastModifiedBy>Michael S Carnes</cp:lastModifiedBy>
  <cp:revision>63</cp:revision>
  <dcterms:created xsi:type="dcterms:W3CDTF">2014-10-29T15:24:42Z</dcterms:created>
  <dcterms:modified xsi:type="dcterms:W3CDTF">2022-10-13T17:46:22Z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0x0101009EFEE2373E53F14D9B003D0E44B64F42</vt:lpwstr>
  </property>
</Properties>
</file>