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58" r:id="rId7"/>
    <p:sldId id="283" r:id="rId8"/>
    <p:sldId id="284" r:id="rId9"/>
    <p:sldId id="285" r:id="rId10"/>
    <p:sldId id="259" r:id="rId11"/>
    <p:sldId id="260" r:id="rId12"/>
    <p:sldId id="261" r:id="rId13"/>
    <p:sldId id="267" r:id="rId14"/>
    <p:sldId id="262" r:id="rId15"/>
    <p:sldId id="263" r:id="rId16"/>
    <p:sldId id="264" r:id="rId17"/>
    <p:sldId id="265" r:id="rId18"/>
    <p:sldId id="266" r:id="rId19"/>
    <p:sldId id="268" r:id="rId20"/>
    <p:sldId id="280" r:id="rId21"/>
    <p:sldId id="270" r:id="rId22"/>
    <p:sldId id="272" r:id="rId23"/>
    <p:sldId id="273" r:id="rId24"/>
    <p:sldId id="274" r:id="rId25"/>
    <p:sldId id="276" r:id="rId26"/>
    <p:sldId id="286" r:id="rId27"/>
    <p:sldId id="279" r:id="rId28"/>
    <p:sldId id="269" r:id="rId29"/>
    <p:sldId id="281" r:id="rId30"/>
    <p:sldId id="282" r:id="rId31"/>
    <p:sldId id="277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D8EDB-FDA1-41F1-BD42-F60A030DF31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AC71-DE83-4768-B4BB-4405F50E3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64F8-2E2A-4A4C-B0EA-E1A7BFF4D76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49E32-834E-430A-A487-DDB45B053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7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BA6FBD-73B5-4C3A-B155-2BD395D3B63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timerjordanbasebal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6480048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Mortimer Jordan Baseball </a:t>
            </a:r>
            <a:br>
              <a:rPr lang="en-US" sz="6600" dirty="0"/>
            </a:br>
            <a:r>
              <a:rPr lang="en-US" sz="6600" dirty="0"/>
              <a:t>2025</a:t>
            </a: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Uniforms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Uniforms should be washed after every game and will be required to be hanging in the player’s locker the next day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Playing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discuss playing time with a player</a:t>
            </a:r>
          </a:p>
          <a:p>
            <a:r>
              <a:rPr lang="en-US" dirty="0"/>
              <a:t>Will </a:t>
            </a:r>
            <a:r>
              <a:rPr lang="en-US" b="1" dirty="0"/>
              <a:t>NOT </a:t>
            </a:r>
            <a:r>
              <a:rPr lang="en-US" dirty="0"/>
              <a:t>discuss playing time with parent(s)</a:t>
            </a:r>
            <a:endParaRPr lang="en-US" b="1" dirty="0"/>
          </a:p>
          <a:p>
            <a:r>
              <a:rPr lang="en-US" dirty="0"/>
              <a:t>Playing time is determined by performance in practice and in games</a:t>
            </a:r>
          </a:p>
          <a:p>
            <a:r>
              <a:rPr lang="en-US" dirty="0"/>
              <a:t>We will play the players that give us the best chance to win on that day</a:t>
            </a:r>
          </a:p>
          <a:p>
            <a:r>
              <a:rPr lang="en-US" dirty="0"/>
              <a:t>Playing time must be earned</a:t>
            </a:r>
          </a:p>
          <a:p>
            <a:r>
              <a:rPr lang="en-US" dirty="0"/>
              <a:t>No player is guaranteed playing time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Parent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a good example for the student athletes</a:t>
            </a:r>
          </a:p>
          <a:p>
            <a:r>
              <a:rPr lang="en-US" dirty="0"/>
              <a:t>Do not harass the umpires</a:t>
            </a:r>
          </a:p>
          <a:p>
            <a:r>
              <a:rPr lang="en-US" dirty="0"/>
              <a:t>Absolutely no coaching your player from the stands during practice or a game</a:t>
            </a:r>
          </a:p>
          <a:p>
            <a:r>
              <a:rPr lang="en-US" dirty="0"/>
              <a:t>Please do not yell at your kid from the stands.  It is counter-productive and it is embarrassing for the player.</a:t>
            </a:r>
          </a:p>
          <a:p>
            <a:r>
              <a:rPr lang="en-US" dirty="0"/>
              <a:t>Social Media – “The Don’ts”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Parental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24 hour cooling period</a:t>
            </a:r>
          </a:p>
          <a:p>
            <a:r>
              <a:rPr lang="en-US" dirty="0"/>
              <a:t>Do not confront a coach during or after a game</a:t>
            </a:r>
          </a:p>
          <a:p>
            <a:r>
              <a:rPr lang="en-US" dirty="0"/>
              <a:t>Call, text, email – set up time to meet and discuss issue during the school day</a:t>
            </a:r>
          </a:p>
          <a:p>
            <a:r>
              <a:rPr lang="en-US" dirty="0"/>
              <a:t>Will not discuss playing time</a:t>
            </a:r>
          </a:p>
          <a:p>
            <a:r>
              <a:rPr lang="en-US" dirty="0"/>
              <a:t>My door is always open…please let me know if there is an issue that needs to be discussed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Player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772400" cy="4708525"/>
          </a:xfrm>
        </p:spPr>
        <p:txBody>
          <a:bodyPr>
            <a:normAutofit/>
          </a:bodyPr>
          <a:lstStyle/>
          <a:p>
            <a:r>
              <a:rPr lang="en-US" dirty="0"/>
              <a:t>Please let us know as soon as possible</a:t>
            </a:r>
          </a:p>
          <a:p>
            <a:r>
              <a:rPr lang="en-US" dirty="0"/>
              <a:t>We have 2 Certified Athletic Trainers on Staff – Jeremy Free and Adrienne Murphy</a:t>
            </a:r>
          </a:p>
          <a:p>
            <a:r>
              <a:rPr lang="en-US" dirty="0"/>
              <a:t>Please talk with Jeremy or Adrienne before taking a player to the doctor </a:t>
            </a:r>
          </a:p>
          <a:p>
            <a:r>
              <a:rPr lang="en-US" dirty="0"/>
              <a:t>Pediatricians – result will more than likely be 2 weeks of rest and then re-evaluate.</a:t>
            </a:r>
          </a:p>
          <a:p>
            <a:r>
              <a:rPr lang="en-US" dirty="0"/>
              <a:t>Jeremy’s phone number: 205-446-0865</a:t>
            </a:r>
          </a:p>
          <a:p>
            <a:r>
              <a:rPr lang="en-US" dirty="0"/>
              <a:t>Adrienne’s phone number: 205-767-6921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AHSAA Eligibility / </a:t>
            </a:r>
            <a:r>
              <a:rPr lang="en-US" dirty="0" err="1"/>
              <a:t>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 Certificate</a:t>
            </a:r>
          </a:p>
          <a:p>
            <a:r>
              <a:rPr lang="en-US" dirty="0"/>
              <a:t>Star Sportsmanship</a:t>
            </a:r>
          </a:p>
          <a:p>
            <a:r>
              <a:rPr lang="en-US" dirty="0"/>
              <a:t>Physical – must be current</a:t>
            </a:r>
          </a:p>
          <a:p>
            <a:r>
              <a:rPr lang="en-US" dirty="0"/>
              <a:t>AHSAA Concussion Form - yearly</a:t>
            </a:r>
          </a:p>
          <a:p>
            <a:r>
              <a:rPr lang="en-US" dirty="0"/>
              <a:t>AHSAA Student Release Form – yearly</a:t>
            </a:r>
          </a:p>
          <a:p>
            <a:r>
              <a:rPr lang="en-US" dirty="0"/>
              <a:t>AHSAA Student/Parent Sudden Cardiac Arrest Awareness - yearly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MJHS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MJHS Athletic Contract </a:t>
            </a:r>
          </a:p>
          <a:p>
            <a:r>
              <a:rPr lang="en-US" dirty="0"/>
              <a:t>JEFCO Photo / Video Release</a:t>
            </a:r>
          </a:p>
          <a:p>
            <a:r>
              <a:rPr lang="en-US" dirty="0"/>
              <a:t>EMS – Jeremy Free</a:t>
            </a:r>
          </a:p>
          <a:p>
            <a:r>
              <a:rPr lang="en-US" dirty="0"/>
              <a:t>Permission to Travel – Bus</a:t>
            </a:r>
          </a:p>
          <a:p>
            <a:r>
              <a:rPr lang="en-US" dirty="0"/>
              <a:t>Permission to Travel – Parent Responsibility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Spirit Packs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 Pack order forms are due on Thursday, October 17, 2024.</a:t>
            </a:r>
            <a:endParaRPr lang="en-US" baseline="30000" dirty="0"/>
          </a:p>
          <a:p>
            <a:r>
              <a:rPr lang="en-US" dirty="0"/>
              <a:t>Spirit Packs must be paid for in full before spirit pack items will be given to the players.</a:t>
            </a:r>
          </a:p>
          <a:p>
            <a:r>
              <a:rPr lang="en-US" dirty="0"/>
              <a:t>If there is a problem with the spirit pack order, I need to know immediately so the problem can be corrected.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Practice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on a day-to-day basis – plan for Monday through Friday</a:t>
            </a:r>
          </a:p>
          <a:p>
            <a:r>
              <a:rPr lang="en-US" dirty="0"/>
              <a:t>May change because of weather</a:t>
            </a:r>
          </a:p>
          <a:p>
            <a:r>
              <a:rPr lang="en-US" dirty="0"/>
              <a:t>May need to come to field on some Sundays and put the tarp 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MJHS Baseball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MJHS Baseball Website Address: </a:t>
            </a:r>
            <a:r>
              <a:rPr lang="en-US" dirty="0">
                <a:hlinkClick r:id="rId2"/>
              </a:rPr>
              <a:t>www.mortimerjordanbaseball.com</a:t>
            </a:r>
            <a:endParaRPr lang="en-US" dirty="0"/>
          </a:p>
          <a:p>
            <a:r>
              <a:rPr lang="en-US" dirty="0"/>
              <a:t>Announcements</a:t>
            </a:r>
          </a:p>
          <a:p>
            <a:r>
              <a:rPr lang="en-US" dirty="0"/>
              <a:t>All Baseball Forms</a:t>
            </a:r>
          </a:p>
          <a:p>
            <a:r>
              <a:rPr lang="en-US" dirty="0"/>
              <a:t>Updated Game Schedules</a:t>
            </a:r>
          </a:p>
          <a:p>
            <a:r>
              <a:rPr lang="en-US" dirty="0"/>
              <a:t>Updated Stats – Varsity Only</a:t>
            </a:r>
          </a:p>
          <a:p>
            <a:r>
              <a:rPr lang="en-US" dirty="0"/>
              <a:t>Updated Game Results – Varsity Only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 Baseball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Shayne Carnes – </a:t>
            </a:r>
          </a:p>
          <a:p>
            <a:pPr>
              <a:buNone/>
            </a:pPr>
            <a:r>
              <a:rPr lang="en-US" dirty="0"/>
              <a:t>	19</a:t>
            </a:r>
            <a:r>
              <a:rPr lang="en-US" baseline="30000" dirty="0"/>
              <a:t>th</a:t>
            </a:r>
            <a:r>
              <a:rPr lang="en-US" dirty="0"/>
              <a:t> year as Head Baseball Coach at MJ, 23</a:t>
            </a:r>
            <a:r>
              <a:rPr lang="en-US" baseline="30000" dirty="0"/>
              <a:t>rd</a:t>
            </a:r>
            <a:r>
              <a:rPr lang="en-US" dirty="0"/>
              <a:t> year overall</a:t>
            </a:r>
          </a:p>
          <a:p>
            <a:r>
              <a:rPr lang="en-US" dirty="0"/>
              <a:t>Jamie – </a:t>
            </a:r>
          </a:p>
          <a:p>
            <a:pPr marL="36576" indent="0">
              <a:buNone/>
            </a:pPr>
            <a:r>
              <a:rPr lang="en-US" dirty="0"/>
              <a:t>    wife (18 years) </a:t>
            </a:r>
          </a:p>
          <a:p>
            <a:r>
              <a:rPr lang="en-US" dirty="0"/>
              <a:t>Conner – </a:t>
            </a:r>
          </a:p>
          <a:p>
            <a:pPr marL="36576" indent="0">
              <a:buNone/>
            </a:pPr>
            <a:r>
              <a:rPr lang="en-US" dirty="0"/>
              <a:t>    son, age 16</a:t>
            </a:r>
          </a:p>
          <a:p>
            <a:r>
              <a:rPr lang="en-US" dirty="0"/>
              <a:t>Caden – </a:t>
            </a:r>
          </a:p>
          <a:p>
            <a:pPr marL="36576" indent="0">
              <a:buNone/>
            </a:pPr>
            <a:r>
              <a:rPr lang="en-US" dirty="0"/>
              <a:t>    son, age 12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E01FEF-6C2B-FBDB-E86B-4A5005B61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352800" cy="45441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MJ Baseball </a:t>
            </a:r>
            <a:r>
              <a:rPr lang="en-US" dirty="0" err="1"/>
              <a:t>Facebook</a:t>
            </a:r>
            <a:r>
              <a:rPr lang="en-US" dirty="0"/>
              <a:t> Page / Twitter</a:t>
            </a:r>
          </a:p>
          <a:p>
            <a:r>
              <a:rPr lang="en-US" dirty="0"/>
              <a:t>Group Me App – Parents</a:t>
            </a:r>
          </a:p>
          <a:p>
            <a:r>
              <a:rPr lang="en-US" dirty="0"/>
              <a:t>JEFCO Email – Players Only</a:t>
            </a:r>
          </a:p>
          <a:p>
            <a:r>
              <a:rPr lang="en-US" dirty="0"/>
              <a:t>Please do not call the school to ask if practice or game is canceled…it will be posted to these social media sites as soon as a decision has been made.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MJ Baseball Dugout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Dugout Club takes care of fundraising, facility operations, and concessions.</a:t>
            </a:r>
          </a:p>
          <a:p>
            <a:r>
              <a:rPr lang="en-US" dirty="0"/>
              <a:t>Fundraisers, concession stand workers, gate workers, parent work-days, and all other things needed throughout the year is coordinated by the MJ Baseball Dugout Club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Fundraisers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55" y="1431493"/>
            <a:ext cx="8077200" cy="4893107"/>
          </a:xfrm>
        </p:spPr>
        <p:txBody>
          <a:bodyPr>
            <a:normAutofit/>
          </a:bodyPr>
          <a:lstStyle/>
          <a:p>
            <a:r>
              <a:rPr lang="en-US" dirty="0"/>
              <a:t>School</a:t>
            </a:r>
          </a:p>
          <a:p>
            <a:pPr lvl="1"/>
            <a:r>
              <a:rPr lang="en-US" dirty="0"/>
              <a:t>20/20 Letters</a:t>
            </a:r>
          </a:p>
          <a:p>
            <a:pPr lvl="2"/>
            <a:r>
              <a:rPr lang="en-US" dirty="0"/>
              <a:t>Letters will be mailed out again this year.  </a:t>
            </a:r>
          </a:p>
          <a:p>
            <a:pPr lvl="2"/>
            <a:r>
              <a:rPr lang="en-US" dirty="0"/>
              <a:t>Players are to address envelopes and stuff envelopes with the 20/20 letters.</a:t>
            </a:r>
          </a:p>
          <a:p>
            <a:r>
              <a:rPr lang="en-US" dirty="0"/>
              <a:t>Dugout Club</a:t>
            </a:r>
          </a:p>
          <a:p>
            <a:pPr lvl="1"/>
            <a:r>
              <a:rPr lang="en-US" dirty="0"/>
              <a:t>Golf Tournament</a:t>
            </a:r>
          </a:p>
          <a:p>
            <a:pPr lvl="1"/>
            <a:r>
              <a:rPr lang="en-US" dirty="0"/>
              <a:t>Digital Advertising</a:t>
            </a:r>
          </a:p>
          <a:p>
            <a:pPr lvl="1"/>
            <a:r>
              <a:rPr lang="en-US" dirty="0"/>
              <a:t>Steak Dinner     </a:t>
            </a:r>
            <a:endParaRPr lang="en-US" baseline="30000" dirty="0"/>
          </a:p>
          <a:p>
            <a:pPr lvl="1"/>
            <a:r>
              <a:rPr lang="en-US" dirty="0"/>
              <a:t>Concession Stand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55" y="1431493"/>
            <a:ext cx="8077200" cy="4893107"/>
          </a:xfrm>
        </p:spPr>
        <p:txBody>
          <a:bodyPr>
            <a:normAutofit fontScale="92500"/>
          </a:bodyPr>
          <a:lstStyle/>
          <a:p>
            <a:r>
              <a:rPr lang="en-US" dirty="0"/>
              <a:t>November 4</a:t>
            </a:r>
            <a:r>
              <a:rPr lang="en-US" baseline="30000" dirty="0"/>
              <a:t>th</a:t>
            </a:r>
            <a:r>
              <a:rPr lang="en-US" dirty="0"/>
              <a:t> – 20/20 Letters Due</a:t>
            </a:r>
          </a:p>
          <a:p>
            <a:r>
              <a:rPr lang="en-US" dirty="0"/>
              <a:t>January 8</a:t>
            </a:r>
            <a:r>
              <a:rPr lang="en-US" baseline="30000" dirty="0"/>
              <a:t>th</a:t>
            </a:r>
            <a:r>
              <a:rPr lang="en-US" dirty="0"/>
              <a:t> – First Day of Practice</a:t>
            </a:r>
          </a:p>
          <a:p>
            <a:r>
              <a:rPr lang="en-US" dirty="0"/>
              <a:t>January 25</a:t>
            </a:r>
            <a:r>
              <a:rPr lang="en-US" baseline="30000" dirty="0"/>
              <a:t>th</a:t>
            </a:r>
            <a:r>
              <a:rPr lang="en-US" dirty="0"/>
              <a:t> – Steak dinner tickets are due, parent workday at the baseball field, Dugout Clubs are due</a:t>
            </a:r>
          </a:p>
          <a:p>
            <a:r>
              <a:rPr lang="en-US" dirty="0"/>
              <a:t>February 1</a:t>
            </a:r>
            <a:r>
              <a:rPr lang="en-US" baseline="30000" dirty="0"/>
              <a:t>st</a:t>
            </a:r>
            <a:r>
              <a:rPr lang="en-US" dirty="0"/>
              <a:t> – Steak Dinner, LOB tickets are due, Assigned Signs due for SP Credit</a:t>
            </a:r>
          </a:p>
          <a:p>
            <a:r>
              <a:rPr lang="en-US" dirty="0"/>
              <a:t>February 7</a:t>
            </a:r>
            <a:r>
              <a:rPr lang="en-US" baseline="30000" dirty="0"/>
              <a:t>th</a:t>
            </a:r>
            <a:r>
              <a:rPr lang="en-US" dirty="0"/>
              <a:t> – Leadoff Banquet</a:t>
            </a:r>
          </a:p>
          <a:p>
            <a:r>
              <a:rPr lang="en-US" dirty="0"/>
              <a:t>February 14</a:t>
            </a:r>
            <a:r>
              <a:rPr lang="en-US" baseline="30000" dirty="0"/>
              <a:t>th</a:t>
            </a:r>
            <a:r>
              <a:rPr lang="en-US" dirty="0"/>
              <a:t> – Opening Day</a:t>
            </a:r>
          </a:p>
          <a:p>
            <a:r>
              <a:rPr lang="en-US" dirty="0"/>
              <a:t>March 1</a:t>
            </a:r>
            <a:r>
              <a:rPr lang="en-US" baseline="30000" dirty="0"/>
              <a:t>st</a:t>
            </a:r>
            <a:r>
              <a:rPr lang="en-US" dirty="0"/>
              <a:t> – Unsold signs are due for SP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5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2025 Scheduling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AHSAA Baseball Schedule Restrictions</a:t>
            </a:r>
          </a:p>
          <a:p>
            <a:pPr lvl="1"/>
            <a:r>
              <a:rPr lang="en-US" dirty="0"/>
              <a:t>28 Games for Varsity</a:t>
            </a:r>
          </a:p>
          <a:p>
            <a:pPr lvl="1"/>
            <a:r>
              <a:rPr lang="en-US" dirty="0"/>
              <a:t>28 Games for JV</a:t>
            </a:r>
          </a:p>
          <a:p>
            <a:pPr lvl="1"/>
            <a:r>
              <a:rPr lang="en-US" dirty="0"/>
              <a:t>28 Games for 9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  <a:p>
            <a:r>
              <a:rPr lang="en-US" dirty="0"/>
              <a:t>My Plan</a:t>
            </a:r>
          </a:p>
          <a:p>
            <a:pPr lvl="1"/>
            <a:r>
              <a:rPr lang="en-US" dirty="0"/>
              <a:t>Play games during Spring Break</a:t>
            </a:r>
          </a:p>
          <a:p>
            <a:pPr lvl="2"/>
            <a:r>
              <a:rPr lang="en-US" dirty="0"/>
              <a:t>6 Varsity Games</a:t>
            </a:r>
          </a:p>
          <a:p>
            <a:r>
              <a:rPr lang="en-US" dirty="0"/>
              <a:t>Scheduling Restrictions - Problems</a:t>
            </a:r>
          </a:p>
          <a:p>
            <a:pPr lvl="1"/>
            <a:r>
              <a:rPr lang="en-US" dirty="0"/>
              <a:t>Playing Time 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Game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724400"/>
          </a:xfrm>
        </p:spPr>
        <p:txBody>
          <a:bodyPr>
            <a:normAutofit/>
          </a:bodyPr>
          <a:lstStyle/>
          <a:p>
            <a:r>
              <a:rPr lang="en-US" dirty="0"/>
              <a:t>Varsity – 34 games scheduled</a:t>
            </a:r>
          </a:p>
          <a:p>
            <a:r>
              <a:rPr lang="en-US" dirty="0"/>
              <a:t>JV –  28 games scheduled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– 28 games scheduled</a:t>
            </a:r>
          </a:p>
          <a:p>
            <a:r>
              <a:rPr lang="en-US" dirty="0"/>
              <a:t>Spring Break</a:t>
            </a:r>
          </a:p>
          <a:p>
            <a:pPr lvl="1"/>
            <a:r>
              <a:rPr lang="en-US" dirty="0"/>
              <a:t>Varsity – Gulf Shores, Al</a:t>
            </a:r>
          </a:p>
          <a:p>
            <a:r>
              <a:rPr lang="en-US" dirty="0"/>
              <a:t>All Varsity games take precedence over JV / 9</a:t>
            </a:r>
            <a:r>
              <a:rPr lang="en-US" baseline="30000" dirty="0"/>
              <a:t>th</a:t>
            </a:r>
            <a:r>
              <a:rPr lang="en-US" dirty="0"/>
              <a:t> grade games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2025 Season  </a:t>
            </a:r>
            <a:br>
              <a:rPr lang="en-US" dirty="0"/>
            </a:br>
            <a:r>
              <a:rPr lang="en-US" dirty="0"/>
              <a:t>AHSAA Baseball Pitching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r>
              <a:rPr lang="en-US" dirty="0"/>
              <a:t>Level – Pitches Allowed Per Day</a:t>
            </a:r>
          </a:p>
          <a:p>
            <a:pPr lvl="1" fontAlgn="base"/>
            <a:r>
              <a:rPr lang="en-US" sz="3000" dirty="0"/>
              <a:t>11th &amp; 12th Graders             120</a:t>
            </a:r>
          </a:p>
          <a:p>
            <a:pPr lvl="1" fontAlgn="base"/>
            <a:r>
              <a:rPr lang="en-US" sz="3000" dirty="0"/>
              <a:t>9th &amp; 10</a:t>
            </a:r>
            <a:r>
              <a:rPr lang="en-US" sz="3000" baseline="30000" dirty="0"/>
              <a:t>th</a:t>
            </a:r>
            <a:r>
              <a:rPr lang="en-US" sz="3000" dirty="0"/>
              <a:t> Graders                100</a:t>
            </a:r>
          </a:p>
          <a:p>
            <a:pPr lvl="1" fontAlgn="base"/>
            <a:r>
              <a:rPr lang="en-US" sz="3000" dirty="0"/>
              <a:t>7th &amp; 8th Graders                   85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2025 Season </a:t>
            </a:r>
            <a:br>
              <a:rPr lang="en-US" dirty="0"/>
            </a:br>
            <a:r>
              <a:rPr lang="en-US" dirty="0"/>
              <a:t>AHSAA Baseball Pitching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>
            <a:normAutofit/>
          </a:bodyPr>
          <a:lstStyle/>
          <a:p>
            <a:pPr fontAlgn="base"/>
            <a:endParaRPr lang="en-US" sz="2800" dirty="0"/>
          </a:p>
          <a:p>
            <a:pPr fontAlgn="base"/>
            <a:r>
              <a:rPr lang="en-US" sz="2800" dirty="0"/>
              <a:t>If a pitcher throws:</a:t>
            </a:r>
          </a:p>
          <a:p>
            <a:pPr lvl="1" fontAlgn="base"/>
            <a:r>
              <a:rPr lang="en-US" sz="2800" dirty="0"/>
              <a:t>76 or more pitches in a day	3 days rest</a:t>
            </a:r>
          </a:p>
          <a:p>
            <a:pPr lvl="1" fontAlgn="base"/>
            <a:r>
              <a:rPr lang="en-US" sz="2800" dirty="0"/>
              <a:t>51-75 pitches in a day 		2 days rest</a:t>
            </a:r>
          </a:p>
          <a:p>
            <a:pPr lvl="1" fontAlgn="base"/>
            <a:r>
              <a:rPr lang="en-US" sz="2800" dirty="0"/>
              <a:t>26-50 pitches in a day		1 day rest </a:t>
            </a:r>
          </a:p>
          <a:p>
            <a:pPr lvl="1" fontAlgn="base"/>
            <a:r>
              <a:rPr lang="en-US" sz="2800" dirty="0"/>
              <a:t>1-25 pitches in a day		0 days rest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are truly blessed – players, facility, parents, support of the program</a:t>
            </a:r>
          </a:p>
          <a:p>
            <a:r>
              <a:rPr lang="en-US" dirty="0"/>
              <a:t>The coaching staff will create a positive learning environment for the players</a:t>
            </a:r>
          </a:p>
          <a:p>
            <a:r>
              <a:rPr lang="en-US" dirty="0"/>
              <a:t>Players will learn the game of baseball and all the lessons in life it has to offer</a:t>
            </a:r>
          </a:p>
          <a:p>
            <a:r>
              <a:rPr lang="en-US" dirty="0"/>
              <a:t>Program will be ran in a professional manner mimicking that of a college or professional program.  </a:t>
            </a:r>
          </a:p>
          <a:p>
            <a:r>
              <a:rPr lang="en-US" dirty="0"/>
              <a:t>Thank you for all you have done and will do to make our baseball program one of the best in the state.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Varsity Assistant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Chase </a:t>
            </a:r>
            <a:r>
              <a:rPr lang="en-US" dirty="0" err="1"/>
              <a:t>Graveman</a:t>
            </a:r>
            <a:r>
              <a:rPr lang="en-US" dirty="0"/>
              <a:t> –  </a:t>
            </a:r>
          </a:p>
          <a:p>
            <a:pPr marL="36576" indent="0">
              <a:buNone/>
            </a:pPr>
            <a:r>
              <a:rPr lang="en-US" dirty="0"/>
              <a:t>    9 Years Coaching</a:t>
            </a:r>
          </a:p>
          <a:p>
            <a:r>
              <a:rPr lang="en-US" dirty="0"/>
              <a:t>Haley – 			</a:t>
            </a:r>
          </a:p>
          <a:p>
            <a:pPr marL="36576" indent="0">
              <a:buNone/>
            </a:pPr>
            <a:r>
              <a:rPr lang="en-US" dirty="0"/>
              <a:t>    wife (5 years)</a:t>
            </a:r>
          </a:p>
          <a:p>
            <a:r>
              <a:rPr lang="en-US" dirty="0"/>
              <a:t>Tripp – </a:t>
            </a:r>
          </a:p>
          <a:p>
            <a:pPr marL="36576" indent="0">
              <a:buNone/>
            </a:pPr>
            <a:r>
              <a:rPr lang="en-US" dirty="0"/>
              <a:t>    son, age 2 Yrs. </a:t>
            </a:r>
          </a:p>
          <a:p>
            <a:pPr marL="36576" indent="0">
              <a:buNone/>
            </a:pPr>
            <a:r>
              <a:rPr lang="en-US" dirty="0"/>
              <a:t>    9 Months</a:t>
            </a:r>
          </a:p>
          <a:p>
            <a:r>
              <a:rPr lang="en-US" dirty="0"/>
              <a:t>Merritt – </a:t>
            </a:r>
          </a:p>
          <a:p>
            <a:pPr marL="36576" indent="0">
              <a:buNone/>
            </a:pPr>
            <a:r>
              <a:rPr lang="en-US" dirty="0"/>
              <a:t>    daughter, age</a:t>
            </a:r>
          </a:p>
          <a:p>
            <a:pPr marL="36576" indent="0">
              <a:buNone/>
            </a:pPr>
            <a:r>
              <a:rPr lang="en-US" dirty="0"/>
              <a:t>    3 Months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B1824-8A6A-459D-91E8-6DAA54286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3581400" cy="5369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Varsity Assistant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dirty="0"/>
              <a:t>Carl Rickman –	     </a:t>
            </a:r>
          </a:p>
          <a:p>
            <a:pPr marL="36576" indent="0">
              <a:buNone/>
            </a:pPr>
            <a:r>
              <a:rPr lang="en-US" dirty="0"/>
              <a:t>   24 Years Coaching</a:t>
            </a:r>
          </a:p>
          <a:p>
            <a:r>
              <a:rPr lang="en-US" dirty="0"/>
              <a:t>Laura – 			  wife (22 years)</a:t>
            </a:r>
          </a:p>
          <a:p>
            <a:r>
              <a:rPr lang="en-US" dirty="0"/>
              <a:t>Tucker – 		  son, age 18</a:t>
            </a:r>
          </a:p>
          <a:p>
            <a:r>
              <a:rPr lang="en-US" dirty="0" err="1"/>
              <a:t>Mallie</a:t>
            </a:r>
            <a:r>
              <a:rPr lang="en-US" dirty="0"/>
              <a:t> Kate – </a:t>
            </a:r>
          </a:p>
          <a:p>
            <a:pPr marL="36576" indent="0">
              <a:buNone/>
            </a:pPr>
            <a:r>
              <a:rPr lang="en-US" dirty="0"/>
              <a:t>   daughter, age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60014-E33E-0905-D14E-632AC2E0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420686"/>
            <a:ext cx="3779520" cy="49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 JV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dirty="0" err="1"/>
              <a:t>Devne</a:t>
            </a:r>
            <a:r>
              <a:rPr lang="en-US" dirty="0"/>
              <a:t> Daniel –	      </a:t>
            </a:r>
          </a:p>
          <a:p>
            <a:pPr marL="36576" indent="0">
              <a:buNone/>
            </a:pPr>
            <a:r>
              <a:rPr lang="en-US" dirty="0"/>
              <a:t>   3 Years Coaching</a:t>
            </a:r>
          </a:p>
          <a:p>
            <a:r>
              <a:rPr lang="en-US" dirty="0"/>
              <a:t>Abigail – 	</a:t>
            </a:r>
          </a:p>
          <a:p>
            <a:pPr marL="36576" indent="0">
              <a:buNone/>
            </a:pPr>
            <a:r>
              <a:rPr lang="en-US" dirty="0"/>
              <a:t>    wife (1 Year)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AD06A-2C7A-9335-CB77-FDF7DACB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92" y="1612392"/>
            <a:ext cx="38404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 9</a:t>
            </a:r>
            <a:r>
              <a:rPr lang="en-US" baseline="30000" dirty="0"/>
              <a:t>th</a:t>
            </a:r>
            <a:r>
              <a:rPr lang="en-US" dirty="0"/>
              <a:t> Grade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dirty="0"/>
              <a:t>Andrew McLendon –</a:t>
            </a:r>
          </a:p>
          <a:p>
            <a:pPr marL="36576" indent="0">
              <a:buNone/>
            </a:pPr>
            <a:r>
              <a:rPr lang="en-US" dirty="0"/>
              <a:t>    12 Years Coaching</a:t>
            </a:r>
          </a:p>
          <a:p>
            <a:r>
              <a:rPr lang="en-US" dirty="0"/>
              <a:t>Debra – 		  wife (11 years)</a:t>
            </a:r>
          </a:p>
          <a:p>
            <a:r>
              <a:rPr lang="en-US" dirty="0"/>
              <a:t>Gates – 		  son, age 6</a:t>
            </a:r>
          </a:p>
          <a:p>
            <a:r>
              <a:rPr lang="en-US" dirty="0"/>
              <a:t>Millie Kate – </a:t>
            </a:r>
          </a:p>
          <a:p>
            <a:pPr marL="36576" indent="0">
              <a:buNone/>
            </a:pPr>
            <a:r>
              <a:rPr lang="en-US" dirty="0"/>
              <a:t>    daughter, age 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05DCC4-F075-A7B4-8C9E-79C13D9AA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29495" r="925" b="26258"/>
          <a:stretch/>
        </p:blipFill>
        <p:spPr bwMode="auto">
          <a:xfrm>
            <a:off x="4652304" y="1828800"/>
            <a:ext cx="4034496" cy="39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5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Baseball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 a professional atmosphere where student athletes can reach their full potential</a:t>
            </a:r>
          </a:p>
          <a:p>
            <a:r>
              <a:rPr lang="en-US" dirty="0"/>
              <a:t>Develop players and improve skills daily</a:t>
            </a:r>
          </a:p>
          <a:p>
            <a:r>
              <a:rPr lang="en-US" dirty="0"/>
              <a:t>Control the things we have the ability to control:  Effort and Attitude</a:t>
            </a:r>
          </a:p>
          <a:p>
            <a:r>
              <a:rPr lang="en-US" dirty="0"/>
              <a:t>Priority is to win games, but we will not play to win at all cost.</a:t>
            </a:r>
          </a:p>
          <a:p>
            <a:r>
              <a:rPr lang="en-US" dirty="0"/>
              <a:t>Develop skills and to learn how to play winning baseball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Playing baseball is privilege, not a right.  </a:t>
            </a:r>
          </a:p>
          <a:p>
            <a:r>
              <a:rPr lang="en-US" dirty="0"/>
              <a:t>Each disciplinary action with be dealt with on an individual basis.</a:t>
            </a:r>
          </a:p>
          <a:p>
            <a:r>
              <a:rPr lang="en-US" dirty="0"/>
              <a:t>No Alcohol, No Drugs</a:t>
            </a:r>
          </a:p>
          <a:p>
            <a:r>
              <a:rPr lang="en-US" dirty="0"/>
              <a:t>Academics – C’s or better</a:t>
            </a:r>
          </a:p>
          <a:p>
            <a:r>
              <a:rPr lang="en-US" dirty="0"/>
              <a:t>Expect appropriate behavior both on and off the field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Practice Attire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Hat</a:t>
            </a:r>
          </a:p>
          <a:p>
            <a:r>
              <a:rPr lang="en-US" dirty="0"/>
              <a:t>Practice Jersey</a:t>
            </a:r>
          </a:p>
          <a:p>
            <a:r>
              <a:rPr lang="en-US" dirty="0"/>
              <a:t>Gray Baseball Pants</a:t>
            </a:r>
          </a:p>
          <a:p>
            <a:r>
              <a:rPr lang="en-US" dirty="0"/>
              <a:t>Belt</a:t>
            </a:r>
          </a:p>
          <a:p>
            <a:r>
              <a:rPr lang="en-US" dirty="0"/>
              <a:t>Blue Socks</a:t>
            </a:r>
          </a:p>
          <a:p>
            <a:r>
              <a:rPr lang="en-US" dirty="0"/>
              <a:t>Cleats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EE2373E53F14D9B003D0E44B64F42" ma:contentTypeVersion="0" ma:contentTypeDescription="Create a new document." ma:contentTypeScope="" ma:versionID="653693d461e55d0cc2c19868c4746a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a5736bf44e0b86fc5fcf61d7e5efc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829D88-DE7D-4E09-9EA3-AF384C706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0D8A93-8F08-48EC-87D0-185FFF04DE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EE315-69BD-47AE-9BF5-77F3841F656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537</TotalTime>
  <Words>1205</Words>
  <Application>Microsoft Office PowerPoint</Application>
  <PresentationFormat>On-screen Show (4:3)</PresentationFormat>
  <Paragraphs>194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Wingdings 2</vt:lpstr>
      <vt:lpstr>Technic</vt:lpstr>
      <vt:lpstr>Mortimer Jordan Baseball  2025     </vt:lpstr>
      <vt:lpstr>Head Baseball Coach</vt:lpstr>
      <vt:lpstr>Varsity Assistant Coach</vt:lpstr>
      <vt:lpstr>Varsity Assistant Coach</vt:lpstr>
      <vt:lpstr>Head JV Coach</vt:lpstr>
      <vt:lpstr>Head 9th Grade Coach</vt:lpstr>
      <vt:lpstr>Baseball Philosophy</vt:lpstr>
      <vt:lpstr>Team Rules</vt:lpstr>
      <vt:lpstr>Practice Attire</vt:lpstr>
      <vt:lpstr>Uniforms</vt:lpstr>
      <vt:lpstr>Playing Time</vt:lpstr>
      <vt:lpstr>Parent Conduct</vt:lpstr>
      <vt:lpstr>Parental Concerns</vt:lpstr>
      <vt:lpstr>Player Injury</vt:lpstr>
      <vt:lpstr>AHSAA Eligibility / DragonFly</vt:lpstr>
      <vt:lpstr>MJHS Eligibility</vt:lpstr>
      <vt:lpstr>Spirit Packs</vt:lpstr>
      <vt:lpstr>Practice Schedule</vt:lpstr>
      <vt:lpstr>MJHS Baseball Website</vt:lpstr>
      <vt:lpstr>Communication</vt:lpstr>
      <vt:lpstr>MJ Baseball Dugout Club</vt:lpstr>
      <vt:lpstr>Fundraisers</vt:lpstr>
      <vt:lpstr>Important Dates</vt:lpstr>
      <vt:lpstr>2025 Scheduling Guidelines </vt:lpstr>
      <vt:lpstr>2025 Game Schedule</vt:lpstr>
      <vt:lpstr>2025 Season   AHSAA Baseball Pitching Rules</vt:lpstr>
      <vt:lpstr>2025 Season  AHSAA Baseball Pitching Rules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Mortimer Jordan Baseball  2015</dc:title>
  <dc:creator>Shayne Carnes</dc:creator>
  <cp:lastModifiedBy>Michael S Carnes</cp:lastModifiedBy>
  <cp:revision>75</cp:revision>
  <cp:lastPrinted>2024-10-08T17:00:05Z</cp:lastPrinted>
  <dcterms:created xsi:type="dcterms:W3CDTF">2014-10-29T15:24:42Z</dcterms:created>
  <dcterms:modified xsi:type="dcterms:W3CDTF">2024-10-09T17:10:07Z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0x0101009EFEE2373E53F14D9B003D0E44B64F42</vt:lpwstr>
  </property>
</Properties>
</file>